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44" r:id="rId3"/>
    <p:sldMasterId id="2147483756" r:id="rId4"/>
    <p:sldMasterId id="2147483840" r:id="rId5"/>
    <p:sldMasterId id="2147483848" r:id="rId6"/>
  </p:sldMasterIdLst>
  <p:sldIdLst>
    <p:sldId id="330" r:id="rId7"/>
    <p:sldId id="373" r:id="rId8"/>
    <p:sldId id="256" r:id="rId9"/>
    <p:sldId id="331" r:id="rId10"/>
    <p:sldId id="332" r:id="rId11"/>
    <p:sldId id="333" r:id="rId12"/>
    <p:sldId id="334" r:id="rId13"/>
    <p:sldId id="335" r:id="rId14"/>
    <p:sldId id="336" r:id="rId15"/>
    <p:sldId id="337" r:id="rId16"/>
    <p:sldId id="315" r:id="rId17"/>
    <p:sldId id="316" r:id="rId18"/>
    <p:sldId id="317" r:id="rId19"/>
    <p:sldId id="318" r:id="rId20"/>
    <p:sldId id="319" r:id="rId21"/>
    <p:sldId id="320" r:id="rId22"/>
    <p:sldId id="321" r:id="rId23"/>
    <p:sldId id="322" r:id="rId24"/>
    <p:sldId id="323" r:id="rId25"/>
    <p:sldId id="289" r:id="rId26"/>
    <p:sldId id="341" r:id="rId27"/>
    <p:sldId id="340" r:id="rId28"/>
    <p:sldId id="338" r:id="rId29"/>
    <p:sldId id="339" r:id="rId30"/>
    <p:sldId id="342" r:id="rId31"/>
    <p:sldId id="343" r:id="rId32"/>
    <p:sldId id="344" r:id="rId33"/>
    <p:sldId id="345" r:id="rId34"/>
    <p:sldId id="346" r:id="rId35"/>
    <p:sldId id="347" r:id="rId36"/>
    <p:sldId id="348" r:id="rId37"/>
    <p:sldId id="349" r:id="rId38"/>
    <p:sldId id="258" r:id="rId39"/>
    <p:sldId id="290" r:id="rId40"/>
    <p:sldId id="350" r:id="rId41"/>
    <p:sldId id="351" r:id="rId42"/>
    <p:sldId id="352" r:id="rId43"/>
    <p:sldId id="353" r:id="rId44"/>
    <p:sldId id="354" r:id="rId45"/>
    <p:sldId id="355" r:id="rId46"/>
    <p:sldId id="375" r:id="rId47"/>
    <p:sldId id="374" r:id="rId48"/>
    <p:sldId id="356" r:id="rId49"/>
    <p:sldId id="357" r:id="rId50"/>
    <p:sldId id="358" r:id="rId51"/>
    <p:sldId id="359" r:id="rId52"/>
    <p:sldId id="360" r:id="rId53"/>
    <p:sldId id="361" r:id="rId54"/>
    <p:sldId id="362" r:id="rId55"/>
    <p:sldId id="363" r:id="rId56"/>
    <p:sldId id="364" r:id="rId57"/>
    <p:sldId id="376" r:id="rId58"/>
    <p:sldId id="365" r:id="rId59"/>
    <p:sldId id="366" r:id="rId60"/>
    <p:sldId id="367" r:id="rId61"/>
    <p:sldId id="368" r:id="rId62"/>
    <p:sldId id="369" r:id="rId63"/>
    <p:sldId id="370" r:id="rId64"/>
    <p:sldId id="371" r:id="rId65"/>
    <p:sldId id="372" r:id="rId66"/>
    <p:sldId id="377" r:id="rId6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73" autoAdjust="0"/>
    <p:restoredTop sz="94693" autoAdjust="0"/>
  </p:normalViewPr>
  <p:slideViewPr>
    <p:cSldViewPr>
      <p:cViewPr>
        <p:scale>
          <a:sx n="125" d="100"/>
          <a:sy n="125" d="100"/>
        </p:scale>
        <p:origin x="-1618" y="-821"/>
      </p:cViewPr>
      <p:guideLst>
        <p:guide orient="horz" pos="1620"/>
        <p:guide pos="2880"/>
      </p:guideLst>
    </p:cSldViewPr>
  </p:slideViewPr>
  <p:outlineViewPr>
    <p:cViewPr>
      <p:scale>
        <a:sx n="33" d="100"/>
        <a:sy n="33" d="100"/>
      </p:scale>
      <p:origin x="0" y="375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49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7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211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100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3/27/2024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019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3/27/2024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628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3/27/2024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376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26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315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108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653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189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02418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435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68896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9419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2537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406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761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6925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3906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22463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189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02418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4352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68896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9419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253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406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7615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6925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390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22463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8177214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2513076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4803757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61429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7363814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3/27/2024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5056298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3249649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48721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1668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04055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8783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52883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3522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46575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175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3/27/2024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63081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80134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913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3/27/2024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3/27/2024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4590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575504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575504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60918861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363477"/>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p>
        </p:txBody>
      </p:sp>
    </p:spTree>
    <p:extLst>
      <p:ext uri="{BB962C8B-B14F-4D97-AF65-F5344CB8AC3E}">
        <p14:creationId xmlns:p14="http://schemas.microsoft.com/office/powerpoint/2010/main" val="3474099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70000" lnSpcReduction="20000"/>
          </a:bodyPr>
          <a:lstStyle/>
          <a:p>
            <a:pPr algn="just" eaLnBrk="1" hangingPunct="1">
              <a:lnSpc>
                <a:spcPct val="150000"/>
              </a:lnSpc>
            </a:pPr>
            <a:r>
              <a:rPr lang="vi-VN" sz="72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Đk</a:t>
            </a:r>
            <a:r>
              <a:rPr lang="vi-VN" sz="7200" dirty="0">
                <a:solidFill>
                  <a:srgbClr val="FF0000"/>
                </a:solidFill>
                <a:latin typeface="+mj-lt"/>
                <a:cs typeface="Times New Roman" panose="02020603050405020304" pitchFamily="18" charset="0"/>
              </a:rPr>
              <a:t>: </a:t>
            </a:r>
            <a:r>
              <a:rPr lang="vi-VN" sz="7200" dirty="0">
                <a:solidFill>
                  <a:srgbClr val="003399"/>
                </a:solidFill>
                <a:latin typeface="+mj-lt"/>
                <a:cs typeface="Times New Roman" panose="02020603050405020304" pitchFamily="18" charset="0"/>
              </a:rPr>
              <a:t>Đức Kitô đã sống lại hiển vinh và muôn đời ở cùng ta. Chúng ta nay thuộc về Người, hãy vui mừng tin tưởng lên, Alleluia!</a:t>
            </a:r>
            <a:endParaRPr lang="en-US" sz="3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162065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6238931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0"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2120928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41520738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3435473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26892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0470453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Vì lạy Chúa Giêsu Kitô,</a:t>
            </a:r>
            <a:r>
              <a:rPr lang="vi-VN"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9906874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6089196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96473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48850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76200" y="209550"/>
            <a:ext cx="8991600" cy="1077218"/>
          </a:xfrm>
          <a:prstGeom prst="rect">
            <a:avLst/>
          </a:prstGeom>
          <a:noFill/>
          <a:ln>
            <a:solidFill>
              <a:srgbClr val="FFFF00"/>
            </a:solidFill>
          </a:ln>
          <a:effectLst>
            <a:glow rad="101600">
              <a:schemeClr val="accent3">
                <a:satMod val="175000"/>
                <a:alpha val="40000"/>
              </a:schemeClr>
            </a:glow>
          </a:effectLst>
        </p:spPr>
        <p:txBody>
          <a:bodyPr wrap="square" rtlCol="0">
            <a:spAutoFit/>
          </a:bodyPr>
          <a:lstStyle/>
          <a:p>
            <a:pPr algn="ctr"/>
            <a:r>
              <a:rPr lang="en-US" sz="3200" dirty="0">
                <a:solidFill>
                  <a:schemeClr val="bg1"/>
                </a:solidFill>
              </a:rPr>
              <a:t>THIÊN CHÚA ĐÃ LÀM CHO ĐỨC GIÊSU SỐNG LẠI;</a:t>
            </a:r>
          </a:p>
          <a:p>
            <a:pPr algn="ctr"/>
            <a:r>
              <a:rPr lang="en-US" sz="3200" dirty="0">
                <a:solidFill>
                  <a:schemeClr val="bg1"/>
                </a:solidFill>
              </a:rPr>
              <a:t>VỀ ĐỀU NÀY, TẤT CẢ CHÚNG TÔI XIN LÀM CHỨNG</a:t>
            </a:r>
          </a:p>
        </p:txBody>
      </p:sp>
      <p:sp>
        <p:nvSpPr>
          <p:cNvPr id="5" name="TextBox 4"/>
          <p:cNvSpPr txBox="1"/>
          <p:nvPr/>
        </p:nvSpPr>
        <p:spPr>
          <a:xfrm>
            <a:off x="2971800" y="1445752"/>
            <a:ext cx="6096000" cy="584775"/>
          </a:xfrm>
          <a:prstGeom prst="rect">
            <a:avLst/>
          </a:prstGeom>
          <a:noFill/>
        </p:spPr>
        <p:txBody>
          <a:bodyPr wrap="square" rtlCol="0">
            <a:spAutoFit/>
          </a:bodyPr>
          <a:lstStyle/>
          <a:p>
            <a:r>
              <a:rPr lang="en-US" sz="3200">
                <a:solidFill>
                  <a:srgbClr val="FFFF00"/>
                </a:solidFill>
              </a:rPr>
              <a:t>Bài trích sách Công Vụ Tông Đồ</a:t>
            </a:r>
          </a:p>
        </p:txBody>
      </p:sp>
    </p:spTree>
    <p:extLst>
      <p:ext uri="{BB962C8B-B14F-4D97-AF65-F5344CB8AC3E}">
        <p14:creationId xmlns:p14="http://schemas.microsoft.com/office/powerpoint/2010/main" val="1570236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dirty="0">
              <a:solidFill>
                <a:srgbClr val="FF0000"/>
              </a:solidFill>
              <a:effectLst>
                <a:outerShdw blurRad="38100" dist="38100" dir="2700000" algn="tl">
                  <a:srgbClr val="000000">
                    <a:alpha val="43137"/>
                  </a:srgbClr>
                </a:outerShdw>
              </a:effectLst>
              <a:latin typeface="+mj-lt"/>
              <a:cs typeface="Times New Roman" pitchFamily="18" charset="0"/>
            </a:endParaRPr>
          </a:p>
          <a:p>
            <a:r>
              <a:rPr lang="vi-VN" sz="6600" b="0" dirty="0">
                <a:solidFill>
                  <a:srgbClr val="FF0000"/>
                </a:solidFill>
                <a:effectLst>
                  <a:outerShdw blurRad="38100" dist="38100" dir="2700000" algn="tl">
                    <a:srgbClr val="000000">
                      <a:alpha val="43137"/>
                    </a:srgbClr>
                  </a:outerShdw>
                </a:effectLst>
                <a:latin typeface="+mj-lt"/>
                <a:cs typeface="Times New Roman" pitchFamily="18" charset="0"/>
              </a:rPr>
              <a:t>Đáp ca</a:t>
            </a:r>
            <a:endParaRPr lang="en-US" sz="6600" b="0" dirty="0">
              <a:solidFill>
                <a:srgbClr val="FF0000"/>
              </a:solidFill>
              <a:effectLst>
                <a:outerShdw blurRad="38100" dist="38100" dir="2700000" algn="tl">
                  <a:srgbClr val="000000">
                    <a:alpha val="43137"/>
                  </a:srgbClr>
                </a:outerShdw>
              </a:effectLst>
              <a:latin typeface="+mj-lt"/>
              <a:cs typeface="Times New Roman" pitchFamily="18" charset="0"/>
            </a:endParaRPr>
          </a:p>
          <a:p>
            <a:r>
              <a:rPr lang="vi-VN" sz="7200" dirty="0">
                <a:solidFill>
                  <a:srgbClr val="FF0000"/>
                </a:solidFill>
                <a:effectLst>
                  <a:outerShdw blurRad="38100" dist="38100" dir="2700000" algn="tl">
                    <a:srgbClr val="000000">
                      <a:alpha val="43137"/>
                    </a:srgbClr>
                  </a:outerShdw>
                </a:effectLst>
                <a:latin typeface="+mj-lt"/>
                <a:cs typeface="Times New Roman" pitchFamily="18" charset="0"/>
              </a:rPr>
              <a:t>Thánh vịnh 15</a:t>
            </a:r>
          </a:p>
          <a:p>
            <a:r>
              <a:rPr lang="vi-VN" sz="4000" b="0" dirty="0">
                <a:solidFill>
                  <a:srgbClr val="003399"/>
                </a:solidFill>
                <a:effectLst>
                  <a:outerShdw blurRad="38100" dist="38100" dir="2700000" algn="tl">
                    <a:srgbClr val="000000">
                      <a:alpha val="43137"/>
                    </a:srgbClr>
                  </a:outerShdw>
                </a:effectLst>
                <a:latin typeface="+mj-lt"/>
                <a:cs typeface="Times New Roman" pitchFamily="18" charset="0"/>
              </a:rPr>
              <a:t>Lm.Kim Long</a:t>
            </a:r>
            <a:endParaRPr lang="en-US" sz="40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83538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lnSpcReduction="10000"/>
          </a:bodyPr>
          <a:lstStyle/>
          <a:p>
            <a:pPr algn="just"/>
            <a:r>
              <a:rPr lang="vi-VN" sz="8800" u="sng" dirty="0">
                <a:solidFill>
                  <a:srgbClr val="FF0000"/>
                </a:solidFill>
                <a:latin typeface="+mj-lt"/>
                <a:cs typeface="Times New Roman" pitchFamily="18" charset="0"/>
              </a:rPr>
              <a:t>Đk:</a:t>
            </a:r>
            <a:r>
              <a:rPr lang="vi-VN" sz="8800" dirty="0">
                <a:solidFill>
                  <a:srgbClr val="FF0000"/>
                </a:solidFill>
                <a:latin typeface="+mj-lt"/>
                <a:cs typeface="Times New Roman" pitchFamily="18" charset="0"/>
              </a:rPr>
              <a:t> </a:t>
            </a:r>
            <a:r>
              <a:rPr lang="vi-VN" sz="8800" dirty="0">
                <a:solidFill>
                  <a:srgbClr val="003399"/>
                </a:solidFill>
                <a:latin typeface="+mj-lt"/>
                <a:cs typeface="Times New Roman" pitchFamily="18" charset="0"/>
              </a:rPr>
              <a:t>Xin giữ gìn con, lạy Chúa con tiềm ẩn thân nơi Ngài.</a:t>
            </a:r>
            <a:endParaRPr lang="en-US" sz="8800" b="0" dirty="0">
              <a:solidFill>
                <a:srgbClr val="003399"/>
              </a:solidFill>
              <a:latin typeface="+mj-lt"/>
              <a:cs typeface="Times New Roman" pitchFamily="18" charset="0"/>
            </a:endParaRPr>
          </a:p>
        </p:txBody>
      </p:sp>
    </p:spTree>
    <p:extLst>
      <p:ext uri="{BB962C8B-B14F-4D97-AF65-F5344CB8AC3E}">
        <p14:creationId xmlns:p14="http://schemas.microsoft.com/office/powerpoint/2010/main" val="805411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77500" lnSpcReduction="20000"/>
          </a:bodyPr>
          <a:lstStyle/>
          <a:p>
            <a:pPr algn="just" eaLnBrk="1" hangingPunct="1">
              <a:lnSpc>
                <a:spcPct val="150000"/>
              </a:lnSpc>
            </a:pPr>
            <a:r>
              <a:rPr lang="vi-VN" sz="72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Tk1</a:t>
            </a:r>
            <a:r>
              <a:rPr lang="vi-VN" sz="7200" dirty="0">
                <a:solidFill>
                  <a:srgbClr val="FF0000"/>
                </a:solidFill>
                <a:latin typeface="+mj-lt"/>
                <a:cs typeface="Times New Roman" panose="02020603050405020304" pitchFamily="18" charset="0"/>
              </a:rPr>
              <a:t>: </a:t>
            </a:r>
            <a:r>
              <a:rPr lang="vi-VN" sz="7200" dirty="0">
                <a:solidFill>
                  <a:srgbClr val="003399"/>
                </a:solidFill>
                <a:latin typeface="+mj-lt"/>
                <a:cs typeface="Times New Roman" panose="02020603050405020304" pitchFamily="18" charset="0"/>
              </a:rPr>
              <a:t>Xin giữ gìn con. Lạy Chúa con tiềm ẩn thân bên Chúa, Ngài là Thiên Chúa của con là nguồn hạnh phúc đời con.</a:t>
            </a:r>
            <a:endParaRPr lang="en-US" sz="3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767686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lnSpcReduction="10000"/>
          </a:bodyPr>
          <a:lstStyle/>
          <a:p>
            <a:pPr algn="just"/>
            <a:r>
              <a:rPr lang="vi-VN" sz="8800" u="sng" dirty="0">
                <a:solidFill>
                  <a:srgbClr val="FF0000"/>
                </a:solidFill>
                <a:latin typeface="+mj-lt"/>
                <a:cs typeface="Times New Roman" pitchFamily="18" charset="0"/>
              </a:rPr>
              <a:t>Đk:</a:t>
            </a:r>
            <a:r>
              <a:rPr lang="vi-VN" sz="8800" dirty="0">
                <a:solidFill>
                  <a:srgbClr val="FF0000"/>
                </a:solidFill>
                <a:latin typeface="+mj-lt"/>
                <a:cs typeface="Times New Roman" pitchFamily="18" charset="0"/>
              </a:rPr>
              <a:t> </a:t>
            </a:r>
            <a:r>
              <a:rPr lang="vi-VN" sz="8800" dirty="0">
                <a:solidFill>
                  <a:srgbClr val="003399"/>
                </a:solidFill>
                <a:latin typeface="+mj-lt"/>
                <a:cs typeface="Times New Roman" pitchFamily="18" charset="0"/>
              </a:rPr>
              <a:t>Xin giữ gìn con, lạy Chúa con tiềm ẩn thân nơi Ngài.</a:t>
            </a:r>
            <a:endParaRPr lang="en-US" sz="8800" b="0" dirty="0">
              <a:solidFill>
                <a:srgbClr val="003399"/>
              </a:solidFill>
              <a:latin typeface="+mj-lt"/>
              <a:cs typeface="Times New Roman" pitchFamily="18" charset="0"/>
            </a:endParaRPr>
          </a:p>
        </p:txBody>
      </p:sp>
    </p:spTree>
    <p:extLst>
      <p:ext uri="{BB962C8B-B14F-4D97-AF65-F5344CB8AC3E}">
        <p14:creationId xmlns:p14="http://schemas.microsoft.com/office/powerpoint/2010/main" val="2955286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92500"/>
          </a:bodyPr>
          <a:lstStyle/>
          <a:p>
            <a:pPr algn="just" eaLnBrk="1" hangingPunct="1">
              <a:lnSpc>
                <a:spcPct val="150000"/>
              </a:lnSpc>
            </a:pPr>
            <a:r>
              <a:rPr lang="vi-VN" sz="54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Tk2</a:t>
            </a:r>
            <a:r>
              <a:rPr lang="vi-VN" sz="5400" dirty="0">
                <a:solidFill>
                  <a:srgbClr val="FF0000"/>
                </a:solidFill>
                <a:latin typeface="+mj-lt"/>
                <a:cs typeface="Times New Roman" panose="02020603050405020304" pitchFamily="18" charset="0"/>
              </a:rPr>
              <a:t>: </a:t>
            </a:r>
            <a:r>
              <a:rPr lang="vi-VN" sz="5400" dirty="0">
                <a:solidFill>
                  <a:srgbClr val="003399"/>
                </a:solidFill>
                <a:latin typeface="+mj-lt"/>
                <a:cs typeface="Times New Roman" panose="02020603050405020304" pitchFamily="18" charset="0"/>
              </a:rPr>
              <a:t>Đây sản nghiệp con là Chúa, sinh mạng con trong tay Chúa. Phần tuyệt luân đã về con được Ngài tặng chén lộc ân.</a:t>
            </a:r>
            <a:endParaRPr lang="en-US" sz="28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1680278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lnSpcReduction="10000"/>
          </a:bodyPr>
          <a:lstStyle/>
          <a:p>
            <a:pPr algn="just"/>
            <a:r>
              <a:rPr lang="vi-VN" sz="8800" u="sng" dirty="0">
                <a:solidFill>
                  <a:srgbClr val="FF0000"/>
                </a:solidFill>
                <a:latin typeface="+mj-lt"/>
                <a:cs typeface="Times New Roman" pitchFamily="18" charset="0"/>
              </a:rPr>
              <a:t>Đk:</a:t>
            </a:r>
            <a:r>
              <a:rPr lang="vi-VN" sz="8800" dirty="0">
                <a:solidFill>
                  <a:srgbClr val="FF0000"/>
                </a:solidFill>
                <a:latin typeface="+mj-lt"/>
                <a:cs typeface="Times New Roman" pitchFamily="18" charset="0"/>
              </a:rPr>
              <a:t> </a:t>
            </a:r>
            <a:r>
              <a:rPr lang="vi-VN" sz="8800" dirty="0">
                <a:solidFill>
                  <a:srgbClr val="003399"/>
                </a:solidFill>
                <a:latin typeface="+mj-lt"/>
                <a:cs typeface="Times New Roman" pitchFamily="18" charset="0"/>
              </a:rPr>
              <a:t>Xin giữ gìn con, lạy Chúa con tiềm ẩn thân nơi Ngài.</a:t>
            </a:r>
            <a:endParaRPr lang="en-US" sz="8800" b="0" dirty="0">
              <a:solidFill>
                <a:srgbClr val="003399"/>
              </a:solidFill>
              <a:latin typeface="+mj-lt"/>
              <a:cs typeface="Times New Roman" pitchFamily="18" charset="0"/>
            </a:endParaRPr>
          </a:p>
        </p:txBody>
      </p:sp>
    </p:spTree>
    <p:extLst>
      <p:ext uri="{BB962C8B-B14F-4D97-AF65-F5344CB8AC3E}">
        <p14:creationId xmlns:p14="http://schemas.microsoft.com/office/powerpoint/2010/main" val="4247661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a:bodyPr>
          <a:lstStyle/>
          <a:p>
            <a:pPr algn="just" eaLnBrk="1" hangingPunct="1">
              <a:lnSpc>
                <a:spcPct val="150000"/>
              </a:lnSpc>
            </a:pPr>
            <a:r>
              <a:rPr lang="vi-VN" sz="54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Tk3</a:t>
            </a:r>
            <a:r>
              <a:rPr lang="vi-VN" sz="5400" dirty="0">
                <a:solidFill>
                  <a:srgbClr val="FF0000"/>
                </a:solidFill>
                <a:latin typeface="+mj-lt"/>
                <a:cs typeface="Times New Roman" panose="02020603050405020304" pitchFamily="18" charset="0"/>
              </a:rPr>
              <a:t>: </a:t>
            </a:r>
            <a:r>
              <a:rPr lang="vi-VN" sz="5400" dirty="0">
                <a:solidFill>
                  <a:srgbClr val="003399"/>
                </a:solidFill>
                <a:latin typeface="+mj-lt"/>
                <a:cs typeface="Times New Roman" panose="02020603050405020304" pitchFamily="18" charset="0"/>
              </a:rPr>
              <a:t>Con mãi tụng ca vì Chúa ban lời bảo ban hôm sớm, dù về khuya vẫn nhủ tâm: Đặt Ngài ở trước mặt luôn.</a:t>
            </a:r>
            <a:endParaRPr lang="en-US" sz="28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88394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lnSpcReduction="10000"/>
          </a:bodyPr>
          <a:lstStyle/>
          <a:p>
            <a:pPr algn="just"/>
            <a:r>
              <a:rPr lang="vi-VN" sz="8800" u="sng" dirty="0">
                <a:solidFill>
                  <a:srgbClr val="FF0000"/>
                </a:solidFill>
                <a:latin typeface="+mj-lt"/>
                <a:cs typeface="Times New Roman" pitchFamily="18" charset="0"/>
              </a:rPr>
              <a:t>Đk:</a:t>
            </a:r>
            <a:r>
              <a:rPr lang="vi-VN" sz="8800" dirty="0">
                <a:solidFill>
                  <a:srgbClr val="FF0000"/>
                </a:solidFill>
                <a:latin typeface="+mj-lt"/>
                <a:cs typeface="Times New Roman" pitchFamily="18" charset="0"/>
              </a:rPr>
              <a:t> </a:t>
            </a:r>
            <a:r>
              <a:rPr lang="vi-VN" sz="8800" dirty="0">
                <a:solidFill>
                  <a:srgbClr val="003399"/>
                </a:solidFill>
                <a:latin typeface="+mj-lt"/>
                <a:cs typeface="Times New Roman" pitchFamily="18" charset="0"/>
              </a:rPr>
              <a:t>Xin giữ gìn con, lạy Chúa con tiềm ẩn thân nơi Ngài.</a:t>
            </a:r>
            <a:endParaRPr lang="en-US" sz="8800" b="0" dirty="0">
              <a:solidFill>
                <a:srgbClr val="003399"/>
              </a:solidFill>
              <a:latin typeface="+mj-lt"/>
              <a:cs typeface="Times New Roman" pitchFamily="18" charset="0"/>
            </a:endParaRPr>
          </a:p>
        </p:txBody>
      </p:sp>
    </p:spTree>
    <p:extLst>
      <p:ext uri="{BB962C8B-B14F-4D97-AF65-F5344CB8AC3E}">
        <p14:creationId xmlns:p14="http://schemas.microsoft.com/office/powerpoint/2010/main" val="1777239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a:bodyPr>
          <a:lstStyle/>
          <a:p>
            <a:pPr algn="just" eaLnBrk="1" hangingPunct="1">
              <a:lnSpc>
                <a:spcPct val="150000"/>
              </a:lnSpc>
            </a:pPr>
            <a:r>
              <a:rPr lang="vi-VN" sz="54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Tk4</a:t>
            </a:r>
            <a:r>
              <a:rPr lang="vi-VN" sz="5400" dirty="0">
                <a:solidFill>
                  <a:srgbClr val="FF0000"/>
                </a:solidFill>
                <a:latin typeface="+mj-lt"/>
                <a:cs typeface="Times New Roman" panose="02020603050405020304" pitchFamily="18" charset="0"/>
              </a:rPr>
              <a:t>: </a:t>
            </a:r>
            <a:r>
              <a:rPr lang="vi-VN" sz="5400" dirty="0">
                <a:solidFill>
                  <a:srgbClr val="003399"/>
                </a:solidFill>
                <a:latin typeface="+mj-lt"/>
                <a:cs typeface="Times New Roman" panose="02020603050405020304" pitchFamily="18" charset="0"/>
              </a:rPr>
              <a:t>Nay trí lòng con mừng rỡ, nên nằm nghỉ ngơi an giấc, vì Ngài đâu nỡ để con hủy diệt ở chốn mồ sâu.</a:t>
            </a:r>
            <a:endParaRPr lang="en-US" sz="28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8544972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47650"/>
            <a:ext cx="9144000" cy="5391150"/>
          </a:xfrm>
        </p:spPr>
        <p:txBody>
          <a:bodyPr>
            <a:normAutofit/>
          </a:bodyPr>
          <a:lstStyle/>
          <a:p>
            <a:endParaRPr lang="en-US" sz="4000" b="0" dirty="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dirty="0">
              <a:solidFill>
                <a:srgbClr val="FF0000"/>
              </a:solidFill>
              <a:effectLst>
                <a:outerShdw blurRad="38100" dist="38100" dir="2700000" algn="tl">
                  <a:srgbClr val="000000">
                    <a:alpha val="43137"/>
                  </a:srgbClr>
                </a:outerShdw>
              </a:effectLst>
              <a:latin typeface="+mj-lt"/>
              <a:cs typeface="Times New Roman" pitchFamily="18" charset="0"/>
            </a:endParaRPr>
          </a:p>
          <a:p>
            <a:r>
              <a:rPr lang="vi-VN" sz="4800" dirty="0">
                <a:solidFill>
                  <a:srgbClr val="FF0000"/>
                </a:solidFill>
                <a:effectLst>
                  <a:outerShdw blurRad="38100" dist="38100" dir="2700000" algn="tl">
                    <a:srgbClr val="000000">
                      <a:alpha val="43137"/>
                    </a:srgbClr>
                  </a:outerShdw>
                </a:effectLst>
                <a:latin typeface="+mj-lt"/>
                <a:cs typeface="Times New Roman" pitchFamily="18" charset="0"/>
              </a:rPr>
              <a:t>Ca nhập lễ</a:t>
            </a:r>
            <a:endParaRPr lang="en-US" sz="4800" b="0" dirty="0">
              <a:solidFill>
                <a:srgbClr val="FF0000"/>
              </a:solidFill>
              <a:effectLst>
                <a:outerShdw blurRad="38100" dist="38100" dir="2700000" algn="tl">
                  <a:srgbClr val="000000">
                    <a:alpha val="43137"/>
                  </a:srgbClr>
                </a:outerShdw>
              </a:effectLst>
              <a:latin typeface="+mj-lt"/>
              <a:cs typeface="Times New Roman" pitchFamily="18" charset="0"/>
            </a:endParaRPr>
          </a:p>
          <a:p>
            <a:r>
              <a:rPr lang="vi-VN" sz="5400" dirty="0">
                <a:solidFill>
                  <a:srgbClr val="FF0000"/>
                </a:solidFill>
                <a:effectLst>
                  <a:outerShdw blurRad="38100" dist="38100" dir="2700000" algn="tl">
                    <a:srgbClr val="000000">
                      <a:alpha val="43137"/>
                    </a:srgbClr>
                  </a:outerShdw>
                </a:effectLst>
                <a:latin typeface="+mj-lt"/>
                <a:cs typeface="Times New Roman" pitchFamily="18" charset="0"/>
              </a:rPr>
              <a:t>Chúa Đã Sống Lại</a:t>
            </a:r>
          </a:p>
          <a:p>
            <a:r>
              <a:rPr lang="vi-VN" sz="4000" b="0" dirty="0">
                <a:solidFill>
                  <a:srgbClr val="003399"/>
                </a:solidFill>
                <a:effectLst>
                  <a:outerShdw blurRad="38100" dist="38100" dir="2700000" algn="tl">
                    <a:srgbClr val="000000">
                      <a:alpha val="43137"/>
                    </a:srgbClr>
                  </a:outerShdw>
                </a:effectLst>
                <a:latin typeface="+mj-lt"/>
                <a:cs typeface="Times New Roman" pitchFamily="18" charset="0"/>
              </a:rPr>
              <a:t>Lm.Kim Long</a:t>
            </a:r>
            <a:endParaRPr lang="en-US" sz="40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729507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lnSpcReduction="10000"/>
          </a:bodyPr>
          <a:lstStyle/>
          <a:p>
            <a:pPr algn="just"/>
            <a:r>
              <a:rPr lang="vi-VN" sz="8800" u="sng" dirty="0">
                <a:solidFill>
                  <a:srgbClr val="FF0000"/>
                </a:solidFill>
                <a:latin typeface="+mj-lt"/>
                <a:cs typeface="Times New Roman" pitchFamily="18" charset="0"/>
              </a:rPr>
              <a:t>Đk:</a:t>
            </a:r>
            <a:r>
              <a:rPr lang="vi-VN" sz="8800" dirty="0">
                <a:solidFill>
                  <a:srgbClr val="FF0000"/>
                </a:solidFill>
                <a:latin typeface="+mj-lt"/>
                <a:cs typeface="Times New Roman" pitchFamily="18" charset="0"/>
              </a:rPr>
              <a:t> </a:t>
            </a:r>
            <a:r>
              <a:rPr lang="vi-VN" sz="8800" dirty="0">
                <a:solidFill>
                  <a:srgbClr val="003399"/>
                </a:solidFill>
                <a:latin typeface="+mj-lt"/>
                <a:cs typeface="Times New Roman" pitchFamily="18" charset="0"/>
              </a:rPr>
              <a:t>Xin giữ gìn con, lạy Chúa con tiềm ẩn thân nơi Ngài.</a:t>
            </a:r>
            <a:endParaRPr lang="en-US" sz="8800" b="0" dirty="0">
              <a:solidFill>
                <a:srgbClr val="003399"/>
              </a:solidFill>
              <a:latin typeface="+mj-lt"/>
              <a:cs typeface="Times New Roman" pitchFamily="18" charset="0"/>
            </a:endParaRPr>
          </a:p>
        </p:txBody>
      </p:sp>
    </p:spTree>
    <p:extLst>
      <p:ext uri="{BB962C8B-B14F-4D97-AF65-F5344CB8AC3E}">
        <p14:creationId xmlns:p14="http://schemas.microsoft.com/office/powerpoint/2010/main" val="120249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92500" lnSpcReduction="20000"/>
          </a:bodyPr>
          <a:lstStyle/>
          <a:p>
            <a:pPr algn="just" eaLnBrk="1" hangingPunct="1">
              <a:lnSpc>
                <a:spcPct val="150000"/>
              </a:lnSpc>
            </a:pPr>
            <a:r>
              <a:rPr lang="vi-VN" sz="54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Tk5</a:t>
            </a:r>
            <a:r>
              <a:rPr lang="vi-VN" sz="5400" dirty="0">
                <a:solidFill>
                  <a:srgbClr val="FF0000"/>
                </a:solidFill>
                <a:latin typeface="+mj-lt"/>
                <a:cs typeface="Times New Roman" panose="02020603050405020304" pitchFamily="18" charset="0"/>
              </a:rPr>
              <a:t>: </a:t>
            </a:r>
            <a:r>
              <a:rPr lang="vi-VN" sz="5400" dirty="0">
                <a:solidFill>
                  <a:srgbClr val="003399"/>
                </a:solidFill>
                <a:latin typeface="+mj-lt"/>
                <a:cs typeface="Times New Roman" panose="02020603050405020304" pitchFamily="18" charset="0"/>
              </a:rPr>
              <a:t>Theo lối trường sinh, Ngài sẽ thương tình dạy con đưa bước, tràn niềm vui trước thần nhan, gần Ngài hạnh phúc nào hơn.</a:t>
            </a:r>
            <a:endParaRPr lang="en-US" sz="28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3324491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lnSpcReduction="10000"/>
          </a:bodyPr>
          <a:lstStyle/>
          <a:p>
            <a:pPr algn="just"/>
            <a:r>
              <a:rPr lang="vi-VN" sz="8800" u="sng" dirty="0">
                <a:solidFill>
                  <a:srgbClr val="FF0000"/>
                </a:solidFill>
                <a:latin typeface="+mj-lt"/>
                <a:cs typeface="Times New Roman" pitchFamily="18" charset="0"/>
              </a:rPr>
              <a:t>Đk:</a:t>
            </a:r>
            <a:r>
              <a:rPr lang="vi-VN" sz="8800" dirty="0">
                <a:solidFill>
                  <a:srgbClr val="FF0000"/>
                </a:solidFill>
                <a:latin typeface="+mj-lt"/>
                <a:cs typeface="Times New Roman" pitchFamily="18" charset="0"/>
              </a:rPr>
              <a:t> </a:t>
            </a:r>
            <a:r>
              <a:rPr lang="vi-VN" sz="8800" dirty="0">
                <a:solidFill>
                  <a:srgbClr val="003399"/>
                </a:solidFill>
                <a:latin typeface="+mj-lt"/>
                <a:cs typeface="Times New Roman" pitchFamily="18" charset="0"/>
              </a:rPr>
              <a:t>Xin giữ gìn con, lạy Chúa con tiềm ẩn thân nơi Ngài.</a:t>
            </a:r>
            <a:endParaRPr lang="en-US" sz="8800" b="0" dirty="0">
              <a:solidFill>
                <a:srgbClr val="003399"/>
              </a:solidFill>
              <a:latin typeface="+mj-lt"/>
              <a:cs typeface="Times New Roman" pitchFamily="18" charset="0"/>
            </a:endParaRPr>
          </a:p>
        </p:txBody>
      </p:sp>
    </p:spTree>
    <p:extLst>
      <p:ext uri="{BB962C8B-B14F-4D97-AF65-F5344CB8AC3E}">
        <p14:creationId xmlns:p14="http://schemas.microsoft.com/office/powerpoint/2010/main" val="1265167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7200" b="0" dirty="0" err="1">
                <a:solidFill>
                  <a:srgbClr val="003399"/>
                </a:solidFill>
                <a:effectLst>
                  <a:outerShdw blurRad="38100" dist="38100" dir="2700000" algn="tl">
                    <a:srgbClr val="000000">
                      <a:alpha val="43137"/>
                    </a:srgbClr>
                  </a:outerShdw>
                </a:effectLst>
                <a:latin typeface="+mj-lt"/>
                <a:cs typeface="Times New Roman" pitchFamily="18" charset="0"/>
              </a:rPr>
              <a:t>Đây</a:t>
            </a:r>
            <a:r>
              <a:rPr lang="en-US" sz="72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7200" b="0" dirty="0" err="1">
                <a:solidFill>
                  <a:srgbClr val="003399"/>
                </a:solidFill>
                <a:effectLst>
                  <a:outerShdw blurRad="38100" dist="38100" dir="2700000" algn="tl">
                    <a:srgbClr val="000000">
                      <a:alpha val="43137"/>
                    </a:srgbClr>
                  </a:outerShdw>
                </a:effectLst>
                <a:latin typeface="+mj-lt"/>
                <a:cs typeface="Times New Roman" pitchFamily="18" charset="0"/>
              </a:rPr>
              <a:t>là</a:t>
            </a:r>
            <a:r>
              <a:rPr lang="en-US" sz="72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7200" b="0" dirty="0" err="1">
                <a:solidFill>
                  <a:srgbClr val="003399"/>
                </a:solidFill>
                <a:effectLst>
                  <a:outerShdw blurRad="38100" dist="38100" dir="2700000" algn="tl">
                    <a:srgbClr val="000000">
                      <a:alpha val="43137"/>
                    </a:srgbClr>
                  </a:outerShdw>
                </a:effectLst>
                <a:latin typeface="+mj-lt"/>
                <a:cs typeface="Times New Roman" pitchFamily="18" charset="0"/>
              </a:rPr>
              <a:t>ngày</a:t>
            </a:r>
            <a:r>
              <a:rPr lang="en-US" sz="72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7200" b="0"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72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7200" b="0" dirty="0" err="1">
                <a:solidFill>
                  <a:srgbClr val="003399"/>
                </a:solidFill>
                <a:effectLst>
                  <a:outerShdw blurRad="38100" dist="38100" dir="2700000" algn="tl">
                    <a:srgbClr val="000000">
                      <a:alpha val="43137"/>
                    </a:srgbClr>
                  </a:outerShdw>
                </a:effectLst>
                <a:latin typeface="+mj-lt"/>
                <a:cs typeface="Times New Roman" pitchFamily="18" charset="0"/>
              </a:rPr>
              <a:t>đã</a:t>
            </a:r>
            <a:r>
              <a:rPr lang="en-US" sz="72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7200" b="0" dirty="0" err="1">
                <a:solidFill>
                  <a:srgbClr val="003399"/>
                </a:solidFill>
                <a:effectLst>
                  <a:outerShdw blurRad="38100" dist="38100" dir="2700000" algn="tl">
                    <a:srgbClr val="000000">
                      <a:alpha val="43137"/>
                    </a:srgbClr>
                  </a:outerShdw>
                </a:effectLst>
                <a:latin typeface="+mj-lt"/>
                <a:cs typeface="Times New Roman" pitchFamily="18" charset="0"/>
              </a:rPr>
              <a:t>làm</a:t>
            </a:r>
            <a:r>
              <a:rPr lang="en-US" sz="72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7200" b="0" dirty="0" err="1">
                <a:solidFill>
                  <a:srgbClr val="003399"/>
                </a:solidFill>
                <a:effectLst>
                  <a:outerShdw blurRad="38100" dist="38100" dir="2700000" algn="tl">
                    <a:srgbClr val="000000">
                      <a:alpha val="43137"/>
                    </a:srgbClr>
                  </a:outerShdw>
                </a:effectLst>
                <a:latin typeface="+mj-lt"/>
                <a:cs typeface="Times New Roman" pitchFamily="18" charset="0"/>
              </a:rPr>
              <a:t>ra</a:t>
            </a:r>
            <a:r>
              <a:rPr lang="en-US" sz="72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7200" b="0" dirty="0" err="1">
                <a:solidFill>
                  <a:srgbClr val="003399"/>
                </a:solidFill>
                <a:effectLst>
                  <a:outerShdw blurRad="38100" dist="38100" dir="2700000" algn="tl">
                    <a:srgbClr val="000000">
                      <a:alpha val="43137"/>
                    </a:srgbClr>
                  </a:outerShdw>
                </a:effectLst>
                <a:latin typeface="+mj-lt"/>
                <a:cs typeface="Times New Roman" pitchFamily="18" charset="0"/>
              </a:rPr>
              <a:t>nào</a:t>
            </a:r>
            <a:r>
              <a:rPr lang="en-US" sz="7200" b="0" dirty="0">
                <a:solidFill>
                  <a:srgbClr val="003399"/>
                </a:solidFill>
                <a:effectLst>
                  <a:outerShdw blurRad="38100" dist="38100" dir="2700000" algn="tl">
                    <a:srgbClr val="000000">
                      <a:alpha val="43137"/>
                    </a:srgbClr>
                  </a:outerShdw>
                </a:effectLst>
                <a:latin typeface="+mj-lt"/>
                <a:cs typeface="Times New Roman" pitchFamily="18" charset="0"/>
              </a:rPr>
              <a:t> ta </a:t>
            </a:r>
            <a:r>
              <a:rPr lang="en-US" sz="7200" b="0" dirty="0" err="1">
                <a:solidFill>
                  <a:srgbClr val="003399"/>
                </a:solidFill>
                <a:effectLst>
                  <a:outerShdw blurRad="38100" dist="38100" dir="2700000" algn="tl">
                    <a:srgbClr val="000000">
                      <a:alpha val="43137"/>
                    </a:srgbClr>
                  </a:outerShdw>
                </a:effectLst>
                <a:latin typeface="+mj-lt"/>
                <a:cs typeface="Times New Roman" pitchFamily="18" charset="0"/>
              </a:rPr>
              <a:t>hãy</a:t>
            </a:r>
            <a:r>
              <a:rPr lang="vi-VN" sz="7200" dirty="0">
                <a:solidFill>
                  <a:srgbClr val="003399"/>
                </a:solidFill>
                <a:effectLst>
                  <a:outerShdw blurRad="38100" dist="38100" dir="2700000" algn="tl">
                    <a:srgbClr val="000000">
                      <a:alpha val="43137"/>
                    </a:srgbClr>
                  </a:outerShdw>
                </a:effectLst>
                <a:latin typeface="+mj-lt"/>
                <a:cs typeface="Times New Roman" pitchFamily="18" charset="0"/>
              </a:rPr>
              <a:t> hỷ hoan vui mừng</a:t>
            </a:r>
            <a:r>
              <a:rPr lang="en-US" sz="7200" b="0"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
        <p:nvSpPr>
          <p:cNvPr id="2" name="TextBox 1"/>
          <p:cNvSpPr txBox="1"/>
          <p:nvPr/>
        </p:nvSpPr>
        <p:spPr>
          <a:xfrm>
            <a:off x="0" y="0"/>
            <a:ext cx="2888932" cy="584775"/>
          </a:xfrm>
          <a:prstGeom prst="rect">
            <a:avLst/>
          </a:prstGeom>
          <a:noFill/>
        </p:spPr>
        <p:txBody>
          <a:bodyPr wrap="none" rtlCol="0">
            <a:spAutoFit/>
          </a:bodyPr>
          <a:lstStyle/>
          <a:p>
            <a:r>
              <a:rPr lang="en-US" sz="3200" b="1" i="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i="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4093942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70236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47403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dirty="0">
              <a:solidFill>
                <a:srgbClr val="FF0000"/>
              </a:solidFill>
              <a:effectLst>
                <a:outerShdw blurRad="38100" dist="38100" dir="2700000" algn="tl">
                  <a:srgbClr val="000000">
                    <a:alpha val="43137"/>
                  </a:srgbClr>
                </a:outerShdw>
              </a:effectLst>
              <a:latin typeface="+mj-lt"/>
              <a:cs typeface="Times New Roman" pitchFamily="18" charset="0"/>
            </a:endParaRPr>
          </a:p>
          <a:p>
            <a:r>
              <a:rPr lang="vi-VN" sz="6600" dirty="0">
                <a:solidFill>
                  <a:srgbClr val="FF0000"/>
                </a:solidFill>
                <a:effectLst>
                  <a:outerShdw blurRad="38100" dist="38100" dir="2700000" algn="tl">
                    <a:srgbClr val="000000">
                      <a:alpha val="43137"/>
                    </a:srgbClr>
                  </a:outerShdw>
                </a:effectLst>
                <a:latin typeface="+mj-lt"/>
                <a:cs typeface="Times New Roman" pitchFamily="18" charset="0"/>
              </a:rPr>
              <a:t>Dâng Lễ</a:t>
            </a:r>
            <a:endParaRPr lang="en-US" sz="6600" b="0" dirty="0">
              <a:solidFill>
                <a:srgbClr val="FF0000"/>
              </a:solidFill>
              <a:effectLst>
                <a:outerShdw blurRad="38100" dist="38100" dir="2700000" algn="tl">
                  <a:srgbClr val="000000">
                    <a:alpha val="43137"/>
                  </a:srgbClr>
                </a:outerShdw>
              </a:effectLst>
              <a:latin typeface="+mj-lt"/>
              <a:cs typeface="Times New Roman" pitchFamily="18" charset="0"/>
            </a:endParaRPr>
          </a:p>
          <a:p>
            <a:r>
              <a:rPr lang="vi-VN" sz="7200" dirty="0">
                <a:solidFill>
                  <a:srgbClr val="FF0000"/>
                </a:solidFill>
                <a:effectLst>
                  <a:outerShdw blurRad="38100" dist="38100" dir="2700000" algn="tl">
                    <a:srgbClr val="000000">
                      <a:alpha val="43137"/>
                    </a:srgbClr>
                  </a:outerShdw>
                </a:effectLst>
                <a:latin typeface="+mj-lt"/>
                <a:cs typeface="Times New Roman" pitchFamily="18" charset="0"/>
              </a:rPr>
              <a:t>Dâng Lời Cảm Mến</a:t>
            </a:r>
          </a:p>
          <a:p>
            <a:r>
              <a:rPr lang="vi-VN" sz="4000" dirty="0">
                <a:solidFill>
                  <a:srgbClr val="003399"/>
                </a:solidFill>
                <a:effectLst>
                  <a:outerShdw blurRad="38100" dist="38100" dir="2700000" algn="tl">
                    <a:srgbClr val="000000">
                      <a:alpha val="43137"/>
                    </a:srgbClr>
                  </a:outerShdw>
                </a:effectLst>
                <a:latin typeface="+mj-lt"/>
                <a:cs typeface="Times New Roman" pitchFamily="18" charset="0"/>
              </a:rPr>
              <a:t>Ngọc Linh</a:t>
            </a:r>
            <a:endParaRPr lang="en-US" sz="40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269102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62500" lnSpcReduction="20000"/>
          </a:bodyPr>
          <a:lstStyle/>
          <a:p>
            <a:pPr algn="just" eaLnBrk="1" hangingPunct="1">
              <a:lnSpc>
                <a:spcPct val="150000"/>
              </a:lnSpc>
            </a:pPr>
            <a:r>
              <a:rPr lang="vi-VN" sz="72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Tk1</a:t>
            </a:r>
            <a:r>
              <a:rPr lang="vi-VN" sz="7200" dirty="0">
                <a:solidFill>
                  <a:srgbClr val="FF0000"/>
                </a:solidFill>
                <a:latin typeface="+mj-lt"/>
                <a:cs typeface="Times New Roman" panose="02020603050405020304" pitchFamily="18" charset="0"/>
              </a:rPr>
              <a:t>: </a:t>
            </a:r>
            <a:r>
              <a:rPr lang="vi-VN" sz="7200" dirty="0">
                <a:solidFill>
                  <a:srgbClr val="003399"/>
                </a:solidFill>
                <a:latin typeface="+mj-lt"/>
                <a:cs typeface="Times New Roman" panose="02020603050405020304" pitchFamily="18" charset="0"/>
              </a:rPr>
              <a:t>Xin dâng lên Chúa muôn lời cảm mến, với bánh miến thơm, với rượu nho lành. Xin dâng lên Chúa kiếp người sầu thương. Chúa đã cho con phúc lộc thiên đường.</a:t>
            </a:r>
          </a:p>
          <a:p>
            <a:pPr algn="just" eaLnBrk="1" hangingPunct="1">
              <a:lnSpc>
                <a:spcPct val="150000"/>
              </a:lnSpc>
            </a:pPr>
            <a:endParaRPr lang="en-US" sz="3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806411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85750"/>
            <a:ext cx="9144000" cy="5029200"/>
          </a:xfrm>
        </p:spPr>
        <p:txBody>
          <a:bodyPr>
            <a:normAutofit fontScale="62500" lnSpcReduction="20000"/>
          </a:bodyPr>
          <a:lstStyle/>
          <a:p>
            <a:pPr algn="just"/>
            <a:r>
              <a:rPr lang="vi-VN" sz="8800" u="sng" dirty="0">
                <a:solidFill>
                  <a:srgbClr val="FF0000"/>
                </a:solidFill>
                <a:latin typeface="+mj-lt"/>
                <a:cs typeface="Times New Roman" pitchFamily="18" charset="0"/>
              </a:rPr>
              <a:t>Đk:</a:t>
            </a:r>
            <a:r>
              <a:rPr lang="vi-VN" sz="8800" dirty="0">
                <a:solidFill>
                  <a:srgbClr val="FF0000"/>
                </a:solidFill>
                <a:latin typeface="+mj-lt"/>
                <a:cs typeface="Times New Roman" pitchFamily="18" charset="0"/>
              </a:rPr>
              <a:t> </a:t>
            </a:r>
            <a:r>
              <a:rPr lang="vi-VN" sz="8800" dirty="0">
                <a:solidFill>
                  <a:srgbClr val="003399"/>
                </a:solidFill>
                <a:latin typeface="+mj-lt"/>
                <a:cs typeface="Times New Roman" pitchFamily="18" charset="0"/>
              </a:rPr>
              <a:t>Hòa cùng trần thế hát lên mừng Ngài toàn thắng tử thần, trọn một tình mến sắt son. Hòa cùng trần thế hát lên mừng ngày Ngài đã hiển vinh, đã cho muôn nơi sống an bình.</a:t>
            </a:r>
            <a:endParaRPr lang="en-US" sz="8800" b="0" dirty="0">
              <a:solidFill>
                <a:srgbClr val="003399"/>
              </a:solidFill>
              <a:latin typeface="+mj-lt"/>
              <a:cs typeface="Times New Roman" pitchFamily="18" charset="0"/>
            </a:endParaRPr>
          </a:p>
        </p:txBody>
      </p:sp>
    </p:spTree>
    <p:extLst>
      <p:ext uri="{BB962C8B-B14F-4D97-AF65-F5344CB8AC3E}">
        <p14:creationId xmlns:p14="http://schemas.microsoft.com/office/powerpoint/2010/main" val="1952427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70000" lnSpcReduction="20000"/>
          </a:bodyPr>
          <a:lstStyle/>
          <a:p>
            <a:pPr algn="just" eaLnBrk="1" hangingPunct="1">
              <a:lnSpc>
                <a:spcPct val="150000"/>
              </a:lnSpc>
            </a:pPr>
            <a:r>
              <a:rPr lang="vi-VN" sz="72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Tk2</a:t>
            </a:r>
            <a:r>
              <a:rPr lang="vi-VN" sz="7200" dirty="0">
                <a:solidFill>
                  <a:srgbClr val="FF0000"/>
                </a:solidFill>
                <a:latin typeface="+mj-lt"/>
                <a:cs typeface="Times New Roman" panose="02020603050405020304" pitchFamily="18" charset="0"/>
              </a:rPr>
              <a:t>: </a:t>
            </a:r>
            <a:r>
              <a:rPr lang="vi-VN" sz="7200" dirty="0">
                <a:solidFill>
                  <a:srgbClr val="003399"/>
                </a:solidFill>
                <a:latin typeface="+mj-lt"/>
                <a:cs typeface="Times New Roman" panose="02020603050405020304" pitchFamily="18" charset="0"/>
              </a:rPr>
              <a:t>Xin dâng lên Chúa xác hồn đổi mới. Chúa đã cho con sống lại muôn đời. Xin dâng lên Chúa ân tình nở hoa, ước muốn trong con trao Ngài tất cả.</a:t>
            </a:r>
            <a:endParaRPr lang="en-US" sz="3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1633207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70000" lnSpcReduction="20000"/>
          </a:bodyPr>
          <a:lstStyle/>
          <a:p>
            <a:pPr algn="just" eaLnBrk="1" hangingPunct="1">
              <a:lnSpc>
                <a:spcPct val="150000"/>
              </a:lnSpc>
            </a:pPr>
            <a:r>
              <a:rPr lang="vi-VN" sz="72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Đk</a:t>
            </a:r>
            <a:r>
              <a:rPr lang="vi-VN" sz="7200" dirty="0">
                <a:solidFill>
                  <a:srgbClr val="FF0000"/>
                </a:solidFill>
                <a:latin typeface="+mj-lt"/>
                <a:cs typeface="Times New Roman" panose="02020603050405020304" pitchFamily="18" charset="0"/>
              </a:rPr>
              <a:t>: </a:t>
            </a:r>
            <a:r>
              <a:rPr lang="vi-VN" sz="7200" dirty="0">
                <a:solidFill>
                  <a:srgbClr val="003399"/>
                </a:solidFill>
                <a:latin typeface="+mj-lt"/>
                <a:cs typeface="Times New Roman" panose="02020603050405020304" pitchFamily="18" charset="0"/>
              </a:rPr>
              <a:t>Đức Kitô đã sống lại hiển vinh và muôn đời ở cùng ta. Chúng ta nay thuộc về Người, hãy vui mừng tin tưởng lên, Alleluia!</a:t>
            </a:r>
            <a:endParaRPr lang="en-US" sz="3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6873627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09550"/>
            <a:ext cx="9144000" cy="4933949"/>
          </a:xfrm>
        </p:spPr>
        <p:txBody>
          <a:bodyPr>
            <a:normAutofit fontScale="62500" lnSpcReduction="20000"/>
          </a:bodyPr>
          <a:lstStyle/>
          <a:p>
            <a:pPr algn="just"/>
            <a:r>
              <a:rPr lang="vi-VN" sz="8800" u="sng" dirty="0">
                <a:solidFill>
                  <a:srgbClr val="FF0000"/>
                </a:solidFill>
                <a:latin typeface="+mj-lt"/>
                <a:cs typeface="Times New Roman" pitchFamily="18" charset="0"/>
              </a:rPr>
              <a:t>Đk:</a:t>
            </a:r>
            <a:r>
              <a:rPr lang="vi-VN" sz="8800" dirty="0">
                <a:solidFill>
                  <a:srgbClr val="FF0000"/>
                </a:solidFill>
                <a:latin typeface="+mj-lt"/>
                <a:cs typeface="Times New Roman" pitchFamily="18" charset="0"/>
              </a:rPr>
              <a:t> </a:t>
            </a:r>
            <a:r>
              <a:rPr lang="vi-VN" sz="8800" dirty="0">
                <a:solidFill>
                  <a:srgbClr val="003399"/>
                </a:solidFill>
                <a:latin typeface="+mj-lt"/>
                <a:cs typeface="Times New Roman" pitchFamily="18" charset="0"/>
              </a:rPr>
              <a:t>Hòa cùng trần thế hát lên mừng Ngài toàn thắng tử thần, trọn một tình mến sắt son. Hòa cùng trần thế hát lên mừng ngày Ngài đã hiển vinh, đã cho muôn nơi sống an bình.</a:t>
            </a:r>
            <a:endParaRPr lang="en-US" sz="8800" b="0" dirty="0">
              <a:solidFill>
                <a:srgbClr val="003399"/>
              </a:solidFill>
              <a:latin typeface="+mj-lt"/>
              <a:cs typeface="Times New Roman" pitchFamily="18" charset="0"/>
            </a:endParaRPr>
          </a:p>
        </p:txBody>
      </p:sp>
    </p:spTree>
    <p:extLst>
      <p:ext uri="{BB962C8B-B14F-4D97-AF65-F5344CB8AC3E}">
        <p14:creationId xmlns:p14="http://schemas.microsoft.com/office/powerpoint/2010/main" val="13937277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4366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243663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dirty="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6600" dirty="0" err="1" smtClean="0">
                <a:solidFill>
                  <a:srgbClr val="FF0000"/>
                </a:solidFill>
                <a:effectLst>
                  <a:outerShdw blurRad="38100" dist="38100" dir="2700000" algn="tl">
                    <a:srgbClr val="000000">
                      <a:alpha val="43137"/>
                    </a:srgbClr>
                  </a:outerShdw>
                </a:effectLst>
                <a:latin typeface="+mj-lt"/>
                <a:cs typeface="Times New Roman" pitchFamily="18" charset="0"/>
              </a:rPr>
              <a:t>Ca</a:t>
            </a:r>
            <a:r>
              <a:rPr lang="en-US" sz="6600"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6600" dirty="0" err="1" smtClean="0">
                <a:solidFill>
                  <a:srgbClr val="FF0000"/>
                </a:solidFill>
                <a:effectLst>
                  <a:outerShdw blurRad="38100" dist="38100" dir="2700000" algn="tl">
                    <a:srgbClr val="000000">
                      <a:alpha val="43137"/>
                    </a:srgbClr>
                  </a:outerShdw>
                </a:effectLst>
                <a:latin typeface="+mj-lt"/>
                <a:cs typeface="Times New Roman" pitchFamily="18" charset="0"/>
              </a:rPr>
              <a:t>Nguyện</a:t>
            </a:r>
            <a:r>
              <a:rPr lang="en-US" sz="6600"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vi-VN" sz="6600" dirty="0" smtClean="0">
                <a:solidFill>
                  <a:srgbClr val="FF0000"/>
                </a:solidFill>
                <a:effectLst>
                  <a:outerShdw blurRad="38100" dist="38100" dir="2700000" algn="tl">
                    <a:srgbClr val="000000">
                      <a:alpha val="43137"/>
                    </a:srgbClr>
                  </a:outerShdw>
                </a:effectLst>
                <a:latin typeface="+mj-lt"/>
                <a:cs typeface="Times New Roman" pitchFamily="18" charset="0"/>
              </a:rPr>
              <a:t>Hiệp </a:t>
            </a:r>
            <a:r>
              <a:rPr lang="vi-VN" sz="6600" dirty="0">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600" b="0" dirty="0">
              <a:solidFill>
                <a:srgbClr val="FF0000"/>
              </a:solidFill>
              <a:effectLst>
                <a:outerShdw blurRad="38100" dist="38100" dir="2700000" algn="tl">
                  <a:srgbClr val="000000">
                    <a:alpha val="43137"/>
                  </a:srgbClr>
                </a:outerShdw>
              </a:effectLst>
              <a:latin typeface="+mj-lt"/>
              <a:cs typeface="Times New Roman" pitchFamily="18" charset="0"/>
            </a:endParaRPr>
          </a:p>
          <a:p>
            <a:r>
              <a:rPr lang="vi-VN" sz="7200" dirty="0">
                <a:solidFill>
                  <a:srgbClr val="FF0000"/>
                </a:solidFill>
                <a:effectLst>
                  <a:outerShdw blurRad="38100" dist="38100" dir="2700000" algn="tl">
                    <a:srgbClr val="000000">
                      <a:alpha val="43137"/>
                    </a:srgbClr>
                  </a:outerShdw>
                </a:effectLst>
                <a:latin typeface="+mj-lt"/>
                <a:cs typeface="Times New Roman" pitchFamily="18" charset="0"/>
              </a:rPr>
              <a:t>Chúa Sống Lại Rồi</a:t>
            </a:r>
          </a:p>
          <a:p>
            <a:r>
              <a:rPr lang="vi-VN" sz="4000" b="0" dirty="0">
                <a:solidFill>
                  <a:srgbClr val="003399"/>
                </a:solidFill>
                <a:effectLst>
                  <a:outerShdw blurRad="38100" dist="38100" dir="2700000" algn="tl">
                    <a:srgbClr val="000000">
                      <a:alpha val="43137"/>
                    </a:srgbClr>
                  </a:outerShdw>
                </a:effectLst>
                <a:latin typeface="+mj-lt"/>
                <a:cs typeface="Times New Roman" pitchFamily="18" charset="0"/>
              </a:rPr>
              <a:t>Lm.Thành Tâm</a:t>
            </a:r>
            <a:endParaRPr lang="en-US" sz="40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178747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70000" lnSpcReduction="20000"/>
          </a:bodyPr>
          <a:lstStyle/>
          <a:p>
            <a:pPr algn="just" eaLnBrk="1" hangingPunct="1">
              <a:lnSpc>
                <a:spcPct val="150000"/>
              </a:lnSpc>
            </a:pPr>
            <a:r>
              <a:rPr lang="vi-VN" sz="72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Tk1</a:t>
            </a:r>
            <a:r>
              <a:rPr lang="vi-VN" sz="7200" dirty="0">
                <a:solidFill>
                  <a:srgbClr val="FF0000"/>
                </a:solidFill>
                <a:latin typeface="+mj-lt"/>
                <a:cs typeface="Times New Roman" panose="02020603050405020304" pitchFamily="18" charset="0"/>
              </a:rPr>
              <a:t>: </a:t>
            </a:r>
            <a:r>
              <a:rPr lang="vi-VN" sz="7200" dirty="0">
                <a:solidFill>
                  <a:srgbClr val="003399"/>
                </a:solidFill>
                <a:latin typeface="+mj-lt"/>
                <a:cs typeface="Times New Roman" panose="02020603050405020304" pitchFamily="18" charset="0"/>
              </a:rPr>
              <a:t>Chúa hóa nên người vì thương chúng ta, sống kiếp con người lam lũ hy sinh. Chiến thắng khải hoàn quyền uy cõi chết Thiên Chúa chúng ta Phục sinh.</a:t>
            </a:r>
            <a:endParaRPr lang="en-US" sz="3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5153199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62500" lnSpcReduction="20000"/>
          </a:bodyPr>
          <a:lstStyle/>
          <a:p>
            <a:pPr algn="just"/>
            <a:r>
              <a:rPr lang="vi-VN" sz="8800" u="sng" dirty="0">
                <a:solidFill>
                  <a:srgbClr val="FF0000"/>
                </a:solidFill>
                <a:latin typeface="+mj-lt"/>
                <a:cs typeface="Times New Roman" pitchFamily="18" charset="0"/>
              </a:rPr>
              <a:t>Đk:</a:t>
            </a:r>
            <a:r>
              <a:rPr lang="vi-VN" sz="8800" dirty="0">
                <a:solidFill>
                  <a:srgbClr val="FF0000"/>
                </a:solidFill>
                <a:latin typeface="+mj-lt"/>
                <a:cs typeface="Times New Roman" pitchFamily="18" charset="0"/>
              </a:rPr>
              <a:t> </a:t>
            </a:r>
            <a:r>
              <a:rPr lang="vi-VN" sz="8800" dirty="0">
                <a:solidFill>
                  <a:srgbClr val="003399"/>
                </a:solidFill>
                <a:latin typeface="+mj-lt"/>
                <a:cs typeface="Times New Roman" pitchFamily="18" charset="0"/>
              </a:rPr>
              <a:t>Cùng nhau ta hát khúc hát Chúa đã sống lại vui thay! Người ơi reo lên tiếng ca Phục sinh Allêluia. Đồng thanh ta hát khúc hát Chúa đã Phục sinh quang vinh, Chúa ta thương ta Người đã hiển vinh.</a:t>
            </a:r>
            <a:endParaRPr lang="en-US" sz="8800" b="0" dirty="0">
              <a:solidFill>
                <a:srgbClr val="003399"/>
              </a:solidFill>
              <a:latin typeface="+mj-lt"/>
              <a:cs typeface="Times New Roman" pitchFamily="18" charset="0"/>
            </a:endParaRPr>
          </a:p>
        </p:txBody>
      </p:sp>
    </p:spTree>
    <p:extLst>
      <p:ext uri="{BB962C8B-B14F-4D97-AF65-F5344CB8AC3E}">
        <p14:creationId xmlns:p14="http://schemas.microsoft.com/office/powerpoint/2010/main" val="15708698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70000" lnSpcReduction="20000"/>
          </a:bodyPr>
          <a:lstStyle/>
          <a:p>
            <a:pPr algn="just" eaLnBrk="1" hangingPunct="1">
              <a:lnSpc>
                <a:spcPct val="150000"/>
              </a:lnSpc>
            </a:pPr>
            <a:r>
              <a:rPr lang="vi-VN" sz="72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Tk2</a:t>
            </a:r>
            <a:r>
              <a:rPr lang="vi-VN" sz="7200" dirty="0">
                <a:solidFill>
                  <a:srgbClr val="FF0000"/>
                </a:solidFill>
                <a:latin typeface="+mj-lt"/>
                <a:cs typeface="Times New Roman" panose="02020603050405020304" pitchFamily="18" charset="0"/>
              </a:rPr>
              <a:t>: </a:t>
            </a:r>
            <a:r>
              <a:rPr lang="vi-VN" sz="7200" dirty="0">
                <a:solidFill>
                  <a:srgbClr val="003399"/>
                </a:solidFill>
                <a:latin typeface="+mj-lt"/>
                <a:cs typeface="Times New Roman" panose="02020603050405020304" pitchFamily="18" charset="0"/>
              </a:rPr>
              <a:t>Hỡi những tâm hồn ngày đêm ước mơ cõi phúc thiên đường trong sáng nên thơ. Chúa đã sống lại vì thương anh đó, thôi hãy vui lên người ơi</a:t>
            </a:r>
            <a:endParaRPr lang="en-US" sz="3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871980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09550"/>
            <a:ext cx="9144000" cy="4933950"/>
          </a:xfrm>
        </p:spPr>
        <p:txBody>
          <a:bodyPr>
            <a:normAutofit fontScale="62500" lnSpcReduction="20000"/>
          </a:bodyPr>
          <a:lstStyle/>
          <a:p>
            <a:pPr algn="just"/>
            <a:r>
              <a:rPr lang="vi-VN" sz="8800" u="sng" dirty="0">
                <a:solidFill>
                  <a:srgbClr val="FF0000"/>
                </a:solidFill>
                <a:latin typeface="+mj-lt"/>
                <a:cs typeface="Times New Roman" pitchFamily="18" charset="0"/>
              </a:rPr>
              <a:t>Đk:</a:t>
            </a:r>
            <a:r>
              <a:rPr lang="vi-VN" sz="8800" dirty="0">
                <a:solidFill>
                  <a:srgbClr val="FF0000"/>
                </a:solidFill>
                <a:latin typeface="+mj-lt"/>
                <a:cs typeface="Times New Roman" pitchFamily="18" charset="0"/>
              </a:rPr>
              <a:t> </a:t>
            </a:r>
            <a:r>
              <a:rPr lang="vi-VN" sz="8800" dirty="0">
                <a:solidFill>
                  <a:srgbClr val="003399"/>
                </a:solidFill>
                <a:latin typeface="+mj-lt"/>
                <a:cs typeface="Times New Roman" pitchFamily="18" charset="0"/>
              </a:rPr>
              <a:t>Cùng nhau ta hát khúc hát Chúa đã sống lại vui thay! Người ơi reo lên tiếng ca Phục sinh Allêluia. Đồng thanh ta hát khúc hát Chúa đã Phục sinh quang vinh, Chúa ta thương ta Người đã hiển vinh.</a:t>
            </a:r>
            <a:endParaRPr lang="en-US" sz="8800" b="0" dirty="0">
              <a:solidFill>
                <a:srgbClr val="003399"/>
              </a:solidFill>
              <a:latin typeface="+mj-lt"/>
              <a:cs typeface="Times New Roman" pitchFamily="18" charset="0"/>
            </a:endParaRPr>
          </a:p>
        </p:txBody>
      </p:sp>
    </p:spTree>
    <p:extLst>
      <p:ext uri="{BB962C8B-B14F-4D97-AF65-F5344CB8AC3E}">
        <p14:creationId xmlns:p14="http://schemas.microsoft.com/office/powerpoint/2010/main" val="3726485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70000" lnSpcReduction="20000"/>
          </a:bodyPr>
          <a:lstStyle/>
          <a:p>
            <a:pPr algn="just" eaLnBrk="1" hangingPunct="1">
              <a:lnSpc>
                <a:spcPct val="150000"/>
              </a:lnSpc>
            </a:pPr>
            <a:r>
              <a:rPr lang="vi-VN" sz="72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Tk2</a:t>
            </a:r>
            <a:r>
              <a:rPr lang="vi-VN" sz="7200" dirty="0">
                <a:solidFill>
                  <a:srgbClr val="FF0000"/>
                </a:solidFill>
                <a:latin typeface="+mj-lt"/>
                <a:cs typeface="Times New Roman" panose="02020603050405020304" pitchFamily="18" charset="0"/>
              </a:rPr>
              <a:t>: </a:t>
            </a:r>
            <a:r>
              <a:rPr lang="vi-VN" sz="7200" dirty="0">
                <a:solidFill>
                  <a:srgbClr val="003399"/>
                </a:solidFill>
                <a:latin typeface="+mj-lt"/>
                <a:cs typeface="Times New Roman" panose="02020603050405020304" pitchFamily="18" charset="0"/>
              </a:rPr>
              <a:t>Hỡi những tâm hồn ngày đêm ước mơ cõi phúc thiên đường trong sáng nên thơ. Chúa đã sống lại vì thương anh đó, thôi hãy vui lên người ơi.</a:t>
            </a:r>
            <a:endParaRPr lang="en-US" sz="3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5781016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33350"/>
            <a:ext cx="9144000" cy="5010150"/>
          </a:xfrm>
        </p:spPr>
        <p:txBody>
          <a:bodyPr>
            <a:normAutofit fontScale="62500" lnSpcReduction="20000"/>
          </a:bodyPr>
          <a:lstStyle/>
          <a:p>
            <a:pPr algn="just"/>
            <a:r>
              <a:rPr lang="vi-VN" sz="8800" u="sng" dirty="0">
                <a:solidFill>
                  <a:srgbClr val="FF0000"/>
                </a:solidFill>
                <a:latin typeface="+mj-lt"/>
                <a:cs typeface="Times New Roman" pitchFamily="18" charset="0"/>
              </a:rPr>
              <a:t>Đk:</a:t>
            </a:r>
            <a:r>
              <a:rPr lang="vi-VN" sz="8800" dirty="0">
                <a:solidFill>
                  <a:srgbClr val="FF0000"/>
                </a:solidFill>
                <a:latin typeface="+mj-lt"/>
                <a:cs typeface="Times New Roman" pitchFamily="18" charset="0"/>
              </a:rPr>
              <a:t> </a:t>
            </a:r>
            <a:r>
              <a:rPr lang="vi-VN" sz="8800" dirty="0">
                <a:solidFill>
                  <a:srgbClr val="003399"/>
                </a:solidFill>
                <a:latin typeface="+mj-lt"/>
                <a:cs typeface="Times New Roman" pitchFamily="18" charset="0"/>
              </a:rPr>
              <a:t>Cùng nhau ta hát khúc hát Chúa đã sống lại vui thay! Người ơi reo lên tiếng ca Phục sinh Allêluia. Đồng thanh ta hát khúc hát Chúa đã Phục sinh quang vinh, Chúa ta thương ta Người đã hiển vinh.</a:t>
            </a:r>
            <a:endParaRPr lang="en-US" sz="8800" b="0" dirty="0">
              <a:solidFill>
                <a:srgbClr val="003399"/>
              </a:solidFill>
              <a:latin typeface="+mj-lt"/>
              <a:cs typeface="Times New Roman" pitchFamily="18" charset="0"/>
            </a:endParaRPr>
          </a:p>
        </p:txBody>
      </p:sp>
    </p:spTree>
    <p:extLst>
      <p:ext uri="{BB962C8B-B14F-4D97-AF65-F5344CB8AC3E}">
        <p14:creationId xmlns:p14="http://schemas.microsoft.com/office/powerpoint/2010/main" val="1270528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77500" lnSpcReduction="20000"/>
          </a:bodyPr>
          <a:lstStyle/>
          <a:p>
            <a:pPr algn="just" eaLnBrk="1" hangingPunct="1">
              <a:lnSpc>
                <a:spcPct val="150000"/>
              </a:lnSpc>
            </a:pPr>
            <a:r>
              <a:rPr lang="vi-VN" sz="72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Tk1</a:t>
            </a:r>
            <a:r>
              <a:rPr lang="vi-VN" sz="7200" dirty="0">
                <a:solidFill>
                  <a:srgbClr val="FF0000"/>
                </a:solidFill>
                <a:latin typeface="+mj-lt"/>
                <a:cs typeface="Times New Roman" panose="02020603050405020304" pitchFamily="18" charset="0"/>
              </a:rPr>
              <a:t>: </a:t>
            </a:r>
            <a:r>
              <a:rPr lang="vi-VN" sz="7200" dirty="0">
                <a:solidFill>
                  <a:srgbClr val="003399"/>
                </a:solidFill>
                <a:latin typeface="+mj-lt"/>
                <a:cs typeface="Times New Roman" panose="02020603050405020304" pitchFamily="18" charset="0"/>
              </a:rPr>
              <a:t>Vì tình Người yêu thương ta tựa ngàn trùng khơi bao la. Người hiến thân chịu khổ đau để xoá muôn ngàn tội nhơ.</a:t>
            </a:r>
            <a:endParaRPr lang="en-US" sz="3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6163024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70000" lnSpcReduction="20000"/>
          </a:bodyPr>
          <a:lstStyle/>
          <a:p>
            <a:pPr algn="just" eaLnBrk="1" hangingPunct="1">
              <a:lnSpc>
                <a:spcPct val="150000"/>
              </a:lnSpc>
            </a:pPr>
            <a:r>
              <a:rPr lang="vi-VN" sz="72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Tk3</a:t>
            </a:r>
            <a:r>
              <a:rPr lang="vi-VN" sz="7200" dirty="0">
                <a:solidFill>
                  <a:srgbClr val="FF0000"/>
                </a:solidFill>
                <a:latin typeface="+mj-lt"/>
                <a:cs typeface="Times New Roman" panose="02020603050405020304" pitchFamily="18" charset="0"/>
              </a:rPr>
              <a:t>: </a:t>
            </a:r>
            <a:r>
              <a:rPr lang="vi-VN" sz="7200" dirty="0">
                <a:solidFill>
                  <a:srgbClr val="003399"/>
                </a:solidFill>
                <a:latin typeface="+mj-lt"/>
                <a:cs typeface="Times New Roman" panose="02020603050405020304" pitchFamily="18" charset="0"/>
              </a:rPr>
              <a:t>Hỡi những con người lòng ngay khổ đau, kiếp sống phong trần thân thế bơ vơ, chỉ thấy chân trời màu đen u tối, thôi hãy quên đi niềm đau.</a:t>
            </a:r>
            <a:endParaRPr lang="en-US" sz="3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8553540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33350"/>
            <a:ext cx="9144000" cy="5010150"/>
          </a:xfrm>
        </p:spPr>
        <p:txBody>
          <a:bodyPr>
            <a:normAutofit fontScale="62500" lnSpcReduction="20000"/>
          </a:bodyPr>
          <a:lstStyle/>
          <a:p>
            <a:pPr algn="just"/>
            <a:r>
              <a:rPr lang="vi-VN" sz="8800" u="sng" dirty="0">
                <a:solidFill>
                  <a:srgbClr val="FF0000"/>
                </a:solidFill>
                <a:latin typeface="+mj-lt"/>
                <a:cs typeface="Times New Roman" pitchFamily="18" charset="0"/>
              </a:rPr>
              <a:t>Đk:</a:t>
            </a:r>
            <a:r>
              <a:rPr lang="vi-VN" sz="8800" dirty="0">
                <a:solidFill>
                  <a:srgbClr val="FF0000"/>
                </a:solidFill>
                <a:latin typeface="+mj-lt"/>
                <a:cs typeface="Times New Roman" pitchFamily="18" charset="0"/>
              </a:rPr>
              <a:t> </a:t>
            </a:r>
            <a:r>
              <a:rPr lang="vi-VN" sz="8800" dirty="0">
                <a:solidFill>
                  <a:srgbClr val="003399"/>
                </a:solidFill>
                <a:latin typeface="+mj-lt"/>
                <a:cs typeface="Times New Roman" pitchFamily="18" charset="0"/>
              </a:rPr>
              <a:t>Cùng nhau ta hát khúc hát Chúa đã sống lại vui thay! Người ơi reo lên tiếng ca Phục sinh Allêluia. Đồng thanh ta hát khúc hát Chúa đã Phục sinh quang vinh, Chúa ta thương ta Người đã hiển vinh.</a:t>
            </a:r>
            <a:endParaRPr lang="en-US" sz="8800" b="0" dirty="0">
              <a:solidFill>
                <a:srgbClr val="003399"/>
              </a:solidFill>
              <a:latin typeface="+mj-lt"/>
              <a:cs typeface="Times New Roman" pitchFamily="18" charset="0"/>
            </a:endParaRPr>
          </a:p>
        </p:txBody>
      </p:sp>
    </p:spTree>
    <p:extLst>
      <p:ext uri="{BB962C8B-B14F-4D97-AF65-F5344CB8AC3E}">
        <p14:creationId xmlns:p14="http://schemas.microsoft.com/office/powerpoint/2010/main" val="42400495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243663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dirty="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6600" dirty="0" err="1" smtClean="0">
                <a:solidFill>
                  <a:srgbClr val="FF0000"/>
                </a:solidFill>
                <a:effectLst>
                  <a:outerShdw blurRad="38100" dist="38100" dir="2700000" algn="tl">
                    <a:srgbClr val="000000">
                      <a:alpha val="43137"/>
                    </a:srgbClr>
                  </a:outerShdw>
                </a:effectLst>
                <a:latin typeface="+mj-lt"/>
                <a:cs typeface="Times New Roman" pitchFamily="18" charset="0"/>
              </a:rPr>
              <a:t>Ca</a:t>
            </a:r>
            <a:r>
              <a:rPr lang="en-US" sz="6600"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vi-VN" sz="6600" dirty="0" smtClean="0">
                <a:solidFill>
                  <a:srgbClr val="FF0000"/>
                </a:solidFill>
                <a:effectLst>
                  <a:outerShdw blurRad="38100" dist="38100" dir="2700000" algn="tl">
                    <a:srgbClr val="000000">
                      <a:alpha val="43137"/>
                    </a:srgbClr>
                  </a:outerShdw>
                </a:effectLst>
                <a:latin typeface="+mj-lt"/>
                <a:cs typeface="Times New Roman" pitchFamily="18" charset="0"/>
              </a:rPr>
              <a:t>Kết </a:t>
            </a:r>
            <a:r>
              <a:rPr lang="vi-VN" sz="6600" dirty="0">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600" b="0" dirty="0">
              <a:solidFill>
                <a:srgbClr val="FF0000"/>
              </a:solidFill>
              <a:effectLst>
                <a:outerShdw blurRad="38100" dist="38100" dir="2700000" algn="tl">
                  <a:srgbClr val="000000">
                    <a:alpha val="43137"/>
                  </a:srgbClr>
                </a:outerShdw>
              </a:effectLst>
              <a:latin typeface="+mj-lt"/>
              <a:cs typeface="Times New Roman" pitchFamily="18" charset="0"/>
            </a:endParaRPr>
          </a:p>
          <a:p>
            <a:r>
              <a:rPr lang="vi-VN" sz="7200" dirty="0">
                <a:solidFill>
                  <a:srgbClr val="FF0000"/>
                </a:solidFill>
                <a:effectLst>
                  <a:outerShdw blurRad="38100" dist="38100" dir="2700000" algn="tl">
                    <a:srgbClr val="000000">
                      <a:alpha val="43137"/>
                    </a:srgbClr>
                  </a:outerShdw>
                </a:effectLst>
                <a:latin typeface="+mj-lt"/>
                <a:cs typeface="Times New Roman" pitchFamily="18" charset="0"/>
              </a:rPr>
              <a:t>Chúa Nay Đã Phục sinh</a:t>
            </a:r>
          </a:p>
          <a:p>
            <a:r>
              <a:rPr lang="vi-VN" sz="4000" b="0" dirty="0">
                <a:solidFill>
                  <a:srgbClr val="003399"/>
                </a:solidFill>
                <a:effectLst>
                  <a:outerShdw blurRad="38100" dist="38100" dir="2700000" algn="tl">
                    <a:srgbClr val="000000">
                      <a:alpha val="43137"/>
                    </a:srgbClr>
                  </a:outerShdw>
                </a:effectLst>
                <a:latin typeface="+mj-lt"/>
                <a:cs typeface="Times New Roman" pitchFamily="18" charset="0"/>
              </a:rPr>
              <a:t>Lm.Kim long</a:t>
            </a:r>
            <a:endParaRPr lang="en-US" sz="40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353407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r>
              <a:rPr lang="vi-VN" sz="8800" u="sng" dirty="0">
                <a:solidFill>
                  <a:srgbClr val="FF0000"/>
                </a:solidFill>
                <a:latin typeface="+mj-lt"/>
                <a:cs typeface="Times New Roman" pitchFamily="18" charset="0"/>
              </a:rPr>
              <a:t>Đk:</a:t>
            </a:r>
            <a:r>
              <a:rPr lang="vi-VN" sz="8800" dirty="0">
                <a:solidFill>
                  <a:srgbClr val="FF0000"/>
                </a:solidFill>
                <a:latin typeface="+mj-lt"/>
                <a:cs typeface="Times New Roman" pitchFamily="18" charset="0"/>
              </a:rPr>
              <a:t> </a:t>
            </a:r>
            <a:r>
              <a:rPr lang="vi-VN" sz="8800" dirty="0">
                <a:solidFill>
                  <a:srgbClr val="003399"/>
                </a:solidFill>
                <a:latin typeface="+mj-lt"/>
                <a:cs typeface="Times New Roman" pitchFamily="18" charset="0"/>
              </a:rPr>
              <a:t>Chúa nay thực đã phục sinh. Al-lê-lu-ia Al-lê-lu-ia.</a:t>
            </a:r>
            <a:endParaRPr lang="en-US" sz="8800" b="0" dirty="0">
              <a:solidFill>
                <a:srgbClr val="003399"/>
              </a:solidFill>
              <a:latin typeface="+mj-lt"/>
              <a:cs typeface="Times New Roman" pitchFamily="18" charset="0"/>
            </a:endParaRPr>
          </a:p>
        </p:txBody>
      </p:sp>
    </p:spTree>
    <p:extLst>
      <p:ext uri="{BB962C8B-B14F-4D97-AF65-F5344CB8AC3E}">
        <p14:creationId xmlns:p14="http://schemas.microsoft.com/office/powerpoint/2010/main" val="19803551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85000" lnSpcReduction="20000"/>
          </a:bodyPr>
          <a:lstStyle/>
          <a:p>
            <a:pPr algn="just" eaLnBrk="1" hangingPunct="1">
              <a:lnSpc>
                <a:spcPct val="150000"/>
              </a:lnSpc>
            </a:pPr>
            <a:r>
              <a:rPr lang="vi-VN" sz="72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Tk1</a:t>
            </a:r>
            <a:r>
              <a:rPr lang="vi-VN" sz="7200" dirty="0">
                <a:solidFill>
                  <a:srgbClr val="FF0000"/>
                </a:solidFill>
                <a:latin typeface="+mj-lt"/>
                <a:cs typeface="Times New Roman" panose="02020603050405020304" pitchFamily="18" charset="0"/>
              </a:rPr>
              <a:t>: </a:t>
            </a:r>
            <a:r>
              <a:rPr lang="vi-VN" sz="7200" dirty="0">
                <a:solidFill>
                  <a:srgbClr val="003399"/>
                </a:solidFill>
                <a:latin typeface="+mj-lt"/>
                <a:cs typeface="Times New Roman" panose="02020603050405020304" pitchFamily="18" charset="0"/>
              </a:rPr>
              <a:t>Ngài từ trong kẻ chết sống lại. Al-lê-lu-ia, Al-lê-lu-ia. Và niềm vui tràn lan nơi nơi.</a:t>
            </a:r>
            <a:endParaRPr lang="en-US" sz="3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8093946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r>
              <a:rPr lang="vi-VN" sz="8800" u="sng" dirty="0">
                <a:solidFill>
                  <a:srgbClr val="FF0000"/>
                </a:solidFill>
                <a:latin typeface="+mj-lt"/>
                <a:cs typeface="Times New Roman" pitchFamily="18" charset="0"/>
              </a:rPr>
              <a:t>Đk:</a:t>
            </a:r>
            <a:r>
              <a:rPr lang="vi-VN" sz="8800" dirty="0">
                <a:solidFill>
                  <a:srgbClr val="FF0000"/>
                </a:solidFill>
                <a:latin typeface="+mj-lt"/>
                <a:cs typeface="Times New Roman" pitchFamily="18" charset="0"/>
              </a:rPr>
              <a:t> </a:t>
            </a:r>
            <a:r>
              <a:rPr lang="vi-VN" sz="8800" dirty="0">
                <a:solidFill>
                  <a:srgbClr val="003399"/>
                </a:solidFill>
                <a:latin typeface="+mj-lt"/>
                <a:cs typeface="Times New Roman" pitchFamily="18" charset="0"/>
              </a:rPr>
              <a:t>Chúa nay thực đã phục sinh. Al-lê-lu-ia Al-lê-lu-ia.</a:t>
            </a:r>
            <a:endParaRPr lang="en-US" sz="8800" b="0" dirty="0">
              <a:solidFill>
                <a:srgbClr val="003399"/>
              </a:solidFill>
              <a:latin typeface="+mj-lt"/>
              <a:cs typeface="Times New Roman" pitchFamily="18" charset="0"/>
            </a:endParaRPr>
          </a:p>
        </p:txBody>
      </p:sp>
    </p:spTree>
    <p:extLst>
      <p:ext uri="{BB962C8B-B14F-4D97-AF65-F5344CB8AC3E}">
        <p14:creationId xmlns:p14="http://schemas.microsoft.com/office/powerpoint/2010/main" val="31965573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85000" lnSpcReduction="20000"/>
          </a:bodyPr>
          <a:lstStyle/>
          <a:p>
            <a:pPr algn="just" eaLnBrk="1" hangingPunct="1">
              <a:lnSpc>
                <a:spcPct val="150000"/>
              </a:lnSpc>
            </a:pPr>
            <a:r>
              <a:rPr lang="vi-VN" sz="72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Tk2</a:t>
            </a:r>
            <a:r>
              <a:rPr lang="vi-VN" sz="7200" dirty="0">
                <a:solidFill>
                  <a:srgbClr val="FF0000"/>
                </a:solidFill>
                <a:latin typeface="+mj-lt"/>
                <a:cs typeface="Times New Roman" panose="02020603050405020304" pitchFamily="18" charset="0"/>
              </a:rPr>
              <a:t>: </a:t>
            </a:r>
            <a:r>
              <a:rPr lang="vi-VN" sz="7200" dirty="0">
                <a:solidFill>
                  <a:srgbClr val="003399"/>
                </a:solidFill>
                <a:latin typeface="+mj-lt"/>
                <a:cs typeface="Times New Roman" panose="02020603050405020304" pitchFamily="18" charset="0"/>
              </a:rPr>
              <a:t>Ngài toàn thắng tội lỗi thế trần. Al-lê-lu-ia, Al-lê-lu-ia. Và ngàn dân hưởng ơn cứu rỗi.</a:t>
            </a:r>
            <a:endParaRPr lang="en-US" sz="3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5930040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r>
              <a:rPr lang="vi-VN" sz="8800" u="sng" dirty="0">
                <a:solidFill>
                  <a:srgbClr val="FF0000"/>
                </a:solidFill>
                <a:latin typeface="+mj-lt"/>
                <a:cs typeface="Times New Roman" pitchFamily="18" charset="0"/>
              </a:rPr>
              <a:t>Đk:</a:t>
            </a:r>
            <a:r>
              <a:rPr lang="vi-VN" sz="8800" dirty="0">
                <a:solidFill>
                  <a:srgbClr val="FF0000"/>
                </a:solidFill>
                <a:latin typeface="+mj-lt"/>
                <a:cs typeface="Times New Roman" pitchFamily="18" charset="0"/>
              </a:rPr>
              <a:t> </a:t>
            </a:r>
            <a:r>
              <a:rPr lang="vi-VN" sz="8800" dirty="0">
                <a:solidFill>
                  <a:srgbClr val="003399"/>
                </a:solidFill>
                <a:latin typeface="+mj-lt"/>
                <a:cs typeface="Times New Roman" pitchFamily="18" charset="0"/>
              </a:rPr>
              <a:t>Chúa nay thực đã phục sinh. Al-lê-lu-ia Al-lê-lu-ia.</a:t>
            </a:r>
            <a:endParaRPr lang="en-US" sz="8800" b="0" dirty="0">
              <a:solidFill>
                <a:srgbClr val="003399"/>
              </a:solidFill>
              <a:latin typeface="+mj-lt"/>
              <a:cs typeface="Times New Roman" pitchFamily="18" charset="0"/>
            </a:endParaRPr>
          </a:p>
        </p:txBody>
      </p:sp>
    </p:spTree>
    <p:extLst>
      <p:ext uri="{BB962C8B-B14F-4D97-AF65-F5344CB8AC3E}">
        <p14:creationId xmlns:p14="http://schemas.microsoft.com/office/powerpoint/2010/main" val="5943315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85000" lnSpcReduction="20000"/>
          </a:bodyPr>
          <a:lstStyle/>
          <a:p>
            <a:pPr algn="just" eaLnBrk="1" hangingPunct="1">
              <a:lnSpc>
                <a:spcPct val="150000"/>
              </a:lnSpc>
            </a:pPr>
            <a:r>
              <a:rPr lang="vi-VN" sz="72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Tk3</a:t>
            </a:r>
            <a:r>
              <a:rPr lang="vi-VN" sz="7200" dirty="0">
                <a:solidFill>
                  <a:srgbClr val="FF0000"/>
                </a:solidFill>
                <a:latin typeface="+mj-lt"/>
                <a:cs typeface="Times New Roman" panose="02020603050405020304" pitchFamily="18" charset="0"/>
              </a:rPr>
              <a:t>: </a:t>
            </a:r>
            <a:r>
              <a:rPr lang="vi-VN" sz="7200" dirty="0">
                <a:solidFill>
                  <a:srgbClr val="003399"/>
                </a:solidFill>
                <a:latin typeface="+mj-lt"/>
                <a:cs typeface="Times New Roman" panose="02020603050405020304" pitchFamily="18" charset="0"/>
              </a:rPr>
              <a:t>Ngài rọi chiếu triều ánh sáng ngời. Al-lê-lu-ia, Al-lê-lu-ia. Chỉ đường cho toàn dân đi tới</a:t>
            </a:r>
            <a:endParaRPr lang="en-US" sz="3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1593564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70000" lnSpcReduction="20000"/>
          </a:bodyPr>
          <a:lstStyle/>
          <a:p>
            <a:pPr algn="just" eaLnBrk="1" hangingPunct="1">
              <a:lnSpc>
                <a:spcPct val="150000"/>
              </a:lnSpc>
            </a:pPr>
            <a:r>
              <a:rPr lang="vi-VN" sz="72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Đk</a:t>
            </a:r>
            <a:r>
              <a:rPr lang="vi-VN" sz="7200" dirty="0">
                <a:solidFill>
                  <a:srgbClr val="FF0000"/>
                </a:solidFill>
                <a:latin typeface="+mj-lt"/>
                <a:cs typeface="Times New Roman" panose="02020603050405020304" pitchFamily="18" charset="0"/>
              </a:rPr>
              <a:t>: </a:t>
            </a:r>
            <a:r>
              <a:rPr lang="vi-VN" sz="7200" dirty="0">
                <a:solidFill>
                  <a:srgbClr val="003399"/>
                </a:solidFill>
                <a:latin typeface="+mj-lt"/>
                <a:cs typeface="Times New Roman" panose="02020603050405020304" pitchFamily="18" charset="0"/>
              </a:rPr>
              <a:t>Đức Kitô đã sống lại hiển vinh và muôn đời ở cùng ta. Chúng ta nay thuộc về Người, hãy vui mừng tin tưởng lên, Alleluia!</a:t>
            </a:r>
            <a:endParaRPr lang="en-US" sz="3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6649439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r>
              <a:rPr lang="vi-VN" sz="8800" u="sng" dirty="0">
                <a:solidFill>
                  <a:srgbClr val="FF0000"/>
                </a:solidFill>
                <a:latin typeface="+mj-lt"/>
                <a:cs typeface="Times New Roman" pitchFamily="18" charset="0"/>
              </a:rPr>
              <a:t>Đk:</a:t>
            </a:r>
            <a:r>
              <a:rPr lang="vi-VN" sz="8800" dirty="0">
                <a:solidFill>
                  <a:srgbClr val="FF0000"/>
                </a:solidFill>
                <a:latin typeface="+mj-lt"/>
                <a:cs typeface="Times New Roman" pitchFamily="18" charset="0"/>
              </a:rPr>
              <a:t> </a:t>
            </a:r>
            <a:r>
              <a:rPr lang="vi-VN" sz="8800" dirty="0">
                <a:solidFill>
                  <a:srgbClr val="003399"/>
                </a:solidFill>
                <a:latin typeface="+mj-lt"/>
                <a:cs typeface="Times New Roman" pitchFamily="18" charset="0"/>
              </a:rPr>
              <a:t>Chúa nay thực đã phục sinh. Al-lê-lu-ia Al-lê-lu-ia.</a:t>
            </a:r>
            <a:endParaRPr lang="en-US" sz="8800" b="0" dirty="0">
              <a:solidFill>
                <a:srgbClr val="003399"/>
              </a:solidFill>
              <a:latin typeface="+mj-lt"/>
              <a:cs typeface="Times New Roman" pitchFamily="18" charset="0"/>
            </a:endParaRPr>
          </a:p>
        </p:txBody>
      </p:sp>
    </p:spTree>
    <p:extLst>
      <p:ext uri="{BB962C8B-B14F-4D97-AF65-F5344CB8AC3E}">
        <p14:creationId xmlns:p14="http://schemas.microsoft.com/office/powerpoint/2010/main" val="11559703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24366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77500" lnSpcReduction="20000"/>
          </a:bodyPr>
          <a:lstStyle/>
          <a:p>
            <a:pPr algn="just" eaLnBrk="1" hangingPunct="1">
              <a:lnSpc>
                <a:spcPct val="150000"/>
              </a:lnSpc>
            </a:pPr>
            <a:r>
              <a:rPr lang="vi-VN" sz="72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Tk2</a:t>
            </a:r>
            <a:r>
              <a:rPr lang="vi-VN" sz="7200" dirty="0">
                <a:solidFill>
                  <a:srgbClr val="FF0000"/>
                </a:solidFill>
                <a:latin typeface="+mj-lt"/>
                <a:cs typeface="Times New Roman" panose="02020603050405020304" pitchFamily="18" charset="0"/>
              </a:rPr>
              <a:t>: </a:t>
            </a:r>
            <a:r>
              <a:rPr lang="vi-VN" sz="7200" dirty="0">
                <a:solidFill>
                  <a:srgbClr val="003399"/>
                </a:solidFill>
                <a:latin typeface="+mj-lt"/>
                <a:cs typeface="Times New Roman" panose="02020603050405020304" pitchFamily="18" charset="0"/>
              </a:rPr>
              <a:t>Ngài đã vì ta hi sinh, mở đường về nơi quang vinh. Trời đất giao hoà mừng vui, hạnh phúc tuôn tràn mọi nơi.</a:t>
            </a:r>
            <a:endParaRPr lang="en-US" sz="3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2772274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70000" lnSpcReduction="20000"/>
          </a:bodyPr>
          <a:lstStyle/>
          <a:p>
            <a:pPr algn="just" eaLnBrk="1" hangingPunct="1">
              <a:lnSpc>
                <a:spcPct val="150000"/>
              </a:lnSpc>
            </a:pPr>
            <a:r>
              <a:rPr lang="vi-VN" sz="72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Đk</a:t>
            </a:r>
            <a:r>
              <a:rPr lang="vi-VN" sz="7200" dirty="0">
                <a:solidFill>
                  <a:srgbClr val="FF0000"/>
                </a:solidFill>
                <a:latin typeface="+mj-lt"/>
                <a:cs typeface="Times New Roman" panose="02020603050405020304" pitchFamily="18" charset="0"/>
              </a:rPr>
              <a:t>: </a:t>
            </a:r>
            <a:r>
              <a:rPr lang="vi-VN" sz="7200" dirty="0">
                <a:solidFill>
                  <a:srgbClr val="003399"/>
                </a:solidFill>
                <a:latin typeface="+mj-lt"/>
                <a:cs typeface="Times New Roman" panose="02020603050405020304" pitchFamily="18" charset="0"/>
              </a:rPr>
              <a:t>Đức Kitô đã sống lại hiển vinh và muôn đời ở cùng ta. Chúng ta nay thuộc về Người, hãy vui mừng tin tưởng lên, Alleluia!</a:t>
            </a:r>
            <a:endParaRPr lang="en-US" sz="3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1289891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92500"/>
          </a:bodyPr>
          <a:lstStyle/>
          <a:p>
            <a:pPr algn="just" eaLnBrk="1" hangingPunct="1">
              <a:lnSpc>
                <a:spcPct val="150000"/>
              </a:lnSpc>
            </a:pPr>
            <a:r>
              <a:rPr lang="vi-VN" sz="54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Tk3</a:t>
            </a:r>
            <a:r>
              <a:rPr lang="vi-VN" sz="5400" dirty="0">
                <a:solidFill>
                  <a:srgbClr val="FF0000"/>
                </a:solidFill>
                <a:latin typeface="+mj-lt"/>
                <a:cs typeface="Times New Roman" panose="02020603050405020304" pitchFamily="18" charset="0"/>
              </a:rPr>
              <a:t>: </a:t>
            </a:r>
            <a:r>
              <a:rPr lang="vi-VN" sz="5400" dirty="0">
                <a:solidFill>
                  <a:srgbClr val="003399"/>
                </a:solidFill>
                <a:latin typeface="+mj-lt"/>
                <a:cs typeface="Times New Roman" panose="02020603050405020304" pitchFamily="18" charset="0"/>
              </a:rPr>
              <a:t>Dự phần niềm vui hôm nay, nguyện lòng được luôn vui say, nhận lãnh muôn vàn khổ đau, đổi lấy vinh hiển đời sau.</a:t>
            </a:r>
          </a:p>
          <a:p>
            <a:pPr algn="just" eaLnBrk="1" hangingPunct="1">
              <a:lnSpc>
                <a:spcPct val="150000"/>
              </a:lnSpc>
            </a:pPr>
            <a:endParaRPr lang="en-US" sz="28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5144447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1412</Words>
  <Application>Microsoft Office PowerPoint</Application>
  <PresentationFormat>On-screen Show (16:9)</PresentationFormat>
  <Paragraphs>146</Paragraphs>
  <Slides>61</Slides>
  <Notes>0</Notes>
  <HiddenSlides>0</HiddenSlides>
  <MMClips>0</MMClips>
  <ScaleCrop>false</ScaleCrop>
  <HeadingPairs>
    <vt:vector size="4" baseType="variant">
      <vt:variant>
        <vt:lpstr>Theme</vt:lpstr>
      </vt:variant>
      <vt:variant>
        <vt:i4>6</vt:i4>
      </vt:variant>
      <vt:variant>
        <vt:lpstr>Slide Titles</vt:lpstr>
      </vt:variant>
      <vt:variant>
        <vt:i4>61</vt:i4>
      </vt:variant>
    </vt:vector>
  </HeadingPairs>
  <TitlesOfParts>
    <vt:vector size="67" baseType="lpstr">
      <vt:lpstr>Office Theme</vt:lpstr>
      <vt:lpstr>2_Office Theme</vt:lpstr>
      <vt:lpstr>8_Office Theme</vt:lpstr>
      <vt:lpstr>9_Office Theme</vt:lpstr>
      <vt:lpstr>36_Default Design</vt:lpstr>
      <vt:lpstr>3_Office Theme</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 </vt:lpstr>
      <vt:lpstr>PowerPoint Presentation</vt:lpstr>
      <vt:lpstr> </vt:lpstr>
      <vt:lpstr>PowerPoint Presentation</vt:lpstr>
      <vt:lpstr> </vt:lpstr>
      <vt:lpstr>PowerPoint Presentation</vt:lpstr>
      <vt:lpstr> </vt:lpstr>
      <vt:lpstr>PowerPoint Presentation</vt:lpstr>
      <vt:lpstr> </vt:lpstr>
      <vt:lpstr>PowerPoint Presentation</vt:lpstr>
      <vt:lpstr>PowerPoint Presentation</vt:lpstr>
      <vt:lpstr>PowerPoint Presentation</vt:lpstr>
      <vt:lpstr>PowerPoint Presentation</vt:lpstr>
      <vt:lpstr>PowerPoint Presentation</vt:lpstr>
      <vt:lpstr> </vt:lpstr>
      <vt:lpstr>PowerPoint Presentation</vt:lpstr>
      <vt:lpstr> </vt:lpstr>
      <vt:lpstr>PowerPoint Presentation</vt:lpstr>
      <vt:lpstr>PowerPoint Presentation</vt:lpstr>
      <vt:lpstr>PowerPoint Presentation</vt:lpstr>
      <vt:lpstr>PowerPoint Presentation</vt:lpstr>
      <vt:lpstr> </vt:lpstr>
      <vt:lpstr>PowerPoint Presentation</vt:lpstr>
      <vt:lpstr> </vt:lpstr>
      <vt:lpstr>PowerPoint Presentation</vt:lpstr>
      <vt:lpstr> </vt:lpstr>
      <vt:lpstr>PowerPoint Presentation</vt:lpstr>
      <vt:lpstr> </vt:lpstr>
      <vt:lpstr>PowerPoint Presentation</vt:lpstr>
      <vt:lpstr>PowerPoint Presentation</vt:lpstr>
      <vt:lpstr>PowerPoint Presentation</vt:lpstr>
      <vt:lpstr>PowerPoint Presentation</vt:lpstr>
      <vt:lpstr> </vt:lpstr>
      <vt:lpstr>PowerPoint Presentation</vt:lpstr>
      <vt:lpstr> </vt:lpstr>
      <vt:lpstr>PowerPoint Presentation</vt:lpstr>
      <vt:lpstr>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19</cp:revision>
  <dcterms:created xsi:type="dcterms:W3CDTF">2022-10-30T00:36:35Z</dcterms:created>
  <dcterms:modified xsi:type="dcterms:W3CDTF">2024-03-27T11:48:28Z</dcterms:modified>
</cp:coreProperties>
</file>