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0" r:id="rId2"/>
    <p:sldMasterId id="2147483876" r:id="rId3"/>
    <p:sldMasterId id="2147483888" r:id="rId4"/>
    <p:sldMasterId id="2147483900" r:id="rId5"/>
  </p:sldMasterIdLst>
  <p:notesMasterIdLst>
    <p:notesMasterId r:id="rId45"/>
  </p:notesMasterIdLst>
  <p:sldIdLst>
    <p:sldId id="256" r:id="rId6"/>
    <p:sldId id="303" r:id="rId7"/>
    <p:sldId id="331" r:id="rId8"/>
    <p:sldId id="2146" r:id="rId9"/>
    <p:sldId id="1986" r:id="rId10"/>
    <p:sldId id="1982" r:id="rId11"/>
    <p:sldId id="9739" r:id="rId12"/>
    <p:sldId id="304" r:id="rId13"/>
    <p:sldId id="257" r:id="rId14"/>
    <p:sldId id="258" r:id="rId15"/>
    <p:sldId id="316" r:id="rId16"/>
    <p:sldId id="315" r:id="rId17"/>
    <p:sldId id="1134" r:id="rId18"/>
    <p:sldId id="1139" r:id="rId19"/>
    <p:sldId id="9678" r:id="rId20"/>
    <p:sldId id="9785" r:id="rId21"/>
    <p:sldId id="9727" r:id="rId22"/>
    <p:sldId id="9786" r:id="rId23"/>
    <p:sldId id="9803" r:id="rId24"/>
    <p:sldId id="9802" r:id="rId25"/>
    <p:sldId id="9787" r:id="rId26"/>
    <p:sldId id="9790" r:id="rId27"/>
    <p:sldId id="9791" r:id="rId28"/>
    <p:sldId id="9792" r:id="rId29"/>
    <p:sldId id="9793" r:id="rId30"/>
    <p:sldId id="9794" r:id="rId31"/>
    <p:sldId id="9795" r:id="rId32"/>
    <p:sldId id="9796" r:id="rId33"/>
    <p:sldId id="9797" r:id="rId34"/>
    <p:sldId id="9798" r:id="rId35"/>
    <p:sldId id="9799" r:id="rId36"/>
    <p:sldId id="9800" r:id="rId37"/>
    <p:sldId id="9801" r:id="rId38"/>
    <p:sldId id="9804" r:id="rId39"/>
    <p:sldId id="9390" r:id="rId40"/>
    <p:sldId id="2180" r:id="rId41"/>
    <p:sldId id="2182" r:id="rId42"/>
    <p:sldId id="9752" r:id="rId43"/>
    <p:sldId id="9805"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85"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80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09780-441D-4083-B1E1-7DFE97D37383}"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65A5E-B1EA-4DB2-B6E4-DC7A1BC27A14}" type="slidenum">
              <a:rPr lang="en-US" smtClean="0"/>
              <a:t>‹#›</a:t>
            </a:fld>
            <a:endParaRPr lang="en-US"/>
          </a:p>
        </p:txBody>
      </p:sp>
    </p:spTree>
    <p:extLst>
      <p:ext uri="{BB962C8B-B14F-4D97-AF65-F5344CB8AC3E}">
        <p14:creationId xmlns:p14="http://schemas.microsoft.com/office/powerpoint/2010/main" val="405979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A65A5E-B1EA-4DB2-B6E4-DC7A1BC27A14}" type="slidenum">
              <a:rPr lang="en-US" smtClean="0"/>
              <a:t>10</a:t>
            </a:fld>
            <a:endParaRPr lang="en-US"/>
          </a:p>
        </p:txBody>
      </p:sp>
    </p:spTree>
    <p:extLst>
      <p:ext uri="{BB962C8B-B14F-4D97-AF65-F5344CB8AC3E}">
        <p14:creationId xmlns:p14="http://schemas.microsoft.com/office/powerpoint/2010/main" val="11570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32</a:t>
            </a:fld>
            <a:endParaRPr lang="en-US"/>
          </a:p>
        </p:txBody>
      </p:sp>
    </p:spTree>
    <p:extLst>
      <p:ext uri="{BB962C8B-B14F-4D97-AF65-F5344CB8AC3E}">
        <p14:creationId xmlns:p14="http://schemas.microsoft.com/office/powerpoint/2010/main" val="204122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14</a:t>
            </a:fld>
            <a:endParaRPr lang="en-US"/>
          </a:p>
        </p:txBody>
      </p:sp>
    </p:spTree>
    <p:extLst>
      <p:ext uri="{BB962C8B-B14F-4D97-AF65-F5344CB8AC3E}">
        <p14:creationId xmlns:p14="http://schemas.microsoft.com/office/powerpoint/2010/main" val="338929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16</a:t>
            </a:fld>
            <a:endParaRPr lang="en-US"/>
          </a:p>
        </p:txBody>
      </p:sp>
    </p:spTree>
    <p:extLst>
      <p:ext uri="{BB962C8B-B14F-4D97-AF65-F5344CB8AC3E}">
        <p14:creationId xmlns:p14="http://schemas.microsoft.com/office/powerpoint/2010/main" val="523174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18</a:t>
            </a:fld>
            <a:endParaRPr lang="en-US"/>
          </a:p>
        </p:txBody>
      </p:sp>
    </p:spTree>
    <p:extLst>
      <p:ext uri="{BB962C8B-B14F-4D97-AF65-F5344CB8AC3E}">
        <p14:creationId xmlns:p14="http://schemas.microsoft.com/office/powerpoint/2010/main" val="204122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AE525-C807-438F-B928-E49A2015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567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AE525-C807-438F-B928-E49A2015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33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AE525-C807-438F-B928-E49A201560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86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28</a:t>
            </a:fld>
            <a:endParaRPr lang="en-US"/>
          </a:p>
        </p:txBody>
      </p:sp>
    </p:spTree>
    <p:extLst>
      <p:ext uri="{BB962C8B-B14F-4D97-AF65-F5344CB8AC3E}">
        <p14:creationId xmlns:p14="http://schemas.microsoft.com/office/powerpoint/2010/main" val="3389295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5AE525-C807-438F-B928-E49A201560F7}" type="slidenum">
              <a:rPr lang="en-US" smtClean="0"/>
              <a:t>30</a:t>
            </a:fld>
            <a:endParaRPr lang="en-US"/>
          </a:p>
        </p:txBody>
      </p:sp>
    </p:spTree>
    <p:extLst>
      <p:ext uri="{BB962C8B-B14F-4D97-AF65-F5344CB8AC3E}">
        <p14:creationId xmlns:p14="http://schemas.microsoft.com/office/powerpoint/2010/main" val="52317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614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93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889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466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095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77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860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990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657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530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015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9629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664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655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2604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644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110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13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1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119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846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866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26649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797923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56055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39925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28075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4306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1921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252070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71468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55987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855315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85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0372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0263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5998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78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69858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0439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053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19936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370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79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4/12/2024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14026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20825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94673109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5165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spTree>
    <p:extLst>
      <p:ext uri="{BB962C8B-B14F-4D97-AF65-F5344CB8AC3E}">
        <p14:creationId xmlns:p14="http://schemas.microsoft.com/office/powerpoint/2010/main" val="729507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Người</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ta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sống</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không</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chỉ</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nhờ</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cơm</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bánh,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nhưng</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còn</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nhờ</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mọi</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lời</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do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miệng</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phán</a:t>
            </a:r>
            <a:r>
              <a:rPr lang="en-US" sz="60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002060"/>
                </a:solidFill>
                <a:effectLst>
                  <a:outerShdw blurRad="38100" dist="38100" dir="2700000" algn="tl">
                    <a:srgbClr val="000000">
                      <a:alpha val="43137"/>
                    </a:srgbClr>
                  </a:outerShdw>
                </a:effectLst>
                <a:latin typeface="+mj-lt"/>
                <a:cs typeface="Times New Roman" pitchFamily="18" charset="0"/>
              </a:rPr>
              <a:t>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409394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22054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03400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 Tế</a:t>
            </a:r>
          </a:p>
          <a:p>
            <a:pPr marL="27385" indent="0" algn="ctr">
              <a:lnSpc>
                <a:spcPct val="120000"/>
              </a:lnSpc>
              <a:buNone/>
            </a:pPr>
            <a:r>
              <a:rPr lang="vi-VN"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Ánh Đăng, Thiên Cung </a:t>
            </a:r>
            <a:endParaRPr lang="en-US" altLang="en-US" sz="2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Nhưng hãy vui lên! Hãy ca lên! Hãy reo mừng! Al-le-lu-ia! Vì tận cuối đêm dài đã ló rạng bình minh của ngày sống lại. Nhưng hãy vui lên! Hãy ca lên! Hãy reo mừng! Al-le-lu-ia! Vì tận cuối đêm dài đã xuất hiện mùa xuân không bao giờ phai.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rPr>
              <a:t>Trên đĩa thánh cuộc đời Chúa ơi! Con xin dâng những tháng ngày trần thế. Trong chén thánh cuộc đời Chúa ơi! Này những thao thức băn khoăn trong đời. </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Nhưng hãy vui lên! Hãy ca lên! Hãy reo mừng! Al-le-lu-ia! Vì tận cuối đêm dài đã ló rạng bình minh của ngày sống lại. Nhưng hãy vui lên! Hãy ca lên! Hãy reo mừng! Al-le-lu-ia! Vì tận cuối đêm dài đã xuất hiện mùa xuân không bao giờ phai.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145036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rPr>
              <a:t>Trên đĩa thánh cuộc đời Chúa ơi! Con tim con sẽ ép thành lễ tế. Trong chén thánh cuộc đời Chúa ơi! Này những giọt máu cô đơn trong đời. </a:t>
            </a:r>
            <a:endParaRPr lang="en-US" altLang="en-US" sz="54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Nhưng hãy vui lên! Hãy ca lên! Hãy reo mừng! Al-le-lu-ia! Vì tận cuối đêm dài đã ló rạng bình minh của ngày sống lại. Nhưng hãy vui lên! Hãy ca lên! Hãy reo mừng! Al-le-lu-ia! Vì tận cuối đêm dài đã xuất hiện mùa xuân không bao giờ phai.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1644839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94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6986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694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Nguyện</a:t>
            </a:r>
            <a:r>
              <a:rPr lang="en-US" altLang="en-US" sz="6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6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Hiệp</a:t>
            </a:r>
            <a:r>
              <a:rPr lang="en-US" altLang="en-US" sz="66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Chúa Ở Bên Con</a:t>
            </a:r>
          </a:p>
          <a:p>
            <a:pPr marL="27385" indent="0" algn="ctr">
              <a:lnSpc>
                <a:spcPct val="120000"/>
              </a:lnSpc>
              <a:buNone/>
            </a:pPr>
            <a:r>
              <a:rPr lang="vi-VN"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Charles de foucauld</a:t>
            </a:r>
            <a:endParaRPr lang="en-US" altLang="en-US" sz="2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1012931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3400" b="1" u="sng" dirty="0">
                <a:solidFill>
                  <a:srgbClr val="FF0000"/>
                </a:solidFill>
                <a:latin typeface="+mj-lt"/>
                <a:ea typeface="Tahoma" panose="020B0604030504040204" pitchFamily="34" charset="0"/>
                <a:cs typeface="Times New Roman" panose="02020603050405020304" pitchFamily="18" charset="0"/>
              </a:rPr>
              <a:t>Tk1:</a:t>
            </a:r>
            <a:r>
              <a:rPr lang="en-US" altLang="en-US" sz="3400" b="1" dirty="0">
                <a:solidFill>
                  <a:srgbClr val="003399"/>
                </a:solidFill>
                <a:latin typeface="+mj-lt"/>
                <a:ea typeface="Tahoma" panose="020B0604030504040204" pitchFamily="34" charset="0"/>
                <a:cs typeface="Times New Roman" panose="02020603050405020304" pitchFamily="18" charset="0"/>
              </a:rPr>
              <a:t> </a:t>
            </a:r>
            <a:r>
              <a:rPr lang="vi-VN" altLang="en-US" sz="3400" b="1" dirty="0">
                <a:solidFill>
                  <a:srgbClr val="002060"/>
                </a:solidFill>
                <a:latin typeface="+mj-lt"/>
                <a:ea typeface="Tahoma" panose="020B0604030504040204" pitchFamily="34" charset="0"/>
                <a:cs typeface="Times New Roman" panose="02020603050405020304" pitchFamily="18" charset="0"/>
              </a:rPr>
              <a:t>Có nhiều khi trong cuộc đời con nghĩ mình đơn côi vì con không thấy Chúa , vì con không thấy Chúa. Có nhiều khi trong cuộc đời con nghĩ lẽ loi, vì Chúa vãn im lặng, vì Chúa vẫn im lặng. Rồi bàn tay con được dìu trong một bàn tay, con tiến bước trong cuộc đời, vui sống thánh ân tuyệt vời, Chúa song hành trên dương gian. </a:t>
            </a:r>
            <a:r>
              <a:rPr lang="vi-VN" sz="3400" b="1" dirty="0">
                <a:solidFill>
                  <a:srgbClr val="002060"/>
                </a:solidFill>
              </a:rPr>
              <a:t> </a:t>
            </a:r>
            <a:endParaRPr lang="en-US" altLang="en-US" sz="3400" b="1" u="sng" dirty="0">
              <a:solidFill>
                <a:srgbClr val="002060"/>
              </a:solidFill>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6039148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vi-VN"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 </a:t>
            </a:r>
            <a:r>
              <a:rPr lang="vi-VN" altLang="en-US" sz="4900" dirty="0">
                <a:solidFill>
                  <a:srgbClr val="002060"/>
                </a:solidFill>
                <a:latin typeface="+mj-lt"/>
                <a:ea typeface="Tahoma" panose="020B0604030504040204" pitchFamily="34" charset="0"/>
                <a:cs typeface="Times New Roman" panose="02020603050405020304" pitchFamily="18" charset="0"/>
              </a:rPr>
              <a:t>Chúa ở bên con đây niềm vui dâng đầy. Chúa ở bên con dù tình đời đổi thay. Ngài ở bên con mọi ngày trong cuộc sống. Ngài ở bên con trọn đời ban sức thiêng.</a:t>
            </a:r>
            <a:endParaRPr lang="en-US" altLang="en-US" sz="49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9605241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3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vi-VN" altLang="en-US" sz="3300" dirty="0">
                <a:solidFill>
                  <a:srgbClr val="FF0000"/>
                </a:solidFill>
                <a:latin typeface="+mj-lt"/>
                <a:ea typeface="Tahoma" panose="020B0604030504040204" pitchFamily="34" charset="0"/>
                <a:cs typeface="Times New Roman" panose="02020603050405020304" pitchFamily="18" charset="0"/>
              </a:rPr>
              <a:t> </a:t>
            </a:r>
            <a:r>
              <a:rPr lang="vi-VN" altLang="en-US" sz="3300" dirty="0">
                <a:solidFill>
                  <a:srgbClr val="002060"/>
                </a:solidFill>
                <a:latin typeface="+mj-lt"/>
                <a:ea typeface="Tahoma" panose="020B0604030504040204" pitchFamily="34" charset="0"/>
                <a:cs typeface="Times New Roman" panose="02020603050405020304" pitchFamily="18" charset="0"/>
              </a:rPr>
              <a:t>Có nhiều khi cuộc đời con ước được Chúa nói: rằng con mãi mãi, rằng yêu con mãi mãi. Thế rồi sao trong cuộc đời con đêm tối vẫn phủ quanh, cuộc sống mãi cô quạnh, cuốc sống mãi cô quạnh. Nào cùng vui lên lên vì nầy hy vọng bừng lên vinh phúc chốn quế đời đời, tỏa chiếu ánh quang ngời, Thánh Danh Ngài vang muôn nơi. </a:t>
            </a:r>
            <a:endParaRPr lang="en-US" altLang="en-US" sz="33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2779709"/>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vi-VN"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 </a:t>
            </a:r>
            <a:r>
              <a:rPr lang="vi-VN" altLang="en-US" sz="4900" dirty="0">
                <a:solidFill>
                  <a:srgbClr val="002060"/>
                </a:solidFill>
                <a:latin typeface="+mj-lt"/>
                <a:ea typeface="Tahoma" panose="020B0604030504040204" pitchFamily="34" charset="0"/>
                <a:cs typeface="Times New Roman" panose="02020603050405020304" pitchFamily="18" charset="0"/>
              </a:rPr>
              <a:t>Chúa ở bên con đây niềm vui dâng đầy. Chúa ở bên con dù tình đời đổi thay. Ngài ở bên con mọi ngày trong cuộc sống. Ngài ở bên con trọn đời ban sức thiêng.</a:t>
            </a:r>
            <a:endParaRPr lang="en-US" altLang="en-US" sz="49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5431696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3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vi-VN" altLang="en-US" sz="33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3300" dirty="0">
                <a:solidFill>
                  <a:srgbClr val="002060"/>
                </a:solidFill>
                <a:latin typeface="+mj-lt"/>
                <a:ea typeface="Tahoma" panose="020B0604030504040204" pitchFamily="34" charset="0"/>
                <a:cs typeface="Times New Roman" panose="02020603050405020304" pitchFamily="18" charset="0"/>
              </a:rPr>
              <a:t>Tiếng vọng ngân trong cuộc đời nghe vẫn gần bên tai lời xa xưa Chúa phán, lời thiên thu thắp sáng. Với niềm tin bằng hạt cải, con đổi dời đồi cao, quyền phép Chúa muôn trùng, Danh Thánh Chúa uy hùng. Mặt trời đang lên rạng ngời soi vào niềm tin, tô thắm trái tim nồng nàn, đau khổ lửa than luyện vàng, chốn thiên đàng muôn vinh quang.</a:t>
            </a:r>
            <a:endParaRPr lang="en-US" altLang="en-US" sz="33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5328362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vi-VN"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 </a:t>
            </a:r>
            <a:r>
              <a:rPr lang="vi-VN" altLang="en-US" sz="4900" dirty="0">
                <a:solidFill>
                  <a:srgbClr val="002060"/>
                </a:solidFill>
                <a:latin typeface="+mj-lt"/>
                <a:ea typeface="Tahoma" panose="020B0604030504040204" pitchFamily="34" charset="0"/>
                <a:cs typeface="Times New Roman" panose="02020603050405020304" pitchFamily="18" charset="0"/>
              </a:rPr>
              <a:t>Chúa ở bên con đây niềm vui dâng đầy. Chúa ở bên con dù tình đời đổi thay. Ngài ở bên con mọi ngày trong cuộc sống. Ngài ở bên con trọn đời ban sức thiêng.</a:t>
            </a:r>
            <a:endParaRPr lang="en-US" altLang="en-US" sz="49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2826003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Nhưng hãy vui lên! Hãy ca lên! Hãy reo mừng! Al-le-lu-ia! Vì tận cuối đêm dài đã ló rạng bình minh của ngày sống lại. Nhưng hãy vui lên! Hãy ca lên! Hãy reo mừng! Al-le-lu-ia! Vì tận cuối đêm dài đã xuất hiện mùa xuân không bao giờ phai.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rPr>
              <a:t>Trên đĩa thánh cuộc đời Chúa ơi! Con xin dâng những tháng ngày trần thế. Trong chén thánh cuộc đời Chúa ơi! Này những thao thức băn khoăn trong đời. </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9496152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Nhưng hãy vui lên! Hãy ca lên! Hãy reo mừng! Al-le-lu-ia! Vì tận cuối đêm dài đã ló rạng bình minh của ngày sống lại. Nhưng hãy vui lên! Hãy ca lên! Hãy reo mừng! Al-le-lu-ia! Vì tận cuối đêm dài đã xuất hiện mùa xuân không bao giờ phai.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2316518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latin typeface="+mj-lt"/>
                <a:ea typeface="Tahoma" panose="020B0604030504040204" pitchFamily="34" charset="0"/>
                <a:cs typeface="Times New Roman" panose="02020603050405020304" pitchFamily="18" charset="0"/>
              </a:rPr>
              <a:t>Tk3:</a:t>
            </a:r>
            <a:r>
              <a:rPr lang="en-US" altLang="en-US" sz="5400" b="1" dirty="0">
                <a:solidFill>
                  <a:srgbClr val="003399"/>
                </a:solidFill>
                <a:latin typeface="+mj-lt"/>
                <a:ea typeface="Tahoma" panose="020B0604030504040204" pitchFamily="34" charset="0"/>
                <a:cs typeface="Times New Roman" panose="02020603050405020304" pitchFamily="18" charset="0"/>
              </a:rPr>
              <a:t> </a:t>
            </a:r>
            <a:r>
              <a:rPr lang="vi-VN" sz="5400" b="1" dirty="0">
                <a:solidFill>
                  <a:srgbClr val="002060"/>
                </a:solidFill>
              </a:rPr>
              <a:t>Trên đĩa thánh cuộc đời Chúa ơi! Con tim con sẽ ép thành lễ tế. Trong chén thánh cuộc đời Chúa ơi! Này những giọt máu cô đơn trong đời. </a:t>
            </a:r>
            <a:endParaRPr lang="en-US" altLang="en-US" sz="5400" b="1" u="sng" dirty="0">
              <a:solidFill>
                <a:srgbClr val="002060"/>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9282059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rgbClr val="002060"/>
                </a:solidFill>
              </a:rPr>
              <a:t>Nhưng hãy vui lên! Hãy ca lên! Hãy reo mừng! Al-le-lu-ia! Vì tận cuối đêm dài đã ló rạng bình minh của ngày sống lại. Nhưng hãy vui lên! Hãy ca lên! Hãy reo mừng! Al-le-lu-ia! Vì tận cuối đêm dài đã xuất hiện mùa xuân không bao giờ phai.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39278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099305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38814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a:solidFill>
                  <a:srgbClr val="FF0000"/>
                </a:solidFill>
                <a:latin typeface="+mj-lt"/>
                <a:cs typeface="Times New Roman" panose="02020603050405020304" pitchFamily="18" charset="0"/>
              </a:rPr>
              <a:t>NÀO TA HÃY MỪNG VUI</a:t>
            </a:r>
          </a:p>
          <a:p>
            <a:pPr marL="0" indent="0" algn="ctr">
              <a:lnSpc>
                <a:spcPct val="120000"/>
              </a:lnSpc>
              <a:buNone/>
            </a:pPr>
            <a:r>
              <a:rPr lang="en-US" sz="5400" b="1" i="1">
                <a:solidFill>
                  <a:srgbClr val="FF0000"/>
                </a:solidFill>
                <a:latin typeface="+mj-lt"/>
                <a:cs typeface="Times New Roman" panose="02020603050405020304" pitchFamily="18" charset="0"/>
              </a:rPr>
              <a:t>Lm. Kim Long</a:t>
            </a: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dirty="0">
                <a:solidFill>
                  <a:srgbClr val="002060"/>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31983"/>
          </a:xfrm>
          <a:prstGeom prst="rect">
            <a:avLst/>
          </a:prstGeom>
        </p:spPr>
        <p:txBody>
          <a:bodyPr wrap="square">
            <a:spAutoFit/>
          </a:bodyPr>
          <a:lstStyle/>
          <a:p>
            <a:pPr algn="just"/>
            <a:r>
              <a:rPr lang="en-US" sz="4700" b="1" u="sng" dirty="0">
                <a:solidFill>
                  <a:srgbClr val="FF0000"/>
                </a:solidFill>
                <a:latin typeface="+mj-lt"/>
                <a:ea typeface="SimHei" pitchFamily="49" charset="-122"/>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700" b="1" dirty="0">
                <a:solidFill>
                  <a:srgbClr val="002060"/>
                </a:solidFill>
                <a:latin typeface="+mj-lt"/>
                <a:cs typeface="Times New Roman" panose="02020603050405020304" pitchFamily="18" charset="0"/>
              </a:rPr>
              <a:t>Thánh giá Chúa vươn cao dâng lễ hy sinh, cho nhân thế muôn đời sống trong ân tình.</a:t>
            </a:r>
            <a:endParaRPr lang="en-US" sz="4700" b="1" dirty="0">
              <a:solidFill>
                <a:srgbClr val="002060"/>
              </a:solidFill>
              <a:latin typeface="+mj-lt"/>
              <a:cs typeface="Times New Roman" panose="02020603050405020304" pitchFamily="18" charset="0"/>
            </a:endParaRPr>
          </a:p>
          <a:p>
            <a:pPr algn="just"/>
            <a:r>
              <a:rPr lang="en-US" sz="4700" b="1" u="sng" dirty="0">
                <a:solidFill>
                  <a:srgbClr val="FF0000"/>
                </a:solidFill>
                <a:latin typeface="+mj-lt"/>
                <a:cs typeface="Times New Roman" panose="02020603050405020304" pitchFamily="18" charset="0"/>
              </a:rPr>
              <a:t>Tk2:</a:t>
            </a:r>
            <a:r>
              <a:rPr lang="en-US" sz="4700" b="1" dirty="0">
                <a:solidFill>
                  <a:srgbClr val="003399"/>
                </a:solidFill>
                <a:latin typeface="+mj-lt"/>
                <a:cs typeface="Times New Roman" panose="02020603050405020304" pitchFamily="18" charset="0"/>
              </a:rPr>
              <a:t> </a:t>
            </a:r>
            <a:r>
              <a:rPr lang="vi-VN" sz="4700" b="1" dirty="0">
                <a:solidFill>
                  <a:srgbClr val="002060"/>
                </a:solidFill>
                <a:latin typeface="+mj-lt"/>
                <a:cs typeface="Times New Roman" panose="02020603050405020304" pitchFamily="18" charset="0"/>
              </a:rPr>
              <a:t>Sức sống đã khai nguyên trong những thương đau, ân thiêng đã khơi nguồn giữa bao khổ sầu.</a:t>
            </a:r>
            <a:endParaRPr lang="en-US" sz="4700" b="1" dirty="0">
              <a:solidFill>
                <a:srgbClr val="002060"/>
              </a:solidFill>
              <a:latin typeface="+mj-lt"/>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400" b="1" dirty="0">
                <a:solidFill>
                  <a:srgbClr val="002060"/>
                </a:solidFill>
                <a:latin typeface="+mj-lt"/>
                <a:cs typeface="Times New Roman" panose="02020603050405020304" pitchFamily="18" charset="0"/>
              </a:rPr>
              <a:t>Nào ta hãy mừng vui, Chúa chiến thắng tử thần rồi, nguồn sống mới chiếu sáng tuyệt vời. Al-lê-lu-ia. Nào ta hãy mừng vui, Chúa đã sống lại rạng ngời và Máu Thánh xóa hết tội đời, Al-lê-lu-ia.</a:t>
            </a:r>
            <a:endParaRPr lang="en-US" sz="44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774930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b="1">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THỨ HAI</a:t>
            </a:r>
          </a:p>
          <a:p>
            <a:r>
              <a:rPr lang="en-US" sz="4400" b="1">
                <a:solidFill>
                  <a:srgbClr val="003399"/>
                </a:solidFill>
                <a:effectLst>
                  <a:outerShdw blurRad="38100" dist="38100" dir="2700000" algn="tl">
                    <a:srgbClr val="000000">
                      <a:alpha val="43137"/>
                    </a:srgbClr>
                  </a:outerShdw>
                </a:effectLst>
                <a:latin typeface="+mj-lt"/>
                <a:cs typeface="Times New Roman" pitchFamily="18" charset="0"/>
              </a:rPr>
              <a:t>SAU CHÚA NHẬT III PHỤC SINH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3881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4419600"/>
          </a:xfrm>
        </p:spPr>
        <p:txBody>
          <a:bodyPr>
            <a:normAutofit fontScale="925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 Ca Phục Sinh</a:t>
            </a:r>
          </a:p>
          <a:p>
            <a:pPr marL="27432" indent="0" algn="ctr">
              <a:lnSpc>
                <a:spcPct val="120000"/>
              </a:lnSpc>
              <a:buNone/>
            </a:pPr>
            <a:r>
              <a:rPr lang="vi-VN"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Monsigny</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dirty="0">
                <a:solidFill>
                  <a:srgbClr val="002060"/>
                </a:solidFill>
              </a:rPr>
              <a:t>Mừng khen Chúa chúng ta Phục sinh. Ngài đã chết với khổ hình để muôn người được ơn tái sinh. Chúc khen Chúa chúng ta Phục sinh. Từ cõi chết Chúa Kitô đã hiển vinh.</a:t>
            </a:r>
            <a:endParaRPr lang="en-US" sz="48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2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200" b="1" dirty="0">
                <a:solidFill>
                  <a:srgbClr val="002060"/>
                </a:solidFill>
              </a:rPr>
              <a:t>Ngài là Đấng chiến thắng, Chúa khải hoàn cao sang. Kính dâng Ngài vinh quang, với tin yêu ngàn năm vẻ vang. Ngàn con tim hân hoan hát muôn lời ca vang, kính tôn uy quyền Vua thống trị huy hoàng.</a:t>
            </a:r>
            <a:endParaRPr lang="en-US" sz="42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7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700" b="1" dirty="0">
                <a:solidFill>
                  <a:srgbClr val="002060"/>
                </a:solidFill>
              </a:rPr>
              <a:t>Mừng khen Chúa chúng ta Phục sinh. Vì nhân thế chết ê chề, cứu muôn người vượt qua bến mê. Chúc khen Chúa chúng ta Phục sinh. Người người ơi, Chúa Kitô đã hiển </a:t>
            </a:r>
            <a:r>
              <a:rPr lang="vi-VN" sz="4700" b="1" dirty="0" smtClean="0">
                <a:solidFill>
                  <a:srgbClr val="002060"/>
                </a:solidFill>
              </a:rPr>
              <a:t>vinh</a:t>
            </a:r>
            <a:r>
              <a:rPr lang="en-US" sz="4700" b="1" dirty="0">
                <a:solidFill>
                  <a:srgbClr val="002060"/>
                </a:solidFill>
              </a:rPr>
              <a:t>.</a:t>
            </a:r>
            <a:endParaRPr lang="vi-VN" sz="4700" b="1" dirty="0">
              <a:solidFill>
                <a:srgbClr val="002060"/>
              </a:solidFill>
            </a:endParaRPr>
          </a:p>
        </p:txBody>
      </p:sp>
    </p:spTree>
    <p:extLst>
      <p:ext uri="{BB962C8B-B14F-4D97-AF65-F5344CB8AC3E}">
        <p14:creationId xmlns:p14="http://schemas.microsoft.com/office/powerpoint/2010/main" val="419794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29150"/>
            <a:ext cx="456287" cy="438150"/>
          </a:xfrm>
          <a:prstGeom prst="rect">
            <a:avLst/>
          </a:prstGeom>
        </p:spPr>
      </p:pic>
      <p:sp>
        <p:nvSpPr>
          <p:cNvPr id="4" name="TextBox 3"/>
          <p:cNvSpPr txBox="1"/>
          <p:nvPr/>
        </p:nvSpPr>
        <p:spPr>
          <a:xfrm>
            <a:off x="380542" y="209550"/>
            <a:ext cx="8153857" cy="1200329"/>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600" dirty="0">
                <a:solidFill>
                  <a:schemeClr val="bg1"/>
                </a:solidFill>
              </a:rPr>
              <a:t>Họ không địch nổi lời lẽ khôn ngoan mà Thần Khí đã ban cho ông.</a:t>
            </a:r>
          </a:p>
        </p:txBody>
      </p:sp>
      <p:sp>
        <p:nvSpPr>
          <p:cNvPr id="5" name="TextBox 4"/>
          <p:cNvSpPr txBox="1"/>
          <p:nvPr/>
        </p:nvSpPr>
        <p:spPr>
          <a:xfrm>
            <a:off x="2971800" y="4400550"/>
            <a:ext cx="5715000" cy="584775"/>
          </a:xfrm>
          <a:prstGeom prst="rect">
            <a:avLst/>
          </a:prstGeom>
          <a:noFill/>
        </p:spPr>
        <p:txBody>
          <a:bodyPr wrap="square" rtlCol="0">
            <a:spAutoFit/>
          </a:bodyPr>
          <a:lstStyle/>
          <a:p>
            <a:r>
              <a:rPr lang="en-US" sz="3200">
                <a:solidFill>
                  <a:srgbClr val="FFFF00"/>
                </a:solidFill>
              </a:rPr>
              <a:t>Bài trích sách Công vụ Tồng Đồ</a:t>
            </a:r>
          </a:p>
        </p:txBody>
      </p:sp>
    </p:spTree>
    <p:extLst>
      <p:ext uri="{BB962C8B-B14F-4D97-AF65-F5344CB8AC3E}">
        <p14:creationId xmlns:p14="http://schemas.microsoft.com/office/powerpoint/2010/main" val="287884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Hạnh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phúc</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thay</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ai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sống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đời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hoàn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thiện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biết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noi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theo</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luật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pháp</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Trời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5750"/>
            <a:ext cx="363855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4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1324</Words>
  <Application>Microsoft Office PowerPoint</Application>
  <PresentationFormat>On-screen Show (16:9)</PresentationFormat>
  <Paragraphs>79</Paragraphs>
  <Slides>39</Slides>
  <Notes>10</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Office Theme</vt:lpstr>
      <vt:lpstr>11_Office Theme</vt:lpstr>
      <vt:lpstr>19_Office Theme</vt:lpstr>
      <vt:lpstr>2_Office Theme</vt:lpstr>
      <vt:lpstr>13_Office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29</cp:revision>
  <dcterms:created xsi:type="dcterms:W3CDTF">2022-10-30T00:36:35Z</dcterms:created>
  <dcterms:modified xsi:type="dcterms:W3CDTF">2024-04-11T22:17:49Z</dcterms:modified>
</cp:coreProperties>
</file>