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816" r:id="rId3"/>
    <p:sldMasterId id="2147483828" r:id="rId4"/>
  </p:sldMasterIdLst>
  <p:sldIdLst>
    <p:sldId id="273" r:id="rId5"/>
    <p:sldId id="9796" r:id="rId6"/>
    <p:sldId id="336" r:id="rId7"/>
    <p:sldId id="337" r:id="rId8"/>
    <p:sldId id="338" r:id="rId9"/>
    <p:sldId id="315" r:id="rId10"/>
    <p:sldId id="9784" r:id="rId11"/>
    <p:sldId id="9791" r:id="rId12"/>
    <p:sldId id="9810" r:id="rId13"/>
    <p:sldId id="9800" r:id="rId14"/>
    <p:sldId id="9805" r:id="rId15"/>
    <p:sldId id="9801" r:id="rId16"/>
    <p:sldId id="9806" r:id="rId17"/>
    <p:sldId id="9803" r:id="rId18"/>
    <p:sldId id="9807" r:id="rId19"/>
    <p:sldId id="9808" r:id="rId20"/>
    <p:sldId id="9809" r:id="rId21"/>
    <p:sldId id="9793" r:id="rId22"/>
    <p:sldId id="9794" r:id="rId23"/>
    <p:sldId id="9795" r:id="rId24"/>
    <p:sldId id="9769" r:id="rId25"/>
    <p:sldId id="559" r:id="rId26"/>
    <p:sldId id="9785" r:id="rId27"/>
    <p:sldId id="614" r:id="rId28"/>
    <p:sldId id="9775" r:id="rId29"/>
    <p:sldId id="277" r:id="rId30"/>
    <p:sldId id="9797" r:id="rId31"/>
    <p:sldId id="402" r:id="rId32"/>
    <p:sldId id="9683" r:id="rId33"/>
    <p:sldId id="9684" r:id="rId34"/>
    <p:sldId id="9685" r:id="rId35"/>
    <p:sldId id="9686" r:id="rId36"/>
    <p:sldId id="9786" r:id="rId37"/>
    <p:sldId id="9787" r:id="rId38"/>
    <p:sldId id="9777" r:id="rId39"/>
    <p:sldId id="9798" r:id="rId40"/>
    <p:sldId id="293" r:id="rId41"/>
    <p:sldId id="9788" r:id="rId42"/>
    <p:sldId id="9780" r:id="rId43"/>
    <p:sldId id="9789" r:id="rId44"/>
    <p:sldId id="9729" r:id="rId45"/>
    <p:sldId id="9790" r:id="rId46"/>
    <p:sldId id="9799"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172" autoAdjust="0"/>
    <p:restoredTop sz="94709"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3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42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31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7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5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39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511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9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5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801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142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67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44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55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554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04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8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5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69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585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38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0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99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53302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718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39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41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690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48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457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629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603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623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58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175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9250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8557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Hai</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Sau</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Chúa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Nhật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IV</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Mùa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Chay</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i="1" dirty="0" err="1" smtClean="0">
                <a:solidFill>
                  <a:srgbClr val="FFFF00"/>
                </a:solidFill>
                <a:effectLst>
                  <a:outerShdw blurRad="38100" dist="38100" dir="2700000" algn="tl">
                    <a:srgbClr val="000000">
                      <a:alpha val="43137"/>
                    </a:srgbClr>
                  </a:outerShdw>
                </a:effectLst>
                <a:cs typeface="Times New Roman" pitchFamily="18" charset="0"/>
              </a:rPr>
              <a:t>Tĩnh</a:t>
            </a:r>
            <a:r>
              <a:rPr lang="en-US" sz="8000" b="1" i="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i="1" dirty="0" err="1" smtClean="0">
                <a:solidFill>
                  <a:srgbClr val="FFFF00"/>
                </a:solidFill>
                <a:effectLst>
                  <a:outerShdw blurRad="38100" dist="38100" dir="2700000" algn="tl">
                    <a:srgbClr val="000000">
                      <a:alpha val="43137"/>
                    </a:srgbClr>
                  </a:outerShdw>
                </a:effectLst>
                <a:cs typeface="Times New Roman" pitchFamily="18" charset="0"/>
              </a:rPr>
              <a:t>tâm</a:t>
            </a:r>
            <a:r>
              <a:rPr lang="en-US" sz="8000" b="1" i="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i="1" dirty="0" err="1" smtClean="0">
                <a:solidFill>
                  <a:srgbClr val="FFFF00"/>
                </a:solidFill>
                <a:effectLst>
                  <a:outerShdw blurRad="38100" dist="38100" dir="2700000" algn="tl">
                    <a:srgbClr val="000000">
                      <a:alpha val="43137"/>
                    </a:srgbClr>
                  </a:outerShdw>
                </a:effectLst>
                <a:cs typeface="Times New Roman" pitchFamily="18" charset="0"/>
              </a:rPr>
              <a:t>ngày</a:t>
            </a:r>
            <a:r>
              <a:rPr lang="en-US" sz="8000" b="1" i="1" dirty="0" smtClean="0">
                <a:solidFill>
                  <a:srgbClr val="FFFF00"/>
                </a:solidFill>
                <a:effectLst>
                  <a:outerShdw blurRad="38100" dist="38100" dir="2700000" algn="tl">
                    <a:srgbClr val="000000">
                      <a:alpha val="43137"/>
                    </a:srgbClr>
                  </a:outerShdw>
                </a:effectLst>
                <a:cs typeface="Times New Roman" pitchFamily="18" charset="0"/>
              </a:rPr>
              <a:t> 1</a:t>
            </a:r>
            <a:endParaRPr lang="en-US" sz="8000" b="1" i="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997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76200" y="666750"/>
            <a:ext cx="9144000" cy="5143500"/>
          </a:xfrm>
        </p:spPr>
        <p:txBody>
          <a:bodyPr>
            <a:noAutofit/>
          </a:bodyPr>
          <a:lstStyle/>
          <a:p>
            <a:pPr marL="0" indent="0" algn="ctr">
              <a:lnSpc>
                <a:spcPct val="120000"/>
              </a:lnSpc>
              <a:spcBef>
                <a:spcPts val="1350"/>
              </a:spcBef>
              <a:buNone/>
            </a:pPr>
            <a:r>
              <a:rPr lang="en-US" altLang="en-US" sz="5400" b="1" dirty="0" err="1" smtClean="0">
                <a:solidFill>
                  <a:srgbClr val="FFFF00"/>
                </a:solidFill>
                <a:latin typeface="UTM American Sans" panose="02040603050506020204" pitchFamily="18"/>
                <a:cs typeface="Times New Roman" panose="02020603050405020304" pitchFamily="18" charset="0"/>
              </a:rPr>
              <a:t>Thánh</a:t>
            </a:r>
            <a:r>
              <a:rPr lang="en-US" altLang="en-US" sz="5400" b="1" dirty="0" smtClean="0">
                <a:solidFill>
                  <a:srgbClr val="FFFF00"/>
                </a:solidFill>
                <a:latin typeface="UTM American Sans" panose="02040603050506020204" pitchFamily="18"/>
                <a:cs typeface="Times New Roman" panose="02020603050405020304" pitchFamily="18" charset="0"/>
              </a:rPr>
              <a:t> </a:t>
            </a:r>
            <a:r>
              <a:rPr lang="en-US" altLang="en-US" sz="5400" b="1" dirty="0" err="1" smtClean="0">
                <a:solidFill>
                  <a:srgbClr val="FFFF00"/>
                </a:solidFill>
                <a:latin typeface="UTM American Sans" panose="02040603050506020204" pitchFamily="18"/>
                <a:cs typeface="Times New Roman" panose="02020603050405020304" pitchFamily="18" charset="0"/>
              </a:rPr>
              <a:t>Vịnh</a:t>
            </a:r>
            <a:r>
              <a:rPr lang="en-US" altLang="en-US" sz="5400" b="1" dirty="0" smtClean="0">
                <a:solidFill>
                  <a:srgbClr val="FFFF00"/>
                </a:solidFill>
                <a:latin typeface="UTM American Sans" panose="02040603050506020204" pitchFamily="18"/>
                <a:cs typeface="Times New Roman" panose="02020603050405020304" pitchFamily="18" charset="0"/>
              </a:rPr>
              <a:t> 29</a:t>
            </a:r>
          </a:p>
          <a:p>
            <a:pPr marL="0" indent="0" algn="ctr">
              <a:lnSpc>
                <a:spcPct val="120000"/>
              </a:lnSpc>
              <a:spcBef>
                <a:spcPts val="1350"/>
              </a:spcBef>
              <a:buNone/>
            </a:pPr>
            <a:r>
              <a:rPr lang="en-US" altLang="en-US" sz="5400" b="1" dirty="0" err="1" smtClean="0">
                <a:solidFill>
                  <a:srgbClr val="FFFF00"/>
                </a:solidFill>
                <a:latin typeface="UTM American Sans" panose="02040603050506020204" pitchFamily="18"/>
                <a:cs typeface="Times New Roman" panose="02020603050405020304" pitchFamily="18" charset="0"/>
              </a:rPr>
              <a:t>Thứ</a:t>
            </a:r>
            <a:r>
              <a:rPr lang="en-US" altLang="en-US" sz="5400" b="1" dirty="0" smtClean="0">
                <a:solidFill>
                  <a:srgbClr val="FFFF00"/>
                </a:solidFill>
                <a:latin typeface="UTM American Sans" panose="02040603050506020204" pitchFamily="18"/>
                <a:cs typeface="Times New Roman" panose="02020603050405020304" pitchFamily="18" charset="0"/>
              </a:rPr>
              <a:t> </a:t>
            </a:r>
            <a:r>
              <a:rPr lang="en-US" altLang="en-US" sz="5400" b="1" dirty="0" err="1" smtClean="0">
                <a:solidFill>
                  <a:srgbClr val="FFFF00"/>
                </a:solidFill>
                <a:latin typeface="UTM American Sans" panose="02040603050506020204" pitchFamily="18"/>
                <a:cs typeface="Times New Roman" panose="02020603050405020304" pitchFamily="18" charset="0"/>
              </a:rPr>
              <a:t>Hai</a:t>
            </a:r>
            <a:r>
              <a:rPr lang="en-US" altLang="en-US" sz="5400" b="1" dirty="0" smtClean="0">
                <a:solidFill>
                  <a:srgbClr val="FFFF00"/>
                </a:solidFill>
                <a:latin typeface="UTM American Sans" panose="02040603050506020204" pitchFamily="18"/>
                <a:cs typeface="Times New Roman" panose="02020603050405020304" pitchFamily="18" charset="0"/>
              </a:rPr>
              <a:t> </a:t>
            </a:r>
            <a:r>
              <a:rPr lang="en-US" altLang="en-US" sz="5400" b="1" dirty="0" err="1" smtClean="0">
                <a:solidFill>
                  <a:srgbClr val="FFFF00"/>
                </a:solidFill>
                <a:latin typeface="UTM American Sans" panose="02040603050506020204" pitchFamily="18"/>
                <a:cs typeface="Times New Roman" panose="02020603050405020304" pitchFamily="18" charset="0"/>
              </a:rPr>
              <a:t>Tuần</a:t>
            </a:r>
            <a:r>
              <a:rPr lang="en-US" altLang="en-US" sz="5400" b="1" dirty="0" smtClean="0">
                <a:solidFill>
                  <a:srgbClr val="FFFF00"/>
                </a:solidFill>
                <a:latin typeface="UTM American Sans" panose="02040603050506020204" pitchFamily="18"/>
                <a:cs typeface="Times New Roman" panose="02020603050405020304" pitchFamily="18" charset="0"/>
              </a:rPr>
              <a:t> IV MC</a:t>
            </a:r>
          </a:p>
          <a:p>
            <a:pPr marL="0" indent="0" algn="ctr">
              <a:lnSpc>
                <a:spcPct val="120000"/>
              </a:lnSpc>
              <a:spcBef>
                <a:spcPts val="1350"/>
              </a:spcBef>
              <a:buNone/>
            </a:pPr>
            <a:r>
              <a:rPr lang="en-US" altLang="en-US" sz="5400" b="1" i="1" dirty="0" smtClean="0">
                <a:solidFill>
                  <a:schemeClr val="bg1"/>
                </a:solidFill>
                <a:latin typeface="UTM American Sans" panose="02040603050506020204" pitchFamily="18"/>
                <a:cs typeface="Times New Roman" panose="02020603050405020304" pitchFamily="18" charset="0"/>
              </a:rPr>
              <a:t>Lm. Kim Long</a:t>
            </a:r>
            <a:endParaRPr lang="en-US" altLang="en-US" sz="5400" b="1" i="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304326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514350"/>
            <a:ext cx="9144000" cy="4629150"/>
          </a:xfrm>
        </p:spPr>
        <p:txBody>
          <a:bodyPr>
            <a:noAutofit/>
          </a:bodyPr>
          <a:lstStyle/>
          <a:p>
            <a:pPr marL="0" indent="0" algn="just">
              <a:lnSpc>
                <a:spcPct val="120000"/>
              </a:lnSpc>
              <a:spcBef>
                <a:spcPts val="1350"/>
              </a:spcBef>
              <a:buNone/>
            </a:pPr>
            <a:r>
              <a:rPr lang="vi-VN" altLang="en-US" sz="7200" b="1" dirty="0">
                <a:solidFill>
                  <a:srgbClr val="FFFF00"/>
                </a:solidFill>
                <a:latin typeface="UTM American Sans" panose="02040603050506020204" pitchFamily="18"/>
                <a:cs typeface="Times New Roman" panose="02020603050405020304" pitchFamily="18" charset="0"/>
              </a:rPr>
              <a:t>Đk: </a:t>
            </a:r>
            <a:r>
              <a:rPr lang="vi-VN" altLang="en-US" sz="7200" b="1" dirty="0">
                <a:solidFill>
                  <a:schemeClr val="bg1"/>
                </a:solidFill>
                <a:latin typeface="UTM American Sans" panose="02040603050506020204" pitchFamily="18"/>
                <a:cs typeface="Times New Roman" panose="02020603050405020304" pitchFamily="18" charset="0"/>
              </a:rPr>
              <a:t>Con sẽ ca tụng Ngài, lạy Chúa vì Chúa đã cứu mạng con.</a:t>
            </a:r>
          </a:p>
        </p:txBody>
      </p:sp>
    </p:spTree>
    <p:extLst>
      <p:ext uri="{BB962C8B-B14F-4D97-AF65-F5344CB8AC3E}">
        <p14:creationId xmlns:p14="http://schemas.microsoft.com/office/powerpoint/2010/main" val="65865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4600" b="1" dirty="0">
                <a:solidFill>
                  <a:srgbClr val="FFFF00"/>
                </a:solidFill>
                <a:latin typeface="UTM American Sans" panose="02040603050506020204" pitchFamily="18"/>
                <a:cs typeface="Times New Roman" panose="02020603050405020304" pitchFamily="18" charset="0"/>
              </a:rPr>
              <a:t>Tk1: </a:t>
            </a:r>
            <a:r>
              <a:rPr lang="vi-VN" altLang="en-US" sz="4600" b="1" dirty="0">
                <a:solidFill>
                  <a:schemeClr val="bg1"/>
                </a:solidFill>
                <a:latin typeface="UTM American Sans" panose="02040603050506020204" pitchFamily="18"/>
                <a:cs typeface="Times New Roman" panose="02020603050405020304" pitchFamily="18" charset="0"/>
              </a:rPr>
              <a:t> Con tán dương Ngài, lạy Chúa vì Chúa đã cứu con, không để quân thù đắc chí nhạo cười con. Từ cõi âm ty Ngài đã kéo con lên, tưởng đã xuống mồ mà Ngài thương cứu sống.</a:t>
            </a:r>
          </a:p>
        </p:txBody>
      </p:sp>
    </p:spTree>
    <p:extLst>
      <p:ext uri="{BB962C8B-B14F-4D97-AF65-F5344CB8AC3E}">
        <p14:creationId xmlns:p14="http://schemas.microsoft.com/office/powerpoint/2010/main" val="214518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514350"/>
            <a:ext cx="9144000" cy="4629150"/>
          </a:xfrm>
        </p:spPr>
        <p:txBody>
          <a:bodyPr>
            <a:noAutofit/>
          </a:bodyPr>
          <a:lstStyle/>
          <a:p>
            <a:pPr marL="0" indent="0" algn="just">
              <a:lnSpc>
                <a:spcPct val="120000"/>
              </a:lnSpc>
              <a:spcBef>
                <a:spcPts val="1350"/>
              </a:spcBef>
              <a:buNone/>
            </a:pPr>
            <a:r>
              <a:rPr lang="vi-VN" altLang="en-US" sz="7200" b="1" dirty="0">
                <a:solidFill>
                  <a:srgbClr val="FFFF00"/>
                </a:solidFill>
                <a:latin typeface="UTM American Sans" panose="02040603050506020204" pitchFamily="18"/>
                <a:cs typeface="Times New Roman" panose="02020603050405020304" pitchFamily="18" charset="0"/>
              </a:rPr>
              <a:t>Đk: </a:t>
            </a:r>
            <a:r>
              <a:rPr lang="vi-VN" altLang="en-US" sz="7200" b="1" dirty="0">
                <a:solidFill>
                  <a:schemeClr val="bg1"/>
                </a:solidFill>
                <a:latin typeface="UTM American Sans" panose="02040603050506020204" pitchFamily="18"/>
                <a:cs typeface="Times New Roman" panose="02020603050405020304" pitchFamily="18" charset="0"/>
              </a:rPr>
              <a:t>Con sẽ ca tụng Ngài, lạy Chúa vì Chúa đã cứu mạng con.</a:t>
            </a:r>
          </a:p>
        </p:txBody>
      </p:sp>
    </p:spTree>
    <p:extLst>
      <p:ext uri="{BB962C8B-B14F-4D97-AF65-F5344CB8AC3E}">
        <p14:creationId xmlns:p14="http://schemas.microsoft.com/office/powerpoint/2010/main" val="409273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fontScale="92500" lnSpcReduction="10000"/>
          </a:bodyPr>
          <a:lstStyle/>
          <a:p>
            <a:pPr marL="0" indent="0" algn="just">
              <a:lnSpc>
                <a:spcPct val="120000"/>
              </a:lnSpc>
              <a:spcBef>
                <a:spcPts val="1350"/>
              </a:spcBef>
              <a:buNone/>
            </a:pPr>
            <a:r>
              <a:rPr lang="vi-VN" altLang="en-US" sz="5400" b="1" dirty="0">
                <a:solidFill>
                  <a:srgbClr val="FFFF00"/>
                </a:solidFill>
                <a:latin typeface="UTM American Sans" panose="02040603050506020204" pitchFamily="18"/>
                <a:cs typeface="Times New Roman" panose="02020603050405020304" pitchFamily="18" charset="0"/>
              </a:rPr>
              <a:t>Tk2: </a:t>
            </a:r>
            <a:r>
              <a:rPr lang="vi-VN" altLang="en-US" sz="5400" b="1" dirty="0">
                <a:solidFill>
                  <a:schemeClr val="bg1"/>
                </a:solidFill>
                <a:latin typeface="UTM American Sans" panose="02040603050506020204" pitchFamily="18"/>
                <a:cs typeface="Times New Roman" panose="02020603050405020304" pitchFamily="18" charset="0"/>
              </a:rPr>
              <a:t>Ai tín trung hoài cùng Chúa, nào hát kính Thánh Danh. Qua phút nổi giận giáng phúc cả đời liên. Lệ có tuôn rơi chập tối tới canh khuya, hừng sáng lên rồi là hò reo múa hát.</a:t>
            </a:r>
          </a:p>
        </p:txBody>
      </p:sp>
    </p:spTree>
    <p:extLst>
      <p:ext uri="{BB962C8B-B14F-4D97-AF65-F5344CB8AC3E}">
        <p14:creationId xmlns:p14="http://schemas.microsoft.com/office/powerpoint/2010/main" val="401864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514350"/>
            <a:ext cx="9144000" cy="4629150"/>
          </a:xfrm>
        </p:spPr>
        <p:txBody>
          <a:bodyPr>
            <a:noAutofit/>
          </a:bodyPr>
          <a:lstStyle/>
          <a:p>
            <a:pPr marL="0" indent="0" algn="just">
              <a:lnSpc>
                <a:spcPct val="120000"/>
              </a:lnSpc>
              <a:spcBef>
                <a:spcPts val="1350"/>
              </a:spcBef>
              <a:buNone/>
            </a:pPr>
            <a:r>
              <a:rPr lang="vi-VN" altLang="en-US" sz="7200" b="1" dirty="0">
                <a:solidFill>
                  <a:srgbClr val="FFFF00"/>
                </a:solidFill>
                <a:latin typeface="UTM American Sans" panose="02040603050506020204" pitchFamily="18"/>
                <a:cs typeface="Times New Roman" panose="02020603050405020304" pitchFamily="18" charset="0"/>
              </a:rPr>
              <a:t>Đk: </a:t>
            </a:r>
            <a:r>
              <a:rPr lang="vi-VN" altLang="en-US" sz="7200" b="1" dirty="0">
                <a:solidFill>
                  <a:schemeClr val="bg1"/>
                </a:solidFill>
                <a:latin typeface="UTM American Sans" panose="02040603050506020204" pitchFamily="18"/>
                <a:cs typeface="Times New Roman" panose="02020603050405020304" pitchFamily="18" charset="0"/>
              </a:rPr>
              <a:t>Con sẽ ca tụng Ngài, lạy Chúa vì Chúa đã cứu mạng con.</a:t>
            </a:r>
          </a:p>
        </p:txBody>
      </p:sp>
    </p:spTree>
    <p:extLst>
      <p:ext uri="{BB962C8B-B14F-4D97-AF65-F5344CB8AC3E}">
        <p14:creationId xmlns:p14="http://schemas.microsoft.com/office/powerpoint/2010/main" val="409273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fontScale="92500" lnSpcReduction="10000"/>
          </a:bodyPr>
          <a:lstStyle/>
          <a:p>
            <a:pPr marL="0" indent="0" algn="just">
              <a:lnSpc>
                <a:spcPct val="120000"/>
              </a:lnSpc>
              <a:spcBef>
                <a:spcPts val="1350"/>
              </a:spcBef>
              <a:buNone/>
            </a:pPr>
            <a:r>
              <a:rPr lang="vi-VN" altLang="en-US" sz="5400" b="1" dirty="0" smtClean="0">
                <a:solidFill>
                  <a:srgbClr val="FFFF00"/>
                </a:solidFill>
                <a:latin typeface="UTM American Sans" panose="02040603050506020204" pitchFamily="18"/>
                <a:cs typeface="Times New Roman" panose="02020603050405020304" pitchFamily="18" charset="0"/>
              </a:rPr>
              <a:t>Tk</a:t>
            </a:r>
            <a:r>
              <a:rPr lang="en-US" altLang="en-US" sz="5400" b="1" dirty="0" smtClean="0">
                <a:solidFill>
                  <a:srgbClr val="FFFF00"/>
                </a:solidFill>
                <a:latin typeface="UTM American Sans" panose="02040603050506020204" pitchFamily="18"/>
                <a:cs typeface="Times New Roman" panose="02020603050405020304" pitchFamily="18" charset="0"/>
              </a:rPr>
              <a:t>3</a:t>
            </a:r>
            <a:r>
              <a:rPr lang="vi-VN" altLang="en-US" sz="5400" b="1" dirty="0" smtClean="0">
                <a:solidFill>
                  <a:srgbClr val="FFFF00"/>
                </a:solidFill>
                <a:latin typeface="UTM American Sans" panose="02040603050506020204" pitchFamily="18"/>
                <a:cs typeface="Times New Roman" panose="02020603050405020304" pitchFamily="18" charset="0"/>
              </a:rPr>
              <a:t>: </a:t>
            </a:r>
            <a:r>
              <a:rPr lang="vi-VN" altLang="en-US" sz="5400" b="1" dirty="0">
                <a:solidFill>
                  <a:schemeClr val="bg1"/>
                </a:solidFill>
                <a:latin typeface="UTM American Sans" panose="02040603050506020204" pitchFamily="18"/>
                <a:cs typeface="Times New Roman" panose="02020603050405020304" pitchFamily="18" charset="0"/>
              </a:rPr>
              <a:t>Xin lắng nghe lời, lạy Chúa và ghé mắt xót thương. Xin Đấng con thờ giúp đỡ phù trợ con. Đổi khúc bi ai thành vũ khúc hân hoan. Xin đến muôn đời ngợi ca Danh Chúa mãi.</a:t>
            </a:r>
          </a:p>
        </p:txBody>
      </p:sp>
    </p:spTree>
    <p:extLst>
      <p:ext uri="{BB962C8B-B14F-4D97-AF65-F5344CB8AC3E}">
        <p14:creationId xmlns:p14="http://schemas.microsoft.com/office/powerpoint/2010/main" val="2586774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514350"/>
            <a:ext cx="9144000" cy="4629150"/>
          </a:xfrm>
        </p:spPr>
        <p:txBody>
          <a:bodyPr>
            <a:noAutofit/>
          </a:bodyPr>
          <a:lstStyle/>
          <a:p>
            <a:pPr marL="0" indent="0" algn="just">
              <a:lnSpc>
                <a:spcPct val="120000"/>
              </a:lnSpc>
              <a:spcBef>
                <a:spcPts val="1350"/>
              </a:spcBef>
              <a:buNone/>
            </a:pPr>
            <a:r>
              <a:rPr lang="vi-VN" altLang="en-US" sz="7200" b="1" dirty="0">
                <a:solidFill>
                  <a:srgbClr val="FFFF00"/>
                </a:solidFill>
                <a:latin typeface="UTM American Sans" panose="02040603050506020204" pitchFamily="18"/>
                <a:cs typeface="Times New Roman" panose="02020603050405020304" pitchFamily="18" charset="0"/>
              </a:rPr>
              <a:t>Đk: </a:t>
            </a:r>
            <a:r>
              <a:rPr lang="vi-VN" altLang="en-US" sz="7200" b="1" dirty="0">
                <a:solidFill>
                  <a:schemeClr val="bg1"/>
                </a:solidFill>
                <a:latin typeface="UTM American Sans" panose="02040603050506020204" pitchFamily="18"/>
                <a:cs typeface="Times New Roman" panose="02020603050405020304" pitchFamily="18" charset="0"/>
              </a:rPr>
              <a:t>Con sẽ ca tụng Ngài, lạy Chúa vì Chúa đã cứu mạng con.</a:t>
            </a:r>
          </a:p>
        </p:txBody>
      </p:sp>
    </p:spTree>
    <p:extLst>
      <p:ext uri="{BB962C8B-B14F-4D97-AF65-F5344CB8AC3E}">
        <p14:creationId xmlns:p14="http://schemas.microsoft.com/office/powerpoint/2010/main" val="198989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Hãy</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tìm</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điều</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lành</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chứ</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đừng</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tìm</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điều</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dữ</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rồi</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anh</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em</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sẽ</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được</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sống</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và</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sẽ</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ở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cùng</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anh</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latin typeface="+mj-lt"/>
                <a:cs typeface="Times New Roman" pitchFamily="18" charset="0"/>
              </a:rPr>
              <a:t>em</a:t>
            </a:r>
            <a:r>
              <a:rPr lang="en-US" sz="56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833485" cy="646331"/>
          </a:xfrm>
          <a:prstGeom prst="rect">
            <a:avLst/>
          </a:prstGeom>
          <a:noFill/>
        </p:spPr>
        <p:txBody>
          <a:bodyPr wrap="none" rtlCol="0">
            <a:spAutoFit/>
          </a:bodyPr>
          <a:lstStyle/>
          <a:p>
            <a:r>
              <a:rPr lang="en-US" sz="3600" b="1" u="sng" dirty="0" smtClean="0">
                <a:solidFill>
                  <a:srgbClr val="FFFF00"/>
                </a:solidFill>
                <a:cs typeface="Times New Roman" pitchFamily="18" charset="0"/>
              </a:rPr>
              <a:t>Tung </a:t>
            </a:r>
            <a:r>
              <a:rPr lang="en-US" sz="3600" b="1" u="sng" dirty="0" err="1" smtClean="0">
                <a:solidFill>
                  <a:srgbClr val="FFFF00"/>
                </a:solidFill>
                <a:cs typeface="Times New Roman" pitchFamily="18" charset="0"/>
              </a:rPr>
              <a:t>Hô</a:t>
            </a:r>
            <a:r>
              <a:rPr lang="en-US" sz="3600" b="1" u="sng" dirty="0" smtClean="0">
                <a:solidFill>
                  <a:srgbClr val="FFFF00"/>
                </a:solidFill>
                <a:cs typeface="Times New Roman" pitchFamily="18" charset="0"/>
              </a:rPr>
              <a:t> Tin </a:t>
            </a:r>
            <a:r>
              <a:rPr lang="en-US" sz="3600" b="1" u="sng" dirty="0" err="1" smtClean="0">
                <a:solidFill>
                  <a:srgbClr val="FFFF00"/>
                </a:solidFill>
                <a:cs typeface="Times New Roman" pitchFamily="18" charset="0"/>
              </a:rPr>
              <a:t>Mừng</a:t>
            </a:r>
            <a:r>
              <a:rPr lang="en-US" sz="3600" b="1" u="sng" dirty="0" smtClean="0">
                <a:solidFill>
                  <a:srgbClr val="FFFF00"/>
                </a:solidFill>
                <a:cs typeface="Times New Roman" pitchFamily="18" charset="0"/>
              </a:rPr>
              <a:t>:</a:t>
            </a:r>
            <a:endParaRPr lang="en-US" sz="3600" b="1" u="sng" dirty="0">
              <a:solidFill>
                <a:srgbClr val="FFFF00"/>
              </a:solidFill>
              <a:cs typeface="Times New Roman" pitchFamily="18" charset="0"/>
            </a:endParaRPr>
          </a:p>
        </p:txBody>
      </p:sp>
    </p:spTree>
    <p:extLst>
      <p:ext uri="{BB962C8B-B14F-4D97-AF65-F5344CB8AC3E}">
        <p14:creationId xmlns:p14="http://schemas.microsoft.com/office/powerpoint/2010/main" val="3206970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941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40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264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4114800" y="2190750"/>
            <a:ext cx="5029200" cy="1446550"/>
          </a:xfrm>
          <a:prstGeom prst="rect">
            <a:avLst/>
          </a:prstGeom>
        </p:spPr>
        <p:txBody>
          <a:bodyPr wrap="square">
            <a:spAutoFit/>
          </a:bodyPr>
          <a:lstStyle/>
          <a:p>
            <a:pPr algn="ctr"/>
            <a:r>
              <a:rPr lang="en-US" sz="4000" b="1" i="0" dirty="0">
                <a:solidFill>
                  <a:srgbClr val="FF0000"/>
                </a:solidFill>
                <a:effectLst/>
              </a:rPr>
              <a:t>LỄ </a:t>
            </a:r>
            <a:r>
              <a:rPr lang="en-US" sz="4000" b="1" i="0" dirty="0" smtClean="0">
                <a:solidFill>
                  <a:srgbClr val="FF0000"/>
                </a:solidFill>
                <a:effectLst/>
              </a:rPr>
              <a:t>DÂNG MÙA CHAY</a:t>
            </a:r>
            <a:r>
              <a:rPr lang="en-US" sz="4000" dirty="0"/>
              <a:t/>
            </a:r>
            <a:br>
              <a:rPr lang="en-US" sz="4000" dirty="0"/>
            </a:br>
            <a:r>
              <a:rPr lang="en-US" sz="4800" b="0" i="0" dirty="0" err="1" smtClean="0">
                <a:solidFill>
                  <a:srgbClr val="FF0000"/>
                </a:solidFill>
                <a:effectLst/>
              </a:rPr>
              <a:t>Bùi</a:t>
            </a:r>
            <a:r>
              <a:rPr lang="en-US" sz="4800" b="0" i="0" dirty="0" smtClean="0">
                <a:solidFill>
                  <a:srgbClr val="FF0000"/>
                </a:solidFill>
                <a:effectLst/>
              </a:rPr>
              <a:t> </a:t>
            </a:r>
            <a:r>
              <a:rPr lang="en-US" sz="4800" b="0" i="0" dirty="0" err="1" smtClean="0">
                <a:solidFill>
                  <a:srgbClr val="FF0000"/>
                </a:solidFill>
                <a:effectLst/>
              </a:rPr>
              <a:t>Ninh</a:t>
            </a:r>
            <a:endParaRPr lang="en-US" sz="4800" i="1" dirty="0">
              <a:solidFill>
                <a:srgbClr val="C00000"/>
              </a:solidFill>
            </a:endParaRPr>
          </a:p>
        </p:txBody>
      </p:sp>
    </p:spTree>
    <p:extLst>
      <p:ext uri="{BB962C8B-B14F-4D97-AF65-F5344CB8AC3E}">
        <p14:creationId xmlns:p14="http://schemas.microsoft.com/office/powerpoint/2010/main" val="967408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a:solidFill>
                  <a:srgbClr val="FFFF00"/>
                </a:solidFill>
                <a:effectLst>
                  <a:outerShdw blurRad="38100" dist="38100" dir="2700000" algn="tl">
                    <a:srgbClr val="000000">
                      <a:alpha val="43137"/>
                    </a:srgbClr>
                  </a:outerShdw>
                </a:effectLst>
              </a:rPr>
              <a:t>Tk1:</a:t>
            </a:r>
            <a:r>
              <a:rPr lang="en-US" sz="4000" b="1" dirty="0">
                <a:solidFill>
                  <a:srgbClr val="FFFF00"/>
                </a:solidFill>
                <a:effectLst>
                  <a:outerShdw blurRad="38100" dist="38100" dir="2700000" algn="tl">
                    <a:srgbClr val="000000">
                      <a:alpha val="43137"/>
                    </a:srgbClr>
                  </a:outerShdw>
                </a:effectLst>
              </a:rPr>
              <a:t> </a:t>
            </a:r>
            <a:r>
              <a:rPr lang="vi-VN" sz="4000" dirty="0">
                <a:solidFill>
                  <a:schemeClr val="bg1"/>
                </a:solidFill>
                <a:latin typeface="+mn-lt"/>
              </a:rPr>
              <a:t>Ngọt ngào lời ca kính dâng Cha thiết tha ân tình. (Ha… a… a… ). Hòa cùng lời kinh những hy sinh dấn thân hãm mình. (Ha… a… a… ) Đường tình Thập Giá xưa Con Cha xuống ơn giao hòa. (Kính dâng lên Cha). Tội được tẩy xóa tránh vinh hoa đón ơn Vượt Qua. (Kính dâng lên Cha).</a:t>
            </a:r>
            <a:endParaRPr lang="en-US" sz="4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59399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smtClean="0">
                <a:solidFill>
                  <a:srgbClr val="FFFF00"/>
                </a:solidFill>
                <a:effectLst>
                  <a:outerShdw blurRad="38100" dist="38100" dir="2700000" algn="tl">
                    <a:srgbClr val="000000">
                      <a:alpha val="43137"/>
                    </a:srgbClr>
                  </a:outerShdw>
                </a:effectLst>
              </a:rPr>
              <a:t>Đk</a:t>
            </a:r>
            <a:r>
              <a:rPr lang="en-US" b="1" u="sng" dirty="0" smtClean="0">
                <a:solidFill>
                  <a:srgbClr val="FFFF00"/>
                </a:solidFill>
                <a:effectLst>
                  <a:outerShdw blurRad="38100" dist="38100" dir="2700000" algn="tl">
                    <a:srgbClr val="000000">
                      <a:alpha val="43137"/>
                    </a:srgbClr>
                  </a:outerShdw>
                </a:effectLst>
              </a:rPr>
              <a:t>:</a:t>
            </a:r>
            <a:r>
              <a:rPr lang="en-US" b="1" dirty="0" smtClean="0">
                <a:solidFill>
                  <a:srgbClr val="7030A0"/>
                </a:solidFill>
                <a:effectLst>
                  <a:outerShdw blurRad="38100" dist="38100" dir="2700000" algn="tl">
                    <a:srgbClr val="000000">
                      <a:alpha val="43137"/>
                    </a:srgbClr>
                  </a:outerShdw>
                </a:effectLst>
              </a:rPr>
              <a:t> </a:t>
            </a:r>
            <a:r>
              <a:rPr lang="vi-VN" sz="4000" dirty="0">
                <a:solidFill>
                  <a:schemeClr val="bg1"/>
                </a:solidFill>
                <a:latin typeface="+mn-lt"/>
              </a:rPr>
              <a:t> 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a:t>
            </a:r>
            <a:endParaRPr lang="en-US" b="1" dirty="0">
              <a:solidFill>
                <a:srgbClr val="7030A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89383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a:solidFill>
                  <a:srgbClr val="FFFF00"/>
                </a:solidFill>
                <a:effectLst>
                  <a:outerShdw blurRad="38100" dist="38100" dir="2700000" algn="tl">
                    <a:srgbClr val="000000">
                      <a:alpha val="43137"/>
                    </a:srgbClr>
                  </a:outerShdw>
                </a:effectLst>
              </a:rPr>
              <a:t>Tk2:</a:t>
            </a:r>
            <a:r>
              <a:rPr lang="en-US" sz="4000" b="1" dirty="0">
                <a:solidFill>
                  <a:srgbClr val="FFFF00"/>
                </a:solidFill>
                <a:effectLst>
                  <a:outerShdw blurRad="38100" dist="38100" dir="2700000" algn="tl">
                    <a:srgbClr val="000000">
                      <a:alpha val="43137"/>
                    </a:srgbClr>
                  </a:outerShdw>
                </a:effectLst>
              </a:rPr>
              <a:t> </a:t>
            </a:r>
            <a:r>
              <a:rPr lang="vi-VN" sz="4000" dirty="0">
                <a:solidFill>
                  <a:schemeClr val="bg1"/>
                </a:solidFill>
                <a:latin typeface="+mn-lt"/>
              </a:rPr>
              <a:t>Lặng thầm Mùa Chay kính dâng Cha mến tin đêm ngày (Ha… a… a… ). Hòa lại tình thân với tha nhân đắp xây công bình. (Ha… a… a… ). Nhục hình Thập Giá xưa Con Cha nối duyên đất trời. (Kính dâng lên Cha). Tạo cuộc đời mới phúc quang vinh với ơn Phục Sinh. (Kính dâng lên Cha).</a:t>
            </a:r>
            <a:endParaRPr lang="vi-VN" sz="4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smtClean="0">
                <a:solidFill>
                  <a:srgbClr val="FFFF00"/>
                </a:solidFill>
                <a:effectLst>
                  <a:outerShdw blurRad="38100" dist="38100" dir="2700000" algn="tl">
                    <a:srgbClr val="000000">
                      <a:alpha val="43137"/>
                    </a:srgbClr>
                  </a:outerShdw>
                </a:effectLst>
              </a:rPr>
              <a:t>Đk</a:t>
            </a:r>
            <a:r>
              <a:rPr lang="en-US" b="1" u="sng" dirty="0" smtClean="0">
                <a:solidFill>
                  <a:srgbClr val="FFFF00"/>
                </a:solidFill>
                <a:effectLst>
                  <a:outerShdw blurRad="38100" dist="38100" dir="2700000" algn="tl">
                    <a:srgbClr val="000000">
                      <a:alpha val="43137"/>
                    </a:srgbClr>
                  </a:outerShdw>
                </a:effectLst>
              </a:rPr>
              <a:t>:</a:t>
            </a:r>
            <a:r>
              <a:rPr lang="en-US" b="1" dirty="0" smtClean="0">
                <a:solidFill>
                  <a:srgbClr val="7030A0"/>
                </a:solidFill>
                <a:effectLst>
                  <a:outerShdw blurRad="38100" dist="38100" dir="2700000" algn="tl">
                    <a:srgbClr val="000000">
                      <a:alpha val="43137"/>
                    </a:srgbClr>
                  </a:outerShdw>
                </a:effectLst>
              </a:rPr>
              <a:t> </a:t>
            </a:r>
            <a:r>
              <a:rPr lang="vi-VN" sz="4000" dirty="0">
                <a:solidFill>
                  <a:schemeClr val="bg1"/>
                </a:solidFill>
                <a:latin typeface="+mn-lt"/>
              </a:rPr>
              <a:t> 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a:t>
            </a:r>
            <a:endParaRPr lang="en-US" b="1" dirty="0">
              <a:solidFill>
                <a:srgbClr val="7030A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98634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38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400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Nguyện</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Hiệp</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vi-VN" sz="6000" b="1" dirty="0">
                <a:solidFill>
                  <a:srgbClr val="FFFF00"/>
                </a:solidFill>
                <a:effectLst>
                  <a:outerShdw blurRad="38100" dist="38100" dir="2700000" algn="tl">
                    <a:srgbClr val="000000">
                      <a:alpha val="43137"/>
                    </a:srgbClr>
                  </a:outerShdw>
                </a:effectLst>
                <a:cs typeface="Times New Roman" pitchFamily="18" charset="0"/>
              </a:rPr>
              <a:t>ĐỪNG BỎ CON CHÚA ƠI</a:t>
            </a:r>
            <a:br>
              <a:rPr lang="vi-VN" sz="6000" b="1" dirty="0">
                <a:solidFill>
                  <a:srgbClr val="FFFF00"/>
                </a:solidFill>
                <a:effectLst>
                  <a:outerShdw blurRad="38100" dist="38100" dir="2700000" algn="tl">
                    <a:srgbClr val="000000">
                      <a:alpha val="43137"/>
                    </a:srgbClr>
                  </a:outerShdw>
                </a:effectLst>
                <a:cs typeface="Times New Roman" pitchFamily="18" charset="0"/>
              </a:rPr>
            </a:br>
            <a:r>
              <a:rPr lang="vi-VN" sz="5400" b="1" i="1" dirty="0">
                <a:solidFill>
                  <a:schemeClr val="bg1"/>
                </a:solidFill>
                <a:effectLst>
                  <a:outerShdw blurRad="38100" dist="38100" dir="2700000" algn="tl">
                    <a:srgbClr val="000000">
                      <a:alpha val="43137"/>
                    </a:srgbClr>
                  </a:outerShdw>
                </a:effectLst>
                <a:cs typeface="Times New Roman" pitchFamily="18" charset="0"/>
              </a:rPr>
              <a:t>Lm. Nguyễn Văn Tuyên</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b="1" u="sng" dirty="0">
                <a:solidFill>
                  <a:srgbClr val="FFFF00"/>
                </a:solidFill>
                <a:effectLst>
                  <a:outerShdw blurRad="38100" dist="38100" dir="2700000" algn="tl">
                    <a:srgbClr val="000000">
                      <a:alpha val="43137"/>
                    </a:srgbClr>
                  </a:outerShdw>
                </a:effectLst>
                <a:cs typeface="Times New Roman" pitchFamily="18" charset="0"/>
              </a:rPr>
              <a:t>Tk1:</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cs typeface="Times New Roman" pitchFamily="18" charset="0"/>
              </a:rPr>
              <a:t> Đừng bỏ con Chúa ơi khi con khó nguy giữa đời. Đừng bỏ con Chúa ơi đau thương u sầu giăng lối. Đừng bỏ con bơ vơ sóng gió biết đi phương nào. Đừng bỏ con đơn hành trên đường mù tối vắng </a:t>
            </a:r>
            <a:r>
              <a:rPr lang="vi-VN" b="1" dirty="0" smtClean="0">
                <a:solidFill>
                  <a:schemeClr val="bg1"/>
                </a:solidFill>
                <a:effectLst>
                  <a:outerShdw blurRad="38100" dist="38100" dir="2700000" algn="tl">
                    <a:srgbClr val="000000">
                      <a:alpha val="43137"/>
                    </a:srgbClr>
                  </a:outerShdw>
                </a:effectLst>
                <a:cs typeface="Times New Roman" pitchFamily="18" charset="0"/>
              </a:rPr>
              <a:t>tênh</a:t>
            </a:r>
            <a:r>
              <a:rPr lang="en-US" b="1" dirty="0" smtClean="0">
                <a:solidFill>
                  <a:schemeClr val="bg1"/>
                </a:solidFill>
                <a:effectLst>
                  <a:outerShdw blurRad="38100" dist="38100" dir="2700000" algn="tl">
                    <a:srgbClr val="000000">
                      <a:alpha val="43137"/>
                    </a:srgbClr>
                  </a:outerShdw>
                </a:effectLst>
                <a:cs typeface="Times New Roman" pitchFamily="18" charset="0"/>
              </a:rPr>
              <a:t>.</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76200" y="666750"/>
            <a:ext cx="9144000" cy="5143500"/>
          </a:xfrm>
        </p:spPr>
        <p:txBody>
          <a:bodyPr>
            <a:noAutofit/>
          </a:bodyPr>
          <a:lstStyle/>
          <a:p>
            <a:pPr marL="0" indent="0" algn="ctr">
              <a:lnSpc>
                <a:spcPct val="120000"/>
              </a:lnSpc>
              <a:spcBef>
                <a:spcPts val="1350"/>
              </a:spcBef>
              <a:buNone/>
            </a:pPr>
            <a:r>
              <a:rPr lang="en-US" altLang="en-US" sz="5400" b="1" dirty="0">
                <a:solidFill>
                  <a:srgbClr val="FFFF00"/>
                </a:solidFill>
                <a:latin typeface="UTM American Sans" panose="02040603050506020204" pitchFamily="18"/>
                <a:cs typeface="Times New Roman" panose="02020603050405020304" pitchFamily="18" charset="0"/>
              </a:rPr>
              <a:t>Ca </a:t>
            </a:r>
            <a:r>
              <a:rPr lang="en-US" altLang="en-US" sz="5400" b="1" dirty="0" err="1">
                <a:solidFill>
                  <a:srgbClr val="FFFF00"/>
                </a:solidFill>
                <a:latin typeface="UTM American Sans" panose="02040603050506020204" pitchFamily="18"/>
                <a:cs typeface="Times New Roman" panose="02020603050405020304" pitchFamily="18" charset="0"/>
              </a:rPr>
              <a:t>Nhập</a:t>
            </a:r>
            <a:r>
              <a:rPr lang="en-US" altLang="en-US" sz="5400" b="1" dirty="0">
                <a:solidFill>
                  <a:srgbClr val="FFFF00"/>
                </a:solidFill>
                <a:latin typeface="UTM American Sans" panose="02040603050506020204" pitchFamily="18"/>
                <a:cs typeface="Times New Roman" panose="02020603050405020304" pitchFamily="18" charset="0"/>
              </a:rPr>
              <a:t> </a:t>
            </a:r>
            <a:r>
              <a:rPr lang="en-US" altLang="en-US" sz="5400" b="1" dirty="0" err="1">
                <a:solidFill>
                  <a:srgbClr val="FFFF00"/>
                </a:solidFill>
                <a:latin typeface="UTM American Sans" panose="02040603050506020204" pitchFamily="18"/>
                <a:cs typeface="Times New Roman" panose="02020603050405020304" pitchFamily="18" charset="0"/>
              </a:rPr>
              <a:t>Lễ</a:t>
            </a:r>
            <a:r>
              <a:rPr lang="en-US" altLang="en-US" sz="5400" b="1" dirty="0">
                <a:solidFill>
                  <a:srgbClr val="FFFF00"/>
                </a:solidFill>
                <a:latin typeface="UTM American Sans" panose="02040603050506020204" pitchFamily="18"/>
                <a:cs typeface="Times New Roman" panose="02020603050405020304" pitchFamily="18" charset="0"/>
              </a:rPr>
              <a:t>:  </a:t>
            </a:r>
            <a:br>
              <a:rPr lang="en-US" altLang="en-US" sz="5400" b="1" dirty="0">
                <a:solidFill>
                  <a:srgbClr val="FFFF00"/>
                </a:solidFill>
                <a:latin typeface="UTM American Sans" panose="02040603050506020204" pitchFamily="18"/>
                <a:cs typeface="Times New Roman" panose="02020603050405020304" pitchFamily="18" charset="0"/>
              </a:rPr>
            </a:br>
            <a:r>
              <a:rPr lang="en-US" altLang="en-US" sz="6600" b="1" dirty="0" err="1">
                <a:solidFill>
                  <a:srgbClr val="FFFF00"/>
                </a:solidFill>
                <a:latin typeface="UTM American Sans" panose="02040603050506020204" pitchFamily="18"/>
                <a:cs typeface="Times New Roman" panose="02020603050405020304" pitchFamily="18" charset="0"/>
              </a:rPr>
              <a:t>Hãy</a:t>
            </a:r>
            <a:r>
              <a:rPr lang="en-US" altLang="en-US" sz="6600" b="1" dirty="0">
                <a:solidFill>
                  <a:srgbClr val="FFFF00"/>
                </a:solidFill>
                <a:latin typeface="UTM American Sans" panose="02040603050506020204" pitchFamily="18"/>
                <a:cs typeface="Times New Roman" panose="02020603050405020304" pitchFamily="18" charset="0"/>
              </a:rPr>
              <a:t> </a:t>
            </a:r>
            <a:r>
              <a:rPr lang="en-US" altLang="en-US" sz="6600" b="1" dirty="0" err="1" smtClean="0">
                <a:solidFill>
                  <a:srgbClr val="FFFF00"/>
                </a:solidFill>
                <a:latin typeface="UTM American Sans" panose="02040603050506020204" pitchFamily="18"/>
                <a:cs typeface="Times New Roman" panose="02020603050405020304" pitchFamily="18" charset="0"/>
              </a:rPr>
              <a:t>Trở</a:t>
            </a:r>
            <a:r>
              <a:rPr lang="en-US" altLang="en-US" sz="6600" b="1" dirty="0" smtClean="0">
                <a:solidFill>
                  <a:srgbClr val="FFFF00"/>
                </a:solidFill>
                <a:latin typeface="UTM American Sans" panose="02040603050506020204" pitchFamily="18"/>
                <a:cs typeface="Times New Roman" panose="02020603050405020304" pitchFamily="18" charset="0"/>
              </a:rPr>
              <a:t> </a:t>
            </a:r>
            <a:r>
              <a:rPr lang="en-US" altLang="en-US" sz="6600" b="1" dirty="0" err="1">
                <a:solidFill>
                  <a:srgbClr val="FFFF00"/>
                </a:solidFill>
                <a:latin typeface="UTM American Sans" panose="02040603050506020204" pitchFamily="18"/>
                <a:cs typeface="Times New Roman" panose="02020603050405020304" pitchFamily="18" charset="0"/>
              </a:rPr>
              <a:t>Về</a:t>
            </a:r>
            <a:r>
              <a:rPr lang="en-US" altLang="en-US" sz="6600" b="1" dirty="0">
                <a:solidFill>
                  <a:srgbClr val="FFFF00"/>
                </a:solidFill>
                <a:latin typeface="UTM American Sans" panose="02040603050506020204" pitchFamily="18"/>
                <a:cs typeface="Times New Roman" panose="02020603050405020304" pitchFamily="18" charset="0"/>
              </a:rPr>
              <a:t/>
            </a:r>
            <a:br>
              <a:rPr lang="en-US" altLang="en-US" sz="6600" b="1" dirty="0">
                <a:solidFill>
                  <a:srgbClr val="FFFF00"/>
                </a:solidFill>
                <a:latin typeface="UTM American Sans" panose="02040603050506020204" pitchFamily="18"/>
                <a:cs typeface="Times New Roman" panose="02020603050405020304" pitchFamily="18" charset="0"/>
              </a:rPr>
            </a:br>
            <a:r>
              <a:rPr lang="en-US" altLang="en-US" sz="5400" b="1" i="1" dirty="0" err="1" smtClean="0">
                <a:solidFill>
                  <a:schemeClr val="bg1"/>
                </a:solidFill>
                <a:latin typeface="UTM American Sans" panose="02040603050506020204" pitchFamily="18"/>
                <a:cs typeface="Times New Roman" panose="02020603050405020304" pitchFamily="18" charset="0"/>
              </a:rPr>
              <a:t>Ngọc</a:t>
            </a:r>
            <a:r>
              <a:rPr lang="en-US" altLang="en-US" sz="5400" b="1" i="1" dirty="0" smtClean="0">
                <a:solidFill>
                  <a:schemeClr val="bg1"/>
                </a:solidFill>
                <a:latin typeface="UTM American Sans" panose="02040603050506020204" pitchFamily="18"/>
                <a:cs typeface="Times New Roman" panose="02020603050405020304" pitchFamily="18" charset="0"/>
              </a:rPr>
              <a:t> </a:t>
            </a:r>
            <a:r>
              <a:rPr lang="en-US" altLang="en-US" sz="5400" b="1" i="1" dirty="0" err="1" smtClean="0">
                <a:solidFill>
                  <a:schemeClr val="bg1"/>
                </a:solidFill>
                <a:latin typeface="UTM American Sans" panose="02040603050506020204" pitchFamily="18"/>
                <a:cs typeface="Times New Roman" panose="02020603050405020304" pitchFamily="18" charset="0"/>
              </a:rPr>
              <a:t>Kôn</a:t>
            </a:r>
            <a:endParaRPr lang="en-US" altLang="en-US" sz="5400" b="1" i="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407324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cs typeface="Times New Roman" pitchFamily="18" charset="0"/>
              </a:rPr>
              <a:t>Đk</a:t>
            </a:r>
            <a:r>
              <a:rPr lang="en-US" b="1" u="sng" dirty="0">
                <a:solidFill>
                  <a:srgbClr val="FFFF00"/>
                </a:solidFill>
                <a:effectLst>
                  <a:outerShdw blurRad="38100" dist="38100" dir="2700000" algn="tl">
                    <a:srgbClr val="000000">
                      <a:alpha val="43137"/>
                    </a:srgbClr>
                  </a:outerShdw>
                </a:effectLst>
                <a:cs typeface="Times New Roman" pitchFamily="18" charset="0"/>
              </a:rPr>
              <a:t>:</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cs typeface="Times New Roman" pitchFamily="18" charset="0"/>
              </a:rPr>
              <a:t>Con biết Chúa bên con theo con khắp vạn nẻo đường. Con biết Chúa bên con theo con lỡ con mồ côi. Con biết Chúa yêu con xuống trần gian nhiều cay đắng. Con biết Chúa yêu con một đời chờ con với </a:t>
            </a:r>
            <a:r>
              <a:rPr lang="vi-VN" b="1" dirty="0" smtClean="0">
                <a:solidFill>
                  <a:schemeClr val="bg1"/>
                </a:solidFill>
                <a:effectLst>
                  <a:outerShdw blurRad="38100" dist="38100" dir="2700000" algn="tl">
                    <a:srgbClr val="000000">
                      <a:alpha val="43137"/>
                    </a:srgbClr>
                  </a:outerShdw>
                </a:effectLst>
                <a:cs typeface="Times New Roman" pitchFamily="18" charset="0"/>
              </a:rPr>
              <a:t>Ngài</a:t>
            </a:r>
            <a:r>
              <a:rPr lang="en-US" b="1" dirty="0" smtClean="0">
                <a:solidFill>
                  <a:schemeClr val="bg1"/>
                </a:solidFill>
                <a:effectLst>
                  <a:outerShdw blurRad="38100" dist="38100" dir="2700000" algn="tl">
                    <a:srgbClr val="000000">
                      <a:alpha val="43137"/>
                    </a:srgbClr>
                  </a:outerShdw>
                </a:effectLst>
                <a:cs typeface="Times New Roman" pitchFamily="18" charset="0"/>
              </a:rPr>
              <a:t>.</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Đừng từ con Chúa ơi khi con lỡ dại xa Ngài. Đừng từ con Chúa ơi khi con yêu đời hơn Chúa. Đừng mặc con lang thang đam mê sống trong lỗi tội. Đừng để con xa Ngài vắng Ngài đời biết theo ai?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cs typeface="Times New Roman" pitchFamily="18" charset="0"/>
              </a:rPr>
              <a:t>Đk</a:t>
            </a:r>
            <a:r>
              <a:rPr lang="en-US" b="1" u="sng" dirty="0">
                <a:solidFill>
                  <a:srgbClr val="FFFF00"/>
                </a:solidFill>
                <a:effectLst>
                  <a:outerShdw blurRad="38100" dist="38100" dir="2700000" algn="tl">
                    <a:srgbClr val="000000">
                      <a:alpha val="43137"/>
                    </a:srgbClr>
                  </a:outerShdw>
                </a:effectLst>
                <a:cs typeface="Times New Roman" pitchFamily="18" charset="0"/>
              </a:rPr>
              <a:t>:</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cs typeface="Times New Roman" pitchFamily="18" charset="0"/>
              </a:rPr>
              <a:t>Con biết Chúa bên con theo con khắp vạn nẻo đường. Con biết Chúa bên con theo con lỡ con mồ côi. Con biết Chúa yêu con xuống trần gian nhiều cay đắng. Con biết Chúa yêu con một đời chờ con với Ngài </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sz="46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cs typeface="Times New Roman" pitchFamily="18" charset="0"/>
              </a:rPr>
              <a:t>Ngài chờ con Chúa ơi khi con lỗi hẹn chưa về. Ngài chờ con Chúa ơi khi con xa tình yêu Chúa. Ngài chờ con ăn năn đôi tay chắp lệ tuôn tràn. Ngài chờ con bên Ngài hưởng nguồn hạnh phúc thiên </a:t>
            </a:r>
            <a:r>
              <a:rPr lang="vi-VN" sz="4600" b="1" dirty="0" smtClean="0">
                <a:solidFill>
                  <a:schemeClr val="bg1"/>
                </a:solidFill>
                <a:effectLst>
                  <a:outerShdw blurRad="38100" dist="38100" dir="2700000" algn="tl">
                    <a:srgbClr val="000000">
                      <a:alpha val="43137"/>
                    </a:srgbClr>
                  </a:outerShdw>
                </a:effectLst>
                <a:cs typeface="Times New Roman" pitchFamily="18" charset="0"/>
              </a:rPr>
              <a:t>cung</a:t>
            </a:r>
            <a:r>
              <a:rPr lang="en-US" sz="4600" b="1" dirty="0" smtClean="0">
                <a:solidFill>
                  <a:schemeClr val="bg1"/>
                </a:solidFill>
                <a:effectLst>
                  <a:outerShdw blurRad="38100" dist="38100" dir="2700000" algn="tl">
                    <a:srgbClr val="000000">
                      <a:alpha val="43137"/>
                    </a:srgbClr>
                  </a:outerShdw>
                </a:effectLst>
                <a:cs typeface="Times New Roman" pitchFamily="18" charset="0"/>
              </a:rPr>
              <a:t>.</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37855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cs typeface="Times New Roman" pitchFamily="18" charset="0"/>
              </a:rPr>
              <a:t>Đk</a:t>
            </a:r>
            <a:r>
              <a:rPr lang="en-US" b="1" u="sng" dirty="0">
                <a:solidFill>
                  <a:srgbClr val="FFFF00"/>
                </a:solidFill>
                <a:effectLst>
                  <a:outerShdw blurRad="38100" dist="38100" dir="2700000" algn="tl">
                    <a:srgbClr val="000000">
                      <a:alpha val="43137"/>
                    </a:srgbClr>
                  </a:outerShdw>
                </a:effectLst>
                <a:cs typeface="Times New Roman" pitchFamily="18" charset="0"/>
              </a:rPr>
              <a:t>:</a:t>
            </a:r>
            <a:r>
              <a:rPr lang="en-US"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effectLst>
                  <a:outerShdw blurRad="38100" dist="38100" dir="2700000" algn="tl">
                    <a:srgbClr val="000000">
                      <a:alpha val="43137"/>
                    </a:srgbClr>
                  </a:outerShdw>
                </a:effectLst>
                <a:cs typeface="Times New Roman" pitchFamily="18" charset="0"/>
              </a:rPr>
              <a:t>Con biết Chúa bên con theo con khắp vạn nẻo đường. Con biết Chúa bên con theo con lỡ con mồ côi. Con biết Chúa yêu con xuống trần gian nhiều cay đắng. Con biết Chúa yêu con một đời chờ con với Ngài </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70611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5657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400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Kết</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cs typeface="Times New Roman" pitchFamily="18" charset="0"/>
              </a:rPr>
              <a:t>Giọt</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Lệ</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Sầu</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Lãng</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tử</a:t>
            </a:r>
            <a:r>
              <a:rPr lang="en-US" sz="5400" b="1" i="1" dirty="0">
                <a:solidFill>
                  <a:schemeClr val="bg1"/>
                </a:solidFill>
                <a:effectLst>
                  <a:outerShdw blurRad="38100" dist="38100" dir="2700000" algn="tl">
                    <a:srgbClr val="000000">
                      <a:alpha val="43137"/>
                    </a:srgbClr>
                  </a:outerShdw>
                </a:effectLst>
                <a:cs typeface="Times New Roman" pitchFamily="18" charset="0"/>
              </a:rPr>
              <a:t/>
            </a:r>
            <a:br>
              <a:rPr lang="en-US" sz="5400" b="1" i="1" dirty="0">
                <a:solidFill>
                  <a:schemeClr val="bg1"/>
                </a:solidFill>
                <a:effectLst>
                  <a:outerShdw blurRad="38100" dist="38100" dir="2700000" algn="tl">
                    <a:srgbClr val="000000">
                      <a:alpha val="43137"/>
                    </a:srgbClr>
                  </a:outerShdw>
                </a:effectLst>
                <a:cs typeface="Times New Roman" pitchFamily="18" charset="0"/>
              </a:rPr>
            </a:b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en-US" altLang="en-US" sz="6600" b="1" u="sng" dirty="0" smtClean="0">
                <a:solidFill>
                  <a:srgbClr val="FFFF00"/>
                </a:solidFill>
                <a:cs typeface="Tahoma" pitchFamily="34" charset="0"/>
              </a:rPr>
              <a:t>Đ</a:t>
            </a:r>
            <a:r>
              <a:rPr lang="vi-VN" altLang="en-US" sz="6600" b="1" u="sng" dirty="0" smtClean="0">
                <a:solidFill>
                  <a:srgbClr val="FFFF00"/>
                </a:solidFill>
                <a:cs typeface="Tahoma" pitchFamily="34" charset="0"/>
              </a:rPr>
              <a:t>k:</a:t>
            </a:r>
            <a:r>
              <a:rPr lang="en-US" altLang="en-US" sz="6600" b="1" dirty="0" smtClean="0">
                <a:solidFill>
                  <a:srgbClr val="FFFF00"/>
                </a:solidFill>
                <a:cs typeface="Tahoma" pitchFamily="34" charset="0"/>
              </a:rPr>
              <a:t> </a:t>
            </a:r>
            <a:r>
              <a:rPr lang="vi-VN" altLang="en-US" sz="6600" b="1" dirty="0">
                <a:solidFill>
                  <a:schemeClr val="bg1"/>
                </a:solidFill>
                <a:cs typeface="Tahoma" pitchFamily="34" charset="0"/>
              </a:rPr>
              <a:t>Lạy Chúa, </a:t>
            </a:r>
            <a:r>
              <a:rPr lang="vi-VN" altLang="en-US" sz="6600" b="1" dirty="0" smtClean="0">
                <a:solidFill>
                  <a:schemeClr val="bg1"/>
                </a:solidFill>
                <a:cs typeface="Tahoma" pitchFamily="34" charset="0"/>
              </a:rPr>
              <a:t>(</a:t>
            </a:r>
            <a:r>
              <a:rPr lang="en-US" altLang="en-US" sz="6600" b="1" dirty="0" smtClean="0">
                <a:solidFill>
                  <a:schemeClr val="bg1"/>
                </a:solidFill>
                <a:cs typeface="Tahoma" pitchFamily="34" charset="0"/>
              </a:rPr>
              <a:t> </a:t>
            </a:r>
            <a:r>
              <a:rPr lang="vi-VN" altLang="en-US" sz="6600" b="1" dirty="0" smtClean="0">
                <a:solidFill>
                  <a:schemeClr val="bg1"/>
                </a:solidFill>
                <a:cs typeface="Tahoma" pitchFamily="34" charset="0"/>
              </a:rPr>
              <a:t>bao </a:t>
            </a:r>
            <a:r>
              <a:rPr lang="vi-VN" altLang="en-US" sz="6600" b="1" dirty="0">
                <a:solidFill>
                  <a:schemeClr val="bg1"/>
                </a:solidFill>
                <a:cs typeface="Tahoma" pitchFamily="34" charset="0"/>
              </a:rPr>
              <a:t>năm lưu </a:t>
            </a:r>
            <a:r>
              <a:rPr lang="vi-VN" altLang="en-US" sz="6600" b="1" dirty="0" smtClean="0">
                <a:solidFill>
                  <a:schemeClr val="bg1"/>
                </a:solidFill>
                <a:cs typeface="Tahoma" pitchFamily="34" charset="0"/>
              </a:rPr>
              <a:t>lạc</a:t>
            </a:r>
            <a:r>
              <a:rPr lang="en-US" altLang="en-US" sz="6600" b="1" dirty="0" smtClean="0">
                <a:solidFill>
                  <a:schemeClr val="bg1"/>
                </a:solidFill>
                <a:cs typeface="Tahoma" pitchFamily="34" charset="0"/>
              </a:rPr>
              <a:t> </a:t>
            </a:r>
            <a:r>
              <a:rPr lang="vi-VN" altLang="en-US" sz="6600" b="1" dirty="0" smtClean="0">
                <a:solidFill>
                  <a:schemeClr val="bg1"/>
                </a:solidFill>
                <a:cs typeface="Tahoma" pitchFamily="34" charset="0"/>
              </a:rPr>
              <a:t>) </a:t>
            </a:r>
            <a:r>
              <a:rPr lang="vi-VN" altLang="en-US" sz="6600" b="1" dirty="0">
                <a:solidFill>
                  <a:schemeClr val="bg1"/>
                </a:solidFill>
                <a:cs typeface="Tahoma" pitchFamily="34" charset="0"/>
              </a:rPr>
              <a:t>nay con về đây, con về đây, xin Chúa thứ tha.</a:t>
            </a:r>
          </a:p>
        </p:txBody>
      </p:sp>
    </p:spTree>
    <p:extLst>
      <p:ext uri="{BB962C8B-B14F-4D97-AF65-F5344CB8AC3E}">
        <p14:creationId xmlns:p14="http://schemas.microsoft.com/office/powerpoint/2010/main" val="2168594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600" b="1" dirty="0" smtClean="0">
                <a:solidFill>
                  <a:srgbClr val="FFFF00"/>
                </a:solidFill>
                <a:cs typeface="Tahoma" pitchFamily="34" charset="0"/>
              </a:rPr>
              <a:t>Tk</a:t>
            </a:r>
            <a:r>
              <a:rPr lang="en-US" altLang="en-US" sz="6600" b="1" dirty="0" smtClean="0">
                <a:solidFill>
                  <a:srgbClr val="FFFF00"/>
                </a:solidFill>
                <a:cs typeface="Tahoma" pitchFamily="34" charset="0"/>
              </a:rPr>
              <a:t>1</a:t>
            </a:r>
            <a:r>
              <a:rPr lang="vi-VN" altLang="en-US" sz="6600" b="1" dirty="0" smtClean="0">
                <a:solidFill>
                  <a:srgbClr val="FFFF00"/>
                </a:solidFill>
                <a:cs typeface="Tahoma" pitchFamily="34" charset="0"/>
              </a:rPr>
              <a:t>: </a:t>
            </a:r>
            <a:r>
              <a:rPr lang="vi-VN" altLang="en-US" sz="6600" b="1" dirty="0">
                <a:solidFill>
                  <a:schemeClr val="bg1"/>
                </a:solidFill>
                <a:cs typeface="Tahoma" pitchFamily="34" charset="0"/>
              </a:rPr>
              <a:t>Con đã say mê trong bước đường lầm. Nay con quyết tâm: Quay gót trở về.</a:t>
            </a:r>
          </a:p>
        </p:txBody>
      </p:sp>
    </p:spTree>
    <p:extLst>
      <p:ext uri="{BB962C8B-B14F-4D97-AF65-F5344CB8AC3E}">
        <p14:creationId xmlns:p14="http://schemas.microsoft.com/office/powerpoint/2010/main" val="423242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4400" b="1" dirty="0">
                <a:solidFill>
                  <a:srgbClr val="FFFF00"/>
                </a:solidFill>
                <a:latin typeface="UTM American Sans" panose="02040603050506020204" pitchFamily="18"/>
                <a:cs typeface="Times New Roman" panose="02020603050405020304" pitchFamily="18" charset="0"/>
              </a:rPr>
              <a:t>Tk1: </a:t>
            </a:r>
            <a:r>
              <a:rPr lang="vi-VN" altLang="en-US" sz="4400" b="1" dirty="0">
                <a:solidFill>
                  <a:schemeClr val="bg1"/>
                </a:solidFill>
                <a:latin typeface="UTM American Sans" panose="02040603050506020204" pitchFamily="18"/>
                <a:cs typeface="Times New Roman" panose="02020603050405020304" pitchFamily="18" charset="0"/>
              </a:rPr>
              <a:t> Bao năm trôi qua hồn con lạc bước đi xa, quên bao ơn Cha trầm kha bể đắm bao la. Nay con ăn năn hồi tâm thống hối bao lỗi lầm, đền bù bất xứng bao năm, quyết tâm trở về Cha lành.</a:t>
            </a:r>
          </a:p>
        </p:txBody>
      </p:sp>
    </p:spTree>
    <p:extLst>
      <p:ext uri="{BB962C8B-B14F-4D97-AF65-F5344CB8AC3E}">
        <p14:creationId xmlns:p14="http://schemas.microsoft.com/office/powerpoint/2010/main" val="2672468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en-US" altLang="en-US" sz="6600" b="1" u="sng" dirty="0" smtClean="0">
                <a:solidFill>
                  <a:srgbClr val="FFFF00"/>
                </a:solidFill>
                <a:cs typeface="Tahoma" pitchFamily="34" charset="0"/>
              </a:rPr>
              <a:t>Đ</a:t>
            </a:r>
            <a:r>
              <a:rPr lang="vi-VN" altLang="en-US" sz="6600" b="1" u="sng" dirty="0" smtClean="0">
                <a:solidFill>
                  <a:srgbClr val="FFFF00"/>
                </a:solidFill>
                <a:cs typeface="Tahoma" pitchFamily="34" charset="0"/>
              </a:rPr>
              <a:t>k:</a:t>
            </a:r>
            <a:r>
              <a:rPr lang="en-US" altLang="en-US" sz="6600" b="1" dirty="0" smtClean="0">
                <a:solidFill>
                  <a:srgbClr val="FFFF00"/>
                </a:solidFill>
                <a:cs typeface="Tahoma" pitchFamily="34" charset="0"/>
              </a:rPr>
              <a:t> </a:t>
            </a:r>
            <a:r>
              <a:rPr lang="vi-VN" altLang="en-US" sz="6600" b="1" dirty="0">
                <a:solidFill>
                  <a:schemeClr val="bg1"/>
                </a:solidFill>
                <a:cs typeface="Tahoma" pitchFamily="34" charset="0"/>
              </a:rPr>
              <a:t>Lạy Chúa, </a:t>
            </a:r>
            <a:r>
              <a:rPr lang="vi-VN" altLang="en-US" sz="6600" b="1" dirty="0" smtClean="0">
                <a:solidFill>
                  <a:schemeClr val="bg1"/>
                </a:solidFill>
                <a:cs typeface="Tahoma" pitchFamily="34" charset="0"/>
              </a:rPr>
              <a:t>(</a:t>
            </a:r>
            <a:r>
              <a:rPr lang="en-US" altLang="en-US" sz="6600" b="1" dirty="0" smtClean="0">
                <a:solidFill>
                  <a:schemeClr val="bg1"/>
                </a:solidFill>
                <a:cs typeface="Tahoma" pitchFamily="34" charset="0"/>
              </a:rPr>
              <a:t> </a:t>
            </a:r>
            <a:r>
              <a:rPr lang="vi-VN" altLang="en-US" sz="6600" b="1" dirty="0" smtClean="0">
                <a:solidFill>
                  <a:schemeClr val="bg1"/>
                </a:solidFill>
                <a:cs typeface="Tahoma" pitchFamily="34" charset="0"/>
              </a:rPr>
              <a:t>bao </a:t>
            </a:r>
            <a:r>
              <a:rPr lang="vi-VN" altLang="en-US" sz="6600" b="1" dirty="0">
                <a:solidFill>
                  <a:schemeClr val="bg1"/>
                </a:solidFill>
                <a:cs typeface="Tahoma" pitchFamily="34" charset="0"/>
              </a:rPr>
              <a:t>năm lưu </a:t>
            </a:r>
            <a:r>
              <a:rPr lang="vi-VN" altLang="en-US" sz="6600" b="1" dirty="0" smtClean="0">
                <a:solidFill>
                  <a:schemeClr val="bg1"/>
                </a:solidFill>
                <a:cs typeface="Tahoma" pitchFamily="34" charset="0"/>
              </a:rPr>
              <a:t>lạc</a:t>
            </a:r>
            <a:r>
              <a:rPr lang="en-US" altLang="en-US" sz="6600" b="1" dirty="0" smtClean="0">
                <a:solidFill>
                  <a:schemeClr val="bg1"/>
                </a:solidFill>
                <a:cs typeface="Tahoma" pitchFamily="34" charset="0"/>
              </a:rPr>
              <a:t> </a:t>
            </a:r>
            <a:r>
              <a:rPr lang="vi-VN" altLang="en-US" sz="6600" b="1" dirty="0" smtClean="0">
                <a:solidFill>
                  <a:schemeClr val="bg1"/>
                </a:solidFill>
                <a:cs typeface="Tahoma" pitchFamily="34" charset="0"/>
              </a:rPr>
              <a:t>) </a:t>
            </a:r>
            <a:r>
              <a:rPr lang="vi-VN" altLang="en-US" sz="6600" b="1" dirty="0">
                <a:solidFill>
                  <a:schemeClr val="bg1"/>
                </a:solidFill>
                <a:cs typeface="Tahoma" pitchFamily="34" charset="0"/>
              </a:rPr>
              <a:t>nay con về đây, con về đây, xin Chúa thứ tha.</a:t>
            </a:r>
          </a:p>
        </p:txBody>
      </p:sp>
    </p:spTree>
    <p:extLst>
      <p:ext uri="{BB962C8B-B14F-4D97-AF65-F5344CB8AC3E}">
        <p14:creationId xmlns:p14="http://schemas.microsoft.com/office/powerpoint/2010/main" val="4061551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361950"/>
            <a:ext cx="9144000" cy="4781550"/>
          </a:xfrm>
        </p:spPr>
        <p:txBody>
          <a:bodyPr>
            <a:noAutofit/>
          </a:bodyPr>
          <a:lstStyle/>
          <a:p>
            <a:pPr marL="0" indent="0" algn="just">
              <a:lnSpc>
                <a:spcPct val="120000"/>
              </a:lnSpc>
              <a:spcBef>
                <a:spcPts val="1350"/>
              </a:spcBef>
              <a:buNone/>
            </a:pPr>
            <a:r>
              <a:rPr lang="en-US" altLang="en-US" sz="6600" b="1" u="sng" dirty="0" smtClean="0">
                <a:solidFill>
                  <a:srgbClr val="FFFF00"/>
                </a:solidFill>
                <a:cs typeface="Tahoma" pitchFamily="34" charset="0"/>
              </a:rPr>
              <a:t>Tk2</a:t>
            </a:r>
            <a:r>
              <a:rPr lang="vi-VN" altLang="en-US" sz="6600" b="1" u="sng" dirty="0" smtClean="0">
                <a:solidFill>
                  <a:srgbClr val="FFFF00"/>
                </a:solidFill>
                <a:cs typeface="Tahoma" pitchFamily="34" charset="0"/>
              </a:rPr>
              <a:t>:</a:t>
            </a:r>
            <a:r>
              <a:rPr lang="vi-VN" altLang="en-US" sz="6600" b="1" dirty="0">
                <a:solidFill>
                  <a:schemeClr val="bg1"/>
                </a:solidFill>
                <a:cs typeface="Tahoma" pitchFamily="34" charset="0"/>
              </a:rPr>
              <a:t> Con đã đi sâu trong chốn bụi đời. Nay con Chúa ơi mi đẫm lệ sầu.</a:t>
            </a:r>
          </a:p>
        </p:txBody>
      </p:sp>
    </p:spTree>
    <p:extLst>
      <p:ext uri="{BB962C8B-B14F-4D97-AF65-F5344CB8AC3E}">
        <p14:creationId xmlns:p14="http://schemas.microsoft.com/office/powerpoint/2010/main" val="3963749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en-US" altLang="en-US" sz="6600" b="1" u="sng" dirty="0" smtClean="0">
                <a:solidFill>
                  <a:srgbClr val="FFFF00"/>
                </a:solidFill>
                <a:cs typeface="Tahoma" pitchFamily="34" charset="0"/>
              </a:rPr>
              <a:t>Đ</a:t>
            </a:r>
            <a:r>
              <a:rPr lang="vi-VN" altLang="en-US" sz="6600" b="1" u="sng" dirty="0" smtClean="0">
                <a:solidFill>
                  <a:srgbClr val="FFFF00"/>
                </a:solidFill>
                <a:cs typeface="Tahoma" pitchFamily="34" charset="0"/>
              </a:rPr>
              <a:t>k:</a:t>
            </a:r>
            <a:r>
              <a:rPr lang="en-US" altLang="en-US" sz="6600" b="1" dirty="0" smtClean="0">
                <a:solidFill>
                  <a:srgbClr val="FFFF00"/>
                </a:solidFill>
                <a:cs typeface="Tahoma" pitchFamily="34" charset="0"/>
              </a:rPr>
              <a:t> </a:t>
            </a:r>
            <a:r>
              <a:rPr lang="vi-VN" altLang="en-US" sz="6600" b="1" dirty="0">
                <a:solidFill>
                  <a:schemeClr val="bg1"/>
                </a:solidFill>
                <a:cs typeface="Tahoma" pitchFamily="34" charset="0"/>
              </a:rPr>
              <a:t>Lạy Chúa, </a:t>
            </a:r>
            <a:r>
              <a:rPr lang="vi-VN" altLang="en-US" sz="6600" b="1" dirty="0" smtClean="0">
                <a:solidFill>
                  <a:schemeClr val="bg1"/>
                </a:solidFill>
                <a:cs typeface="Tahoma" pitchFamily="34" charset="0"/>
              </a:rPr>
              <a:t>(</a:t>
            </a:r>
            <a:r>
              <a:rPr lang="en-US" altLang="en-US" sz="6600" b="1" dirty="0" smtClean="0">
                <a:solidFill>
                  <a:schemeClr val="bg1"/>
                </a:solidFill>
                <a:cs typeface="Tahoma" pitchFamily="34" charset="0"/>
              </a:rPr>
              <a:t> </a:t>
            </a:r>
            <a:r>
              <a:rPr lang="vi-VN" altLang="en-US" sz="6600" b="1" dirty="0" smtClean="0">
                <a:solidFill>
                  <a:schemeClr val="bg1"/>
                </a:solidFill>
                <a:cs typeface="Tahoma" pitchFamily="34" charset="0"/>
              </a:rPr>
              <a:t>bao </a:t>
            </a:r>
            <a:r>
              <a:rPr lang="vi-VN" altLang="en-US" sz="6600" b="1" dirty="0">
                <a:solidFill>
                  <a:schemeClr val="bg1"/>
                </a:solidFill>
                <a:cs typeface="Tahoma" pitchFamily="34" charset="0"/>
              </a:rPr>
              <a:t>năm lưu </a:t>
            </a:r>
            <a:r>
              <a:rPr lang="vi-VN" altLang="en-US" sz="6600" b="1" dirty="0" smtClean="0">
                <a:solidFill>
                  <a:schemeClr val="bg1"/>
                </a:solidFill>
                <a:cs typeface="Tahoma" pitchFamily="34" charset="0"/>
              </a:rPr>
              <a:t>lạc</a:t>
            </a:r>
            <a:r>
              <a:rPr lang="en-US" altLang="en-US" sz="6600" b="1" dirty="0" smtClean="0">
                <a:solidFill>
                  <a:schemeClr val="bg1"/>
                </a:solidFill>
                <a:cs typeface="Tahoma" pitchFamily="34" charset="0"/>
              </a:rPr>
              <a:t> </a:t>
            </a:r>
            <a:r>
              <a:rPr lang="vi-VN" altLang="en-US" sz="6600" b="1" dirty="0" smtClean="0">
                <a:solidFill>
                  <a:schemeClr val="bg1"/>
                </a:solidFill>
                <a:cs typeface="Tahoma" pitchFamily="34" charset="0"/>
              </a:rPr>
              <a:t>) </a:t>
            </a:r>
            <a:r>
              <a:rPr lang="vi-VN" altLang="en-US" sz="6600" b="1" dirty="0">
                <a:solidFill>
                  <a:schemeClr val="bg1"/>
                </a:solidFill>
                <a:cs typeface="Tahoma" pitchFamily="34" charset="0"/>
              </a:rPr>
              <a:t>nay con về đây, con về đây, xin Chúa thứ tha.</a:t>
            </a:r>
          </a:p>
        </p:txBody>
      </p:sp>
    </p:spTree>
    <p:extLst>
      <p:ext uri="{BB962C8B-B14F-4D97-AF65-F5344CB8AC3E}">
        <p14:creationId xmlns:p14="http://schemas.microsoft.com/office/powerpoint/2010/main" val="4061551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400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000" b="1" dirty="0">
                <a:solidFill>
                  <a:srgbClr val="FFFF00"/>
                </a:solidFill>
                <a:latin typeface="UTM American Sans" panose="02040603050506020204" pitchFamily="18"/>
                <a:cs typeface="Times New Roman" panose="02020603050405020304" pitchFamily="18" charset="0"/>
              </a:rPr>
              <a:t>Đk: </a:t>
            </a:r>
            <a:r>
              <a:rPr lang="vi-VN" altLang="en-US" sz="5000" b="1" dirty="0">
                <a:solidFill>
                  <a:schemeClr val="bg1"/>
                </a:solidFill>
                <a:latin typeface="UTM American Sans" panose="02040603050506020204" pitchFamily="18"/>
                <a:cs typeface="Times New Roman" panose="02020603050405020304" pitchFamily="18" charset="0"/>
              </a:rPr>
              <a:t>Hãy trở về, trở về với Cha nhân lành. Hãy trở về, trở về để sớm hồi sinh. Hãy trở về, trở về sống trong an bình, trở về trở về để mãi sống trong ân tình.</a:t>
            </a:r>
          </a:p>
        </p:txBody>
      </p:sp>
    </p:spTree>
    <p:extLst>
      <p:ext uri="{BB962C8B-B14F-4D97-AF65-F5344CB8AC3E}">
        <p14:creationId xmlns:p14="http://schemas.microsoft.com/office/powerpoint/2010/main" val="2217182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fontScale="85000" lnSpcReduction="10000"/>
          </a:bodyPr>
          <a:lstStyle/>
          <a:p>
            <a:pPr marL="0" indent="0" algn="just">
              <a:lnSpc>
                <a:spcPct val="120000"/>
              </a:lnSpc>
              <a:spcBef>
                <a:spcPts val="1350"/>
              </a:spcBef>
              <a:buNone/>
            </a:pPr>
            <a:r>
              <a:rPr lang="vi-VN" altLang="en-US" sz="5400" b="1" dirty="0">
                <a:solidFill>
                  <a:srgbClr val="FFFF00"/>
                </a:solidFill>
                <a:latin typeface="UTM American Sans" panose="02040603050506020204" pitchFamily="18"/>
                <a:cs typeface="Times New Roman" panose="02020603050405020304" pitchFamily="18" charset="0"/>
              </a:rPr>
              <a:t>Tk2: </a:t>
            </a:r>
            <a:r>
              <a:rPr lang="vi-VN" altLang="en-US" sz="5400" b="1" dirty="0">
                <a:solidFill>
                  <a:schemeClr val="bg1"/>
                </a:solidFill>
                <a:latin typeface="UTM American Sans" panose="02040603050506020204" pitchFamily="18"/>
                <a:cs typeface="Times New Roman" panose="02020603050405020304" pitchFamily="18" charset="0"/>
              </a:rPr>
              <a:t>Xin Cha tha cho hồn con lỡ bước hoen nhơ, tim Cha bao dung hồn tội lụy chẳng bơ vơ. Tin ơn dung tha lòng con quên hết bao lo sợ, tìm về nương bóng bên Cha trái tim nhân hậu vô bờ.</a:t>
            </a:r>
          </a:p>
        </p:txBody>
      </p:sp>
    </p:spTree>
    <p:extLst>
      <p:ext uri="{BB962C8B-B14F-4D97-AF65-F5344CB8AC3E}">
        <p14:creationId xmlns:p14="http://schemas.microsoft.com/office/powerpoint/2010/main" val="170688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000" b="1" dirty="0">
                <a:solidFill>
                  <a:srgbClr val="FFFF00"/>
                </a:solidFill>
                <a:latin typeface="UTM American Sans" panose="02040603050506020204" pitchFamily="18"/>
                <a:cs typeface="Times New Roman" panose="02020603050405020304" pitchFamily="18" charset="0"/>
              </a:rPr>
              <a:t>Đk: </a:t>
            </a:r>
            <a:r>
              <a:rPr lang="vi-VN" altLang="en-US" sz="5000" b="1" dirty="0">
                <a:solidFill>
                  <a:schemeClr val="bg1"/>
                </a:solidFill>
                <a:latin typeface="UTM American Sans" panose="02040603050506020204" pitchFamily="18"/>
                <a:cs typeface="Times New Roman" panose="02020603050405020304" pitchFamily="18" charset="0"/>
              </a:rPr>
              <a:t>Hãy trở về, trở về với Cha nhân lành. Hãy trở về, trở về để sớm hồi sinh. Hãy trở về, trở về sống trong an bình, trở về trở về để mãi sống trong ân tình.</a:t>
            </a:r>
          </a:p>
        </p:txBody>
      </p:sp>
    </p:spTree>
    <p:extLst>
      <p:ext uri="{BB962C8B-B14F-4D97-AF65-F5344CB8AC3E}">
        <p14:creationId xmlns:p14="http://schemas.microsoft.com/office/powerpoint/2010/main" val="332702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5996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242"/>
            <a:ext cx="9144000" cy="5174742"/>
          </a:xfrm>
          <a:prstGeom prst="rect">
            <a:avLst/>
          </a:prstGeom>
        </p:spPr>
      </p:pic>
      <p:sp>
        <p:nvSpPr>
          <p:cNvPr id="6" name="Rectangle 5"/>
          <p:cNvSpPr/>
          <p:nvPr/>
        </p:nvSpPr>
        <p:spPr>
          <a:xfrm>
            <a:off x="114300" y="514350"/>
            <a:ext cx="8915400" cy="2554545"/>
          </a:xfrm>
          <a:prstGeom prst="rect">
            <a:avLst/>
          </a:prstGeom>
        </p:spPr>
        <p:txBody>
          <a:bodyPr wrap="square">
            <a:spAutoFit/>
          </a:bodyPr>
          <a:lstStyle/>
          <a:p>
            <a:r>
              <a:rPr lang="en-US" sz="4000" i="1" u="sng" dirty="0" err="1" smtClean="0">
                <a:solidFill>
                  <a:srgbClr val="FFFF00"/>
                </a:solidFill>
              </a:rPr>
              <a:t>Bài</a:t>
            </a:r>
            <a:r>
              <a:rPr lang="en-US" sz="4000" i="1" u="sng" dirty="0" smtClean="0">
                <a:solidFill>
                  <a:srgbClr val="FFFF00"/>
                </a:solidFill>
              </a:rPr>
              <a:t> </a:t>
            </a:r>
            <a:r>
              <a:rPr lang="en-US" sz="4000" i="1" u="sng" dirty="0" err="1" smtClean="0">
                <a:solidFill>
                  <a:srgbClr val="FFFF00"/>
                </a:solidFill>
              </a:rPr>
              <a:t>Đọc</a:t>
            </a:r>
            <a:r>
              <a:rPr lang="en-US" sz="4000" i="1" u="sng" dirty="0" smtClean="0">
                <a:solidFill>
                  <a:srgbClr val="FFFF00"/>
                </a:solidFill>
              </a:rPr>
              <a:t> 1</a:t>
            </a:r>
          </a:p>
          <a:p>
            <a:r>
              <a:rPr lang="vi-VN" sz="4000" i="1" dirty="0">
                <a:solidFill>
                  <a:prstClr val="white"/>
                </a:solidFill>
              </a:rPr>
              <a:t>Sẽ không còn nghe thấy tiếng than khóc kêu la</a:t>
            </a:r>
            <a:r>
              <a:rPr lang="vi-VN" sz="4000" i="1" dirty="0" smtClean="0">
                <a:solidFill>
                  <a:prstClr val="white"/>
                </a:solidFill>
              </a:rPr>
              <a:t>.</a:t>
            </a:r>
            <a:endParaRPr lang="vi-VN" sz="4000" i="1" dirty="0">
              <a:solidFill>
                <a:prstClr val="white"/>
              </a:solidFill>
            </a:endParaRPr>
          </a:p>
          <a:p>
            <a:r>
              <a:rPr lang="vi-VN" sz="4000" b="1" dirty="0">
                <a:solidFill>
                  <a:srgbClr val="FFFF00"/>
                </a:solidFill>
              </a:rPr>
              <a:t>Bài trích sách ngôn sứ I-sai-a.</a:t>
            </a:r>
            <a:endParaRPr lang="en-US" sz="4000" b="1" dirty="0">
              <a:solidFill>
                <a:srgbClr val="FFFF00"/>
              </a:solidFill>
            </a:endParaRPr>
          </a:p>
        </p:txBody>
      </p:sp>
    </p:spTree>
    <p:extLst>
      <p:ext uri="{BB962C8B-B14F-4D97-AF65-F5344CB8AC3E}">
        <p14:creationId xmlns:p14="http://schemas.microsoft.com/office/powerpoint/2010/main" val="1291959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1176</Words>
  <Application>Microsoft Office PowerPoint</Application>
  <PresentationFormat>On-screen Show (16:9)</PresentationFormat>
  <Paragraphs>39</Paragraphs>
  <Slides>43</Slides>
  <Notes>0</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3_Office Theme</vt:lpstr>
      <vt:lpstr>14_Office Theme</vt:lpstr>
      <vt:lpstr>1_Office Theme</vt:lpstr>
      <vt:lpstr>Thứ Hai Sau Chúa Nhật IV Mùa Chay Tĩnh tâm ngày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tìm điều lành chứ đừng tìm điều dữ, rồi anh em sẽ được sống; và Chúa sẽ ở cùng anh em.</vt:lpstr>
      <vt:lpstr>PowerPoint Presentation</vt:lpstr>
      <vt:lpstr>PowerPoint Presentation</vt:lpstr>
      <vt:lpstr>PowerPoint Presentation</vt:lpstr>
      <vt:lpstr>Tk1: Ngọt ngào lời ca kính dâng Cha thiết tha ân tình. (Ha… a… a… ). Hòa cùng lời kinh những hy sinh dấn thân hãm mình. (Ha… a… a… ) Đường tình Thập Giá xưa Con Cha xuống ơn giao hòa. (Kính dâng lên Cha). Tội được tẩy xóa tránh vinh hoa đón ơn Vượt Qua. (Kính dâng lên Cha).</vt:lpstr>
      <vt:lpstr>Đk:  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vt:lpstr>
      <vt:lpstr>Tk2: Lặng thầm Mùa Chay kính dâng Cha mến tin đêm ngày (Ha… a… a… ). Hòa lại tình thân với tha nhân đắp xây công bình. (Ha… a… a… ). Nhục hình Thập Giá xưa Con Cha nối duyên đất trời. (Kính dâng lên Cha). Tạo cuộc đời mới phúc quang vinh với ơn Phục Sinh. (Kính dâng lên Cha).</vt:lpstr>
      <vt:lpstr>Đk:  Hiệp lòng dâng kính bánh thơm tinh tuyền. Rượu nồng dâng tiến với bao ước nguyện. Ăn năn ngày tháng đi hoang đàng, quyết tâm sửa sang. Nhìn về Thập Giá ngút cao khung trời. Vì tình yêu Chúa hiến thân cho đời. Noi gương nguyện bước đi theo Ngài, dẫu còn nặng vai.</vt:lpstr>
      <vt:lpstr>PowerPoint Presentation</vt:lpstr>
      <vt:lpstr>PowerPoint Presentation</vt:lpstr>
      <vt:lpstr>Ca Nguyện Hiệp Lễ ĐỪNG BỎ CON CHÚA ƠI Lm. Nguyễn Văn Tuyên</vt:lpstr>
      <vt:lpstr>Tk1:  Đừng bỏ con Chúa ơi khi con khó nguy giữa đời. Đừng bỏ con Chúa ơi đau thương u sầu giăng lối. Đừng bỏ con bơ vơ sóng gió biết đi phương nào. Đừng bỏ con đơn hành trên đường mù tối vắng tênh.</vt:lpstr>
      <vt:lpstr>Đk: Con biết Chúa bên con theo con khắp vạn nẻo đường. Con biết Chúa bên con theo con lỡ con mồ côi. Con biết Chúa yêu con xuống trần gian nhiều cay đắng. Con biết Chúa yêu con một đời chờ con với Ngài.</vt:lpstr>
      <vt:lpstr>Tk2: Đừng từ con Chúa ơi khi con lỡ dại xa Ngài. Đừng từ con Chúa ơi khi con yêu đời hơn Chúa. Đừng mặc con lang thang đam mê sống trong lỗi tội. Đừng để con xa Ngài vắng Ngài đời biết theo ai?</vt:lpstr>
      <vt:lpstr>Đk: Con biết Chúa bên con theo con khắp vạn nẻo đường. Con biết Chúa bên con theo con lỡ con mồ côi. Con biết Chúa yêu con xuống trần gian nhiều cay đắng. Con biết Chúa yêu con một đời chờ con với Ngài </vt:lpstr>
      <vt:lpstr>Tk3: Ngài chờ con Chúa ơi khi con lỗi hẹn chưa về. Ngài chờ con Chúa ơi khi con xa tình yêu Chúa. Ngài chờ con ăn năn đôi tay chắp lệ tuôn tràn. Ngài chờ con bên Ngài hưởng nguồn hạnh phúc thiên cung.</vt:lpstr>
      <vt:lpstr>Đk: Con biết Chúa bên con theo con khắp vạn nẻo đường. Con biết Chúa bên con theo con lỡ con mồ côi. Con biết Chúa yêu con xuống trần gian nhiều cay đắng. Con biết Chúa yêu con một đời chờ con với Ngài </vt:lpstr>
      <vt:lpstr>PowerPoint Presentation</vt:lpstr>
      <vt:lpstr>PowerPoint Presentation</vt:lpstr>
      <vt:lpstr>Ca Kết Lễ Giọt Lệ Sầu Lãng tử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34</cp:revision>
  <dcterms:created xsi:type="dcterms:W3CDTF">2022-10-29T21:32:50Z</dcterms:created>
  <dcterms:modified xsi:type="dcterms:W3CDTF">2024-03-06T22:26:54Z</dcterms:modified>
</cp:coreProperties>
</file>