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92" r:id="rId2"/>
    <p:sldMasterId id="2147483804" r:id="rId3"/>
    <p:sldMasterId id="2147483816" r:id="rId4"/>
  </p:sldMasterIdLst>
  <p:sldIdLst>
    <p:sldId id="256" r:id="rId5"/>
    <p:sldId id="402" r:id="rId6"/>
    <p:sldId id="372" r:id="rId7"/>
    <p:sldId id="331" r:id="rId8"/>
    <p:sldId id="373" r:id="rId9"/>
    <p:sldId id="374" r:id="rId10"/>
    <p:sldId id="375" r:id="rId11"/>
    <p:sldId id="376" r:id="rId12"/>
    <p:sldId id="305" r:id="rId13"/>
    <p:sldId id="334" r:id="rId14"/>
    <p:sldId id="257" r:id="rId15"/>
    <p:sldId id="258" r:id="rId16"/>
    <p:sldId id="335" r:id="rId17"/>
    <p:sldId id="336" r:id="rId18"/>
    <p:sldId id="377" r:id="rId19"/>
    <p:sldId id="378" r:id="rId20"/>
    <p:sldId id="379" r:id="rId21"/>
    <p:sldId id="380" r:id="rId22"/>
    <p:sldId id="381" r:id="rId23"/>
    <p:sldId id="403" r:id="rId24"/>
    <p:sldId id="399" r:id="rId25"/>
    <p:sldId id="382" r:id="rId26"/>
    <p:sldId id="383" r:id="rId27"/>
    <p:sldId id="384" r:id="rId28"/>
    <p:sldId id="385" r:id="rId29"/>
    <p:sldId id="386" r:id="rId30"/>
    <p:sldId id="387" r:id="rId31"/>
    <p:sldId id="388" r:id="rId32"/>
    <p:sldId id="389" r:id="rId33"/>
    <p:sldId id="390" r:id="rId34"/>
    <p:sldId id="391" r:id="rId35"/>
    <p:sldId id="400" r:id="rId36"/>
    <p:sldId id="392" r:id="rId37"/>
    <p:sldId id="393" r:id="rId38"/>
    <p:sldId id="401" r:id="rId39"/>
    <p:sldId id="396" r:id="rId40"/>
    <p:sldId id="395" r:id="rId41"/>
    <p:sldId id="398" r:id="rId42"/>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73" autoAdjust="0"/>
    <p:restoredTop sz="94693" autoAdjust="0"/>
  </p:normalViewPr>
  <p:slideViewPr>
    <p:cSldViewPr>
      <p:cViewPr varScale="1">
        <p:scale>
          <a:sx n="162" d="100"/>
          <a:sy n="162" d="100"/>
        </p:scale>
        <p:origin x="-562" y="-82"/>
      </p:cViewPr>
      <p:guideLst>
        <p:guide orient="horz" pos="1620"/>
        <p:guide pos="2880"/>
      </p:guideLst>
    </p:cSldViewPr>
  </p:slideViewPr>
  <p:outlineViewPr>
    <p:cViewPr>
      <p:scale>
        <a:sx n="33" d="100"/>
        <a:sy n="33" d="100"/>
      </p:scale>
      <p:origin x="0" y="6802"/>
    </p:cViewPr>
  </p:outlin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998827-A38C-4EBF-831C-9166A171FF1B}" type="datetimeFigureOut">
              <a:rPr lang="en-US" smtClean="0"/>
              <a:t>4/19/2024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1646214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t>4/19/2024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2763564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t>4/19/2024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4779724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665267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492044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911005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4/19/2024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686677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4/19/2024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223034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4/19/2024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33573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4/19/2024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942698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4/19/2024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628062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t>4/19/2024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29352922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4/19/2024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948416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32064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5841219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8070001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9790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75885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4/19/2024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5666020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4/19/2024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5723283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4/19/2024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540785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4/19/2024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56250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t>4/19/2024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141514237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4/19/2024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5934718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4/19/2024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38483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6479565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801918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015724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453615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6058851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4/19/2024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0834046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4/19/2024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990822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4/19/2024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99654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998827-A38C-4EBF-831C-9166A171FF1B}" type="datetimeFigureOut">
              <a:rPr lang="en-US" smtClean="0"/>
              <a:t>4/19/2024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422674593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4/19/2024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5988335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4/19/2024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1021372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4/19/2024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70760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92747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86738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998827-A38C-4EBF-831C-9166A171FF1B}" type="datetimeFigureOut">
              <a:rPr lang="en-US" smtClean="0"/>
              <a:t>4/19/2024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3457085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998827-A38C-4EBF-831C-9166A171FF1B}" type="datetimeFigureOut">
              <a:rPr lang="en-US" smtClean="0"/>
              <a:t>4/19/2024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29654256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t>4/19/2024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6309319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t>4/19/2024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0286276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t>4/19/2024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40160723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t>4/19/2024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t>‹#›</a:t>
            </a:fld>
            <a:endParaRPr lang="en-US"/>
          </a:p>
        </p:txBody>
      </p:sp>
    </p:spTree>
    <p:extLst>
      <p:ext uri="{BB962C8B-B14F-4D97-AF65-F5344CB8AC3E}">
        <p14:creationId xmlns:p14="http://schemas.microsoft.com/office/powerpoint/2010/main" val="9457650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4/19/2024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50435366"/>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4/19/2024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75279948"/>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4/19/2024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9591718"/>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lstStyle/>
          <a:p>
            <a:endParaRPr lang="en-US" b="0">
              <a:solidFill>
                <a:srgbClr val="003399"/>
              </a:solidFill>
              <a:effectLst/>
              <a:latin typeface="+mj-lt"/>
              <a:cs typeface="Times New Roman" pitchFamily="18" charset="0"/>
            </a:endParaRPr>
          </a:p>
          <a:p>
            <a:endParaRPr lang="en-US" b="0">
              <a:solidFill>
                <a:srgbClr val="003399"/>
              </a:solidFill>
              <a:effectLst/>
              <a:latin typeface="+mj-lt"/>
              <a:cs typeface="Times New Roman" pitchFamily="18" charset="0"/>
            </a:endParaRPr>
          </a:p>
          <a:p>
            <a:r>
              <a:rPr lang="en-US" sz="4400" b="0">
                <a:solidFill>
                  <a:srgbClr val="003399"/>
                </a:solidFill>
                <a:effectLst/>
                <a:latin typeface="+mj-lt"/>
                <a:cs typeface="Times New Roman" pitchFamily="18" charset="0"/>
              </a:rPr>
              <a:t>THỨ HAI</a:t>
            </a:r>
          </a:p>
          <a:p>
            <a:r>
              <a:rPr lang="en-US" sz="4400" b="0">
                <a:solidFill>
                  <a:srgbClr val="003399"/>
                </a:solidFill>
                <a:effectLst/>
                <a:latin typeface="+mj-lt"/>
                <a:cs typeface="Times New Roman" pitchFamily="18" charset="0"/>
              </a:rPr>
              <a:t>SAU CHÚA NHẬT IV PHỤC SINH</a:t>
            </a:r>
          </a:p>
        </p:txBody>
      </p:sp>
    </p:spTree>
    <p:extLst>
      <p:ext uri="{BB962C8B-B14F-4D97-AF65-F5344CB8AC3E}">
        <p14:creationId xmlns:p14="http://schemas.microsoft.com/office/powerpoint/2010/main" val="7295075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 name="TextBox 2"/>
          <p:cNvSpPr txBox="1"/>
          <p:nvPr/>
        </p:nvSpPr>
        <p:spPr>
          <a:xfrm>
            <a:off x="152400" y="209550"/>
            <a:ext cx="6324600" cy="1077218"/>
          </a:xfrm>
          <a:prstGeom prst="rect">
            <a:avLst/>
          </a:prstGeom>
          <a:noFill/>
          <a:ln>
            <a:solidFill>
              <a:srgbClr val="FFFF00"/>
            </a:solidFill>
          </a:ln>
          <a:effectLst>
            <a:glow rad="139700">
              <a:schemeClr val="accent3">
                <a:satMod val="175000"/>
                <a:alpha val="40000"/>
              </a:schemeClr>
            </a:glow>
          </a:effectLst>
        </p:spPr>
        <p:txBody>
          <a:bodyPr wrap="square" rtlCol="0">
            <a:spAutoFit/>
          </a:bodyPr>
          <a:lstStyle/>
          <a:p>
            <a:r>
              <a:rPr lang="vi-VN" sz="3200" dirty="0">
                <a:solidFill>
                  <a:prstClr val="white"/>
                </a:solidFill>
              </a:rPr>
              <a:t>Thiên Chúa cũng ban cho các dân ngoại ơn sám hối để được sự sống.</a:t>
            </a:r>
            <a:endParaRPr lang="en-US" sz="3200" dirty="0">
              <a:solidFill>
                <a:prstClr val="white"/>
              </a:solidFill>
            </a:endParaRPr>
          </a:p>
        </p:txBody>
      </p:sp>
      <p:sp>
        <p:nvSpPr>
          <p:cNvPr id="4" name="TextBox 3"/>
          <p:cNvSpPr txBox="1"/>
          <p:nvPr/>
        </p:nvSpPr>
        <p:spPr>
          <a:xfrm>
            <a:off x="228600" y="4400550"/>
            <a:ext cx="5818632" cy="584775"/>
          </a:xfrm>
          <a:prstGeom prst="rect">
            <a:avLst/>
          </a:prstGeom>
          <a:noFill/>
        </p:spPr>
        <p:txBody>
          <a:bodyPr wrap="square" rtlCol="0">
            <a:spAutoFit/>
          </a:bodyPr>
          <a:lstStyle/>
          <a:p>
            <a:r>
              <a:rPr lang="en-US" sz="3200">
                <a:solidFill>
                  <a:srgbClr val="FFFF00"/>
                </a:solidFill>
              </a:rPr>
              <a:t>Bài trích sách Công vụ Tông Đồ</a:t>
            </a:r>
          </a:p>
        </p:txBody>
      </p:sp>
    </p:spTree>
    <p:extLst>
      <p:ext uri="{BB962C8B-B14F-4D97-AF65-F5344CB8AC3E}">
        <p14:creationId xmlns:p14="http://schemas.microsoft.com/office/powerpoint/2010/main" val="28846478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819150"/>
            <a:ext cx="9144000" cy="4324350"/>
          </a:xfrm>
        </p:spPr>
        <p:txBody>
          <a:bodyPr>
            <a:normAutofit/>
          </a:bodyPr>
          <a:lstStyle/>
          <a:p>
            <a:pPr algn="just"/>
            <a:r>
              <a:rPr lang="en-US" sz="7200" b="0" dirty="0" err="1">
                <a:solidFill>
                  <a:srgbClr val="003399"/>
                </a:solidFill>
                <a:effectLst/>
                <a:latin typeface="+mj-lt"/>
                <a:cs typeface="Times New Roman" pitchFamily="18" charset="0"/>
              </a:rPr>
              <a:t>Linh</a:t>
            </a:r>
            <a:r>
              <a:rPr lang="en-US" sz="7200" b="0" dirty="0">
                <a:solidFill>
                  <a:srgbClr val="003399"/>
                </a:solidFill>
                <a:effectLst/>
                <a:latin typeface="+mj-lt"/>
                <a:cs typeface="Times New Roman" pitchFamily="18" charset="0"/>
              </a:rPr>
              <a:t> </a:t>
            </a:r>
            <a:r>
              <a:rPr lang="en-US" sz="7200" b="0" dirty="0" err="1">
                <a:solidFill>
                  <a:srgbClr val="003399"/>
                </a:solidFill>
                <a:effectLst/>
                <a:latin typeface="+mj-lt"/>
                <a:cs typeface="Times New Roman" pitchFamily="18" charset="0"/>
              </a:rPr>
              <a:t>hồn</a:t>
            </a:r>
            <a:r>
              <a:rPr lang="en-US" sz="7200" b="0" dirty="0">
                <a:solidFill>
                  <a:srgbClr val="003399"/>
                </a:solidFill>
                <a:effectLst/>
                <a:latin typeface="+mj-lt"/>
                <a:cs typeface="Times New Roman" pitchFamily="18" charset="0"/>
              </a:rPr>
              <a:t> con </a:t>
            </a:r>
            <a:r>
              <a:rPr lang="en-US" sz="7200" b="0" dirty="0" err="1">
                <a:solidFill>
                  <a:srgbClr val="003399"/>
                </a:solidFill>
                <a:effectLst/>
                <a:latin typeface="+mj-lt"/>
                <a:cs typeface="Times New Roman" pitchFamily="18" charset="0"/>
              </a:rPr>
              <a:t>khao</a:t>
            </a:r>
            <a:r>
              <a:rPr lang="en-US" sz="7200" b="0" dirty="0">
                <a:solidFill>
                  <a:srgbClr val="003399"/>
                </a:solidFill>
                <a:effectLst/>
                <a:latin typeface="+mj-lt"/>
                <a:cs typeface="Times New Roman" pitchFamily="18" charset="0"/>
              </a:rPr>
              <a:t> </a:t>
            </a:r>
            <a:r>
              <a:rPr lang="en-US" sz="7200" b="0" dirty="0" err="1">
                <a:solidFill>
                  <a:srgbClr val="003399"/>
                </a:solidFill>
                <a:effectLst/>
                <a:latin typeface="+mj-lt"/>
                <a:cs typeface="Times New Roman" pitchFamily="18" charset="0"/>
              </a:rPr>
              <a:t>khát</a:t>
            </a:r>
            <a:r>
              <a:rPr lang="en-US" sz="7200" b="0" dirty="0">
                <a:solidFill>
                  <a:srgbClr val="003399"/>
                </a:solidFill>
                <a:effectLst/>
                <a:latin typeface="+mj-lt"/>
                <a:cs typeface="Times New Roman" pitchFamily="18" charset="0"/>
              </a:rPr>
              <a:t> </a:t>
            </a:r>
            <a:r>
              <a:rPr lang="en-US" sz="7200" b="0" dirty="0" err="1">
                <a:solidFill>
                  <a:srgbClr val="003399"/>
                </a:solidFill>
                <a:effectLst/>
                <a:latin typeface="+mj-lt"/>
                <a:cs typeface="Times New Roman" pitchFamily="18" charset="0"/>
              </a:rPr>
              <a:t>Chúa</a:t>
            </a:r>
            <a:r>
              <a:rPr lang="en-US" sz="7200" b="0" dirty="0">
                <a:solidFill>
                  <a:srgbClr val="003399"/>
                </a:solidFill>
                <a:effectLst/>
                <a:latin typeface="+mj-lt"/>
                <a:cs typeface="Times New Roman" pitchFamily="18" charset="0"/>
              </a:rPr>
              <a:t> </a:t>
            </a:r>
            <a:r>
              <a:rPr lang="en-US" sz="7200" b="0" dirty="0" err="1">
                <a:solidFill>
                  <a:srgbClr val="003399"/>
                </a:solidFill>
                <a:effectLst/>
                <a:latin typeface="+mj-lt"/>
                <a:cs typeface="Times New Roman" pitchFamily="18" charset="0"/>
              </a:rPr>
              <a:t>Trời</a:t>
            </a:r>
            <a:r>
              <a:rPr lang="en-US" sz="7200" b="0" dirty="0">
                <a:solidFill>
                  <a:srgbClr val="003399"/>
                </a:solidFill>
                <a:effectLst/>
                <a:latin typeface="+mj-lt"/>
                <a:cs typeface="Times New Roman" pitchFamily="18" charset="0"/>
              </a:rPr>
              <a:t>, </a:t>
            </a:r>
            <a:r>
              <a:rPr lang="en-US" sz="7200" b="0" dirty="0" err="1">
                <a:solidFill>
                  <a:srgbClr val="003399"/>
                </a:solidFill>
                <a:effectLst/>
                <a:latin typeface="+mj-lt"/>
                <a:cs typeface="Times New Roman" pitchFamily="18" charset="0"/>
              </a:rPr>
              <a:t>là</a:t>
            </a:r>
            <a:r>
              <a:rPr lang="en-US" sz="7200" b="0" dirty="0">
                <a:solidFill>
                  <a:srgbClr val="003399"/>
                </a:solidFill>
                <a:effectLst/>
                <a:latin typeface="+mj-lt"/>
                <a:cs typeface="Times New Roman" pitchFamily="18" charset="0"/>
              </a:rPr>
              <a:t> </a:t>
            </a:r>
            <a:r>
              <a:rPr lang="en-US" sz="7200" b="0" dirty="0" err="1">
                <a:solidFill>
                  <a:srgbClr val="003399"/>
                </a:solidFill>
                <a:effectLst/>
                <a:latin typeface="+mj-lt"/>
                <a:cs typeface="Times New Roman" pitchFamily="18" charset="0"/>
              </a:rPr>
              <a:t>Chúa</a:t>
            </a:r>
            <a:r>
              <a:rPr lang="en-US" sz="7200" b="0" dirty="0">
                <a:solidFill>
                  <a:srgbClr val="003399"/>
                </a:solidFill>
                <a:effectLst/>
                <a:latin typeface="+mj-lt"/>
                <a:cs typeface="Times New Roman" pitchFamily="18" charset="0"/>
              </a:rPr>
              <a:t> </a:t>
            </a:r>
            <a:r>
              <a:rPr lang="en-US" sz="7200" b="0" dirty="0" err="1">
                <a:solidFill>
                  <a:srgbClr val="003399"/>
                </a:solidFill>
                <a:effectLst/>
                <a:latin typeface="+mj-lt"/>
                <a:cs typeface="Times New Roman" pitchFamily="18" charset="0"/>
              </a:rPr>
              <a:t>Trời</a:t>
            </a:r>
            <a:r>
              <a:rPr lang="en-US" sz="7200" b="0" dirty="0">
                <a:solidFill>
                  <a:srgbClr val="003399"/>
                </a:solidFill>
                <a:effectLst/>
                <a:latin typeface="+mj-lt"/>
                <a:cs typeface="Times New Roman" pitchFamily="18" charset="0"/>
              </a:rPr>
              <a:t> </a:t>
            </a:r>
            <a:r>
              <a:rPr lang="en-US" sz="7200" b="0" dirty="0" err="1">
                <a:solidFill>
                  <a:srgbClr val="003399"/>
                </a:solidFill>
                <a:effectLst/>
                <a:latin typeface="+mj-lt"/>
                <a:cs typeface="Times New Roman" pitchFamily="18" charset="0"/>
              </a:rPr>
              <a:t>hằng</a:t>
            </a:r>
            <a:r>
              <a:rPr lang="en-US" sz="7200" b="0" dirty="0">
                <a:solidFill>
                  <a:srgbClr val="003399"/>
                </a:solidFill>
                <a:effectLst/>
                <a:latin typeface="+mj-lt"/>
                <a:cs typeface="Times New Roman" pitchFamily="18" charset="0"/>
              </a:rPr>
              <a:t> </a:t>
            </a:r>
            <a:r>
              <a:rPr lang="en-US" sz="7200" b="0" dirty="0" err="1">
                <a:solidFill>
                  <a:srgbClr val="003399"/>
                </a:solidFill>
                <a:effectLst/>
                <a:latin typeface="+mj-lt"/>
                <a:cs typeface="Times New Roman" pitchFamily="18" charset="0"/>
              </a:rPr>
              <a:t>sống</a:t>
            </a:r>
            <a:r>
              <a:rPr lang="en-US" sz="7200" b="0" dirty="0">
                <a:solidFill>
                  <a:srgbClr val="003399"/>
                </a:solidFill>
                <a:effectLst/>
                <a:latin typeface="+mj-lt"/>
                <a:cs typeface="Times New Roman" pitchFamily="18" charset="0"/>
              </a:rPr>
              <a:t>.</a:t>
            </a:r>
          </a:p>
        </p:txBody>
      </p:sp>
      <p:sp>
        <p:nvSpPr>
          <p:cNvPr id="2" name="TextBox 1"/>
          <p:cNvSpPr txBox="1"/>
          <p:nvPr/>
        </p:nvSpPr>
        <p:spPr>
          <a:xfrm>
            <a:off x="0" y="26670"/>
            <a:ext cx="1959191" cy="769441"/>
          </a:xfrm>
          <a:prstGeom prst="rect">
            <a:avLst/>
          </a:prstGeom>
          <a:noFill/>
        </p:spPr>
        <p:txBody>
          <a:bodyPr wrap="none" rtlCol="0">
            <a:spAutoFit/>
          </a:bodyPr>
          <a:lstStyle/>
          <a:p>
            <a:r>
              <a:rPr lang="en-US" sz="4400" b="1" u="sng">
                <a:solidFill>
                  <a:srgbClr val="FF0000"/>
                </a:solidFill>
                <a:effectLst>
                  <a:outerShdw blurRad="38100" dist="38100" dir="2700000" algn="tl">
                    <a:srgbClr val="000000">
                      <a:alpha val="43137"/>
                    </a:srgbClr>
                  </a:outerShdw>
                </a:effectLst>
                <a:latin typeface="+mj-lt"/>
                <a:cs typeface="Times New Roman" pitchFamily="18" charset="0"/>
              </a:rPr>
              <a:t>Đáp ca:</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59191" y="361950"/>
            <a:ext cx="3581400" cy="361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939420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514351"/>
            <a:ext cx="9144000" cy="4629149"/>
          </a:xfrm>
        </p:spPr>
        <p:txBody>
          <a:bodyPr>
            <a:noAutofit/>
          </a:bodyPr>
          <a:lstStyle/>
          <a:p>
            <a:pPr algn="just"/>
            <a:r>
              <a:rPr lang="en-US" sz="6000" b="0">
                <a:solidFill>
                  <a:srgbClr val="003399"/>
                </a:solidFill>
                <a:effectLst/>
                <a:latin typeface="+mj-lt"/>
                <a:cs typeface="Times New Roman" pitchFamily="18" charset="0"/>
              </a:rPr>
              <a:t>Chúa nói: “Tôi chính là Mục Tử nhân lành, Tôi biết chiên của tôi, và chiên của tôi biết tôi.”</a:t>
            </a:r>
          </a:p>
        </p:txBody>
      </p:sp>
      <p:sp>
        <p:nvSpPr>
          <p:cNvPr id="2" name="TextBox 1"/>
          <p:cNvSpPr txBox="1"/>
          <p:nvPr/>
        </p:nvSpPr>
        <p:spPr>
          <a:xfrm>
            <a:off x="0" y="0"/>
            <a:ext cx="2888932" cy="584775"/>
          </a:xfrm>
          <a:prstGeom prst="rect">
            <a:avLst/>
          </a:prstGeom>
          <a:noFill/>
        </p:spPr>
        <p:txBody>
          <a:bodyPr wrap="none" rtlCol="0">
            <a:spAutoFit/>
          </a:bodyPr>
          <a:lstStyle/>
          <a:p>
            <a:r>
              <a:rPr lang="en-US" sz="3200" b="1" u="sng">
                <a:solidFill>
                  <a:srgbClr val="FF0000"/>
                </a:solidFill>
                <a:effectLst>
                  <a:outerShdw blurRad="38100" dist="38100" dir="2700000" algn="tl">
                    <a:srgbClr val="000000">
                      <a:alpha val="43137"/>
                    </a:srgbClr>
                  </a:outerShdw>
                </a:effectLst>
                <a:latin typeface="+mj-lt"/>
                <a:cs typeface="Times New Roman" pitchFamily="18" charset="0"/>
              </a:rPr>
              <a:t>Alleluia-Alleluia:</a:t>
            </a:r>
          </a:p>
        </p:txBody>
      </p:sp>
      <p:sp>
        <p:nvSpPr>
          <p:cNvPr id="4" name="Rectangle 3"/>
          <p:cNvSpPr/>
          <p:nvPr/>
        </p:nvSpPr>
        <p:spPr>
          <a:xfrm>
            <a:off x="6690200" y="4501733"/>
            <a:ext cx="1664237" cy="646331"/>
          </a:xfrm>
          <a:prstGeom prst="rect">
            <a:avLst/>
          </a:prstGeom>
        </p:spPr>
        <p:txBody>
          <a:bodyPr wrap="none">
            <a:spAutoFit/>
          </a:bodyPr>
          <a:lstStyle/>
          <a:p>
            <a:pPr algn="r"/>
            <a:r>
              <a:rPr lang="en-US" sz="3600" b="1" u="sng">
                <a:solidFill>
                  <a:srgbClr val="FF0000"/>
                </a:solidFill>
                <a:effectLst>
                  <a:outerShdw blurRad="38100" dist="38100" dir="2700000" algn="tl">
                    <a:srgbClr val="000000">
                      <a:alpha val="43137"/>
                    </a:srgbClr>
                  </a:outerShdw>
                </a:effectLst>
                <a:latin typeface="+mj-lt"/>
                <a:cs typeface="Times New Roman" pitchFamily="18" charset="0"/>
              </a:rPr>
              <a:t>Alleluia:</a:t>
            </a:r>
          </a:p>
        </p:txBody>
      </p:sp>
    </p:spTree>
    <p:extLst>
      <p:ext uri="{BB962C8B-B14F-4D97-AF65-F5344CB8AC3E}">
        <p14:creationId xmlns:p14="http://schemas.microsoft.com/office/powerpoint/2010/main" val="40939420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7487881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2179093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247650"/>
            <a:ext cx="9144000" cy="5391150"/>
          </a:xfrm>
        </p:spPr>
        <p:txBody>
          <a:bodyPr>
            <a:normAutofit/>
          </a:bodyPr>
          <a:lstStyle/>
          <a:p>
            <a:endParaRPr lang="en-US" sz="4000" b="0" dirty="0">
              <a:solidFill>
                <a:srgbClr val="FF0000"/>
              </a:solidFill>
              <a:effectLst>
                <a:outerShdw blurRad="38100" dist="38100" dir="2700000" algn="tl">
                  <a:srgbClr val="000000">
                    <a:alpha val="43137"/>
                  </a:srgbClr>
                </a:outerShdw>
              </a:effectLst>
              <a:latin typeface="+mj-lt"/>
              <a:cs typeface="Times New Roman" pitchFamily="18" charset="0"/>
            </a:endParaRPr>
          </a:p>
          <a:p>
            <a:endParaRPr lang="en-US" sz="4000" b="0" dirty="0">
              <a:solidFill>
                <a:srgbClr val="FF0000"/>
              </a:solidFill>
              <a:effectLst>
                <a:outerShdw blurRad="38100" dist="38100" dir="2700000" algn="tl">
                  <a:srgbClr val="000000">
                    <a:alpha val="43137"/>
                  </a:srgbClr>
                </a:outerShdw>
              </a:effectLst>
              <a:latin typeface="+mj-lt"/>
              <a:cs typeface="Times New Roman" pitchFamily="18" charset="0"/>
            </a:endParaRPr>
          </a:p>
          <a:p>
            <a:r>
              <a:rPr lang="vi-VN" sz="4800" u="sng" dirty="0">
                <a:solidFill>
                  <a:srgbClr val="FF0000"/>
                </a:solidFill>
                <a:effectLst>
                  <a:outerShdw blurRad="38100" dist="38100" dir="2700000" algn="tl">
                    <a:srgbClr val="000000">
                      <a:alpha val="43137"/>
                    </a:srgbClr>
                  </a:outerShdw>
                </a:effectLst>
                <a:latin typeface="+mj-lt"/>
                <a:cs typeface="Times New Roman" pitchFamily="18" charset="0"/>
              </a:rPr>
              <a:t>Ca dâng lễ</a:t>
            </a:r>
            <a:endParaRPr lang="en-US" sz="4800" b="0" u="sng" dirty="0">
              <a:solidFill>
                <a:srgbClr val="FF0000"/>
              </a:solidFill>
              <a:effectLst>
                <a:outerShdw blurRad="38100" dist="38100" dir="2700000" algn="tl">
                  <a:srgbClr val="000000">
                    <a:alpha val="43137"/>
                  </a:srgbClr>
                </a:outerShdw>
              </a:effectLst>
              <a:latin typeface="+mj-lt"/>
              <a:cs typeface="Times New Roman" pitchFamily="18" charset="0"/>
            </a:endParaRPr>
          </a:p>
          <a:p>
            <a:r>
              <a:rPr lang="vi-VN" sz="5400" dirty="0">
                <a:solidFill>
                  <a:srgbClr val="FF0000"/>
                </a:solidFill>
                <a:effectLst>
                  <a:outerShdw blurRad="38100" dist="38100" dir="2700000" algn="tl">
                    <a:srgbClr val="000000">
                      <a:alpha val="43137"/>
                    </a:srgbClr>
                  </a:outerShdw>
                </a:effectLst>
                <a:latin typeface="+mj-lt"/>
                <a:cs typeface="Times New Roman" pitchFamily="18" charset="0"/>
              </a:rPr>
              <a:t>Tiến Dâng Lên</a:t>
            </a:r>
          </a:p>
          <a:p>
            <a:r>
              <a:rPr lang="vi-VN" sz="4000" b="0" dirty="0">
                <a:solidFill>
                  <a:srgbClr val="003399"/>
                </a:solidFill>
                <a:effectLst>
                  <a:outerShdw blurRad="38100" dist="38100" dir="2700000" algn="tl">
                    <a:srgbClr val="000000">
                      <a:alpha val="43137"/>
                    </a:srgbClr>
                  </a:outerShdw>
                </a:effectLst>
                <a:latin typeface="+mj-lt"/>
                <a:cs typeface="Times New Roman" pitchFamily="18" charset="0"/>
              </a:rPr>
              <a:t>Phanxicô</a:t>
            </a:r>
            <a:endParaRPr lang="en-US" sz="4000" b="0"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41762324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normAutofit fontScale="90000"/>
          </a:bodyPr>
          <a:lstStyle/>
          <a:p>
            <a:pPr eaLnBrk="1" hangingPunct="1"/>
            <a:r>
              <a:rPr lang="en-US" b="0">
                <a:solidFill>
                  <a:srgbClr val="003399"/>
                </a:solidFill>
                <a:effectLst>
                  <a:outerShdw blurRad="38100" dist="38100" dir="2700000" algn="tl">
                    <a:srgbClr val="000000">
                      <a:alpha val="43137"/>
                    </a:srgbClr>
                  </a:outerShdw>
                </a:effectLst>
                <a:latin typeface="+mj-lt"/>
              </a:rPr>
              <a:t/>
            </a:r>
            <a:br>
              <a:rPr lang="en-US" b="0">
                <a:solidFill>
                  <a:srgbClr val="003399"/>
                </a:solidFill>
                <a:effectLst>
                  <a:outerShdw blurRad="38100" dist="38100" dir="2700000" algn="tl">
                    <a:srgbClr val="000000">
                      <a:alpha val="43137"/>
                    </a:srgbClr>
                  </a:outerShdw>
                </a:effectLst>
                <a:latin typeface="+mj-lt"/>
              </a:rPr>
            </a:br>
            <a:endParaRPr lang="en-US" b="0">
              <a:solidFill>
                <a:srgbClr val="003399"/>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normAutofit/>
          </a:bodyPr>
          <a:lstStyle/>
          <a:p>
            <a:pPr algn="just" eaLnBrk="1" hangingPunct="1">
              <a:lnSpc>
                <a:spcPct val="150000"/>
              </a:lnSpc>
            </a:pPr>
            <a:r>
              <a:rPr lang="vi-VN" sz="4400"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Tk1</a:t>
            </a:r>
            <a:r>
              <a:rPr lang="vi-VN" sz="4400" dirty="0">
                <a:solidFill>
                  <a:srgbClr val="FF0000"/>
                </a:solidFill>
                <a:latin typeface="+mj-lt"/>
                <a:cs typeface="Times New Roman" panose="02020603050405020304" pitchFamily="18" charset="0"/>
              </a:rPr>
              <a:t>: </a:t>
            </a:r>
            <a:r>
              <a:rPr lang="vi-VN" sz="4400" dirty="0">
                <a:solidFill>
                  <a:srgbClr val="003399"/>
                </a:solidFill>
                <a:latin typeface="+mj-lt"/>
                <a:cs typeface="Times New Roman" panose="02020603050405020304" pitchFamily="18" charset="0"/>
              </a:rPr>
              <a:t>Tiến dâng lên thiên cung này lễ vật. Nguyện dâng Chúa bánh thơm với rượu nho, và nước mắt tiếng hát trong cuộc đời. Xin Chúa nhận đền bù muôn tội con.</a:t>
            </a:r>
            <a:endParaRPr lang="en-US" sz="2400" b="0" dirty="0">
              <a:solidFill>
                <a:srgbClr val="003399"/>
              </a:solidFill>
              <a:latin typeface="+mj-lt"/>
              <a:cs typeface="Times New Roman" panose="02020603050405020304" pitchFamily="18" charset="0"/>
            </a:endParaRPr>
          </a:p>
        </p:txBody>
      </p:sp>
    </p:spTree>
    <p:extLst>
      <p:ext uri="{BB962C8B-B14F-4D97-AF65-F5344CB8AC3E}">
        <p14:creationId xmlns:p14="http://schemas.microsoft.com/office/powerpoint/2010/main" val="13432053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normAutofit fontScale="90000"/>
          </a:bodyPr>
          <a:lstStyle/>
          <a:p>
            <a:pPr eaLnBrk="1" hangingPunct="1"/>
            <a:r>
              <a:rPr lang="en-US" b="0">
                <a:solidFill>
                  <a:srgbClr val="003399"/>
                </a:solidFill>
                <a:effectLst>
                  <a:outerShdw blurRad="38100" dist="38100" dir="2700000" algn="tl">
                    <a:srgbClr val="000000">
                      <a:alpha val="43137"/>
                    </a:srgbClr>
                  </a:outerShdw>
                </a:effectLst>
                <a:latin typeface="+mj-lt"/>
              </a:rPr>
              <a:t/>
            </a:r>
            <a:br>
              <a:rPr lang="en-US" b="0">
                <a:solidFill>
                  <a:srgbClr val="003399"/>
                </a:solidFill>
                <a:effectLst>
                  <a:outerShdw blurRad="38100" dist="38100" dir="2700000" algn="tl">
                    <a:srgbClr val="000000">
                      <a:alpha val="43137"/>
                    </a:srgbClr>
                  </a:outerShdw>
                </a:effectLst>
                <a:latin typeface="+mj-lt"/>
              </a:rPr>
            </a:br>
            <a:endParaRPr lang="en-US" b="0">
              <a:solidFill>
                <a:srgbClr val="003399"/>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normAutofit fontScale="62500" lnSpcReduction="20000"/>
          </a:bodyPr>
          <a:lstStyle/>
          <a:p>
            <a:pPr algn="just" eaLnBrk="1" hangingPunct="1">
              <a:lnSpc>
                <a:spcPct val="150000"/>
              </a:lnSpc>
            </a:pPr>
            <a:r>
              <a:rPr lang="vi-VN" sz="7200"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Đk</a:t>
            </a:r>
            <a:r>
              <a:rPr lang="vi-VN" sz="7200" dirty="0">
                <a:solidFill>
                  <a:srgbClr val="FF0000"/>
                </a:solidFill>
                <a:latin typeface="+mj-lt"/>
                <a:cs typeface="Times New Roman" panose="02020603050405020304" pitchFamily="18" charset="0"/>
              </a:rPr>
              <a:t>: </a:t>
            </a:r>
            <a:r>
              <a:rPr lang="vi-VN" sz="7200" dirty="0">
                <a:solidFill>
                  <a:srgbClr val="003399"/>
                </a:solidFill>
                <a:latin typeface="+mj-lt"/>
                <a:cs typeface="Times New Roman" panose="02020603050405020304" pitchFamily="18" charset="0"/>
              </a:rPr>
              <a:t>Cùng dâng tiến tiếng hát trên môi nguyện cầu, bao nỗi sầu dâng lên cùng với niềm vui; cùng dâng tiến với hết tâm tình thiết tha, tựa hương xa bay lên tòa Chúa bao la.</a:t>
            </a:r>
            <a:endParaRPr lang="en-US" sz="3600" b="0" dirty="0">
              <a:solidFill>
                <a:srgbClr val="003399"/>
              </a:solidFill>
              <a:latin typeface="+mj-lt"/>
              <a:cs typeface="Times New Roman" panose="02020603050405020304" pitchFamily="18" charset="0"/>
            </a:endParaRPr>
          </a:p>
        </p:txBody>
      </p:sp>
    </p:spTree>
    <p:extLst>
      <p:ext uri="{BB962C8B-B14F-4D97-AF65-F5344CB8AC3E}">
        <p14:creationId xmlns:p14="http://schemas.microsoft.com/office/powerpoint/2010/main" val="352742932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normAutofit fontScale="90000"/>
          </a:bodyPr>
          <a:lstStyle/>
          <a:p>
            <a:pPr eaLnBrk="1" hangingPunct="1"/>
            <a:r>
              <a:rPr lang="en-US" b="0">
                <a:solidFill>
                  <a:srgbClr val="003399"/>
                </a:solidFill>
                <a:effectLst>
                  <a:outerShdw blurRad="38100" dist="38100" dir="2700000" algn="tl">
                    <a:srgbClr val="000000">
                      <a:alpha val="43137"/>
                    </a:srgbClr>
                  </a:outerShdw>
                </a:effectLst>
                <a:latin typeface="+mj-lt"/>
              </a:rPr>
              <a:t/>
            </a:r>
            <a:br>
              <a:rPr lang="en-US" b="0">
                <a:solidFill>
                  <a:srgbClr val="003399"/>
                </a:solidFill>
                <a:effectLst>
                  <a:outerShdw blurRad="38100" dist="38100" dir="2700000" algn="tl">
                    <a:srgbClr val="000000">
                      <a:alpha val="43137"/>
                    </a:srgbClr>
                  </a:outerShdw>
                </a:effectLst>
                <a:latin typeface="+mj-lt"/>
              </a:rPr>
            </a:br>
            <a:endParaRPr lang="en-US" b="0">
              <a:solidFill>
                <a:srgbClr val="003399"/>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normAutofit/>
          </a:bodyPr>
          <a:lstStyle/>
          <a:p>
            <a:pPr algn="just" eaLnBrk="1" hangingPunct="1">
              <a:lnSpc>
                <a:spcPct val="150000"/>
              </a:lnSpc>
            </a:pPr>
            <a:r>
              <a:rPr lang="vi-VN" sz="4400"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Tk2</a:t>
            </a:r>
            <a:r>
              <a:rPr lang="vi-VN" sz="4400" dirty="0">
                <a:solidFill>
                  <a:srgbClr val="FF0000"/>
                </a:solidFill>
                <a:latin typeface="+mj-lt"/>
                <a:cs typeface="Times New Roman" panose="02020603050405020304" pitchFamily="18" charset="0"/>
              </a:rPr>
              <a:t>: </a:t>
            </a:r>
            <a:r>
              <a:rPr lang="vi-VN" sz="4400" dirty="0">
                <a:solidFill>
                  <a:srgbClr val="003399"/>
                </a:solidFill>
                <a:latin typeface="+mj-lt"/>
                <a:cs typeface="Times New Roman" panose="02020603050405020304" pitchFamily="18" charset="0"/>
              </a:rPr>
              <a:t>Tiến dâng lên thiên cung lời ước nguyện, nguyện xin Chúa khấng ban phúc bình yên, được như nước nối kết trong rượu nồng, bao tấm lòng hòa đồng trong tình yêu.</a:t>
            </a:r>
          </a:p>
          <a:p>
            <a:pPr algn="just" eaLnBrk="1" hangingPunct="1">
              <a:lnSpc>
                <a:spcPct val="150000"/>
              </a:lnSpc>
            </a:pPr>
            <a:endParaRPr lang="en-US" sz="2400" b="0" dirty="0">
              <a:solidFill>
                <a:srgbClr val="003399"/>
              </a:solidFill>
              <a:latin typeface="+mj-lt"/>
              <a:cs typeface="Times New Roman" panose="02020603050405020304" pitchFamily="18" charset="0"/>
            </a:endParaRPr>
          </a:p>
        </p:txBody>
      </p:sp>
    </p:spTree>
    <p:extLst>
      <p:ext uri="{BB962C8B-B14F-4D97-AF65-F5344CB8AC3E}">
        <p14:creationId xmlns:p14="http://schemas.microsoft.com/office/powerpoint/2010/main" val="249335912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normAutofit fontScale="90000"/>
          </a:bodyPr>
          <a:lstStyle/>
          <a:p>
            <a:pPr eaLnBrk="1" hangingPunct="1"/>
            <a:r>
              <a:rPr lang="en-US" b="0">
                <a:solidFill>
                  <a:srgbClr val="003399"/>
                </a:solidFill>
                <a:effectLst>
                  <a:outerShdw blurRad="38100" dist="38100" dir="2700000" algn="tl">
                    <a:srgbClr val="000000">
                      <a:alpha val="43137"/>
                    </a:srgbClr>
                  </a:outerShdw>
                </a:effectLst>
                <a:latin typeface="+mj-lt"/>
              </a:rPr>
              <a:t/>
            </a:r>
            <a:br>
              <a:rPr lang="en-US" b="0">
                <a:solidFill>
                  <a:srgbClr val="003399"/>
                </a:solidFill>
                <a:effectLst>
                  <a:outerShdw blurRad="38100" dist="38100" dir="2700000" algn="tl">
                    <a:srgbClr val="000000">
                      <a:alpha val="43137"/>
                    </a:srgbClr>
                  </a:outerShdw>
                </a:effectLst>
                <a:latin typeface="+mj-lt"/>
              </a:rPr>
            </a:br>
            <a:endParaRPr lang="en-US" b="0">
              <a:solidFill>
                <a:srgbClr val="003399"/>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normAutofit fontScale="62500" lnSpcReduction="20000"/>
          </a:bodyPr>
          <a:lstStyle/>
          <a:p>
            <a:pPr algn="just" eaLnBrk="1" hangingPunct="1">
              <a:lnSpc>
                <a:spcPct val="150000"/>
              </a:lnSpc>
            </a:pPr>
            <a:r>
              <a:rPr lang="vi-VN" sz="7200"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Đk</a:t>
            </a:r>
            <a:r>
              <a:rPr lang="vi-VN" sz="7200" dirty="0">
                <a:solidFill>
                  <a:srgbClr val="FF0000"/>
                </a:solidFill>
                <a:latin typeface="+mj-lt"/>
                <a:cs typeface="Times New Roman" panose="02020603050405020304" pitchFamily="18" charset="0"/>
              </a:rPr>
              <a:t>: </a:t>
            </a:r>
            <a:r>
              <a:rPr lang="vi-VN" sz="7200" dirty="0">
                <a:solidFill>
                  <a:srgbClr val="003399"/>
                </a:solidFill>
                <a:latin typeface="+mj-lt"/>
                <a:cs typeface="Times New Roman" panose="02020603050405020304" pitchFamily="18" charset="0"/>
              </a:rPr>
              <a:t>Cùng dâng tiến tiếng hát trên môi nguyện cầu, bao nỗi sầu dâng lên cùng với niềm vui; cùng dâng tiến với hết tâm tình thiết tha, tựa hương xa bay lên tòa Chúa bao la.</a:t>
            </a:r>
            <a:endParaRPr lang="en-US" sz="3600" b="0" dirty="0">
              <a:solidFill>
                <a:srgbClr val="003399"/>
              </a:solidFill>
              <a:latin typeface="+mj-lt"/>
              <a:cs typeface="Times New Roman" panose="02020603050405020304" pitchFamily="18" charset="0"/>
            </a:endParaRPr>
          </a:p>
        </p:txBody>
      </p:sp>
    </p:spTree>
    <p:extLst>
      <p:ext uri="{BB962C8B-B14F-4D97-AF65-F5344CB8AC3E}">
        <p14:creationId xmlns:p14="http://schemas.microsoft.com/office/powerpoint/2010/main" val="274346957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7068658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782345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5119578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247650"/>
            <a:ext cx="9144000" cy="5391150"/>
          </a:xfrm>
        </p:spPr>
        <p:txBody>
          <a:bodyPr>
            <a:normAutofit/>
          </a:bodyPr>
          <a:lstStyle/>
          <a:p>
            <a:endParaRPr lang="en-US" sz="4000" b="0" dirty="0">
              <a:solidFill>
                <a:srgbClr val="FF0000"/>
              </a:solidFill>
              <a:effectLst>
                <a:outerShdw blurRad="38100" dist="38100" dir="2700000" algn="tl">
                  <a:srgbClr val="000000">
                    <a:alpha val="43137"/>
                  </a:srgbClr>
                </a:outerShdw>
              </a:effectLst>
              <a:latin typeface="+mj-lt"/>
              <a:cs typeface="Times New Roman" pitchFamily="18" charset="0"/>
            </a:endParaRPr>
          </a:p>
          <a:p>
            <a:endParaRPr lang="en-US" sz="4000" b="0" dirty="0">
              <a:solidFill>
                <a:srgbClr val="FF0000"/>
              </a:solidFill>
              <a:effectLst>
                <a:outerShdw blurRad="38100" dist="38100" dir="2700000" algn="tl">
                  <a:srgbClr val="000000">
                    <a:alpha val="43137"/>
                  </a:srgbClr>
                </a:outerShdw>
              </a:effectLst>
              <a:latin typeface="+mj-lt"/>
              <a:cs typeface="Times New Roman" pitchFamily="18" charset="0"/>
            </a:endParaRPr>
          </a:p>
          <a:p>
            <a:r>
              <a:rPr lang="vi-VN" sz="4800" u="sng" dirty="0">
                <a:solidFill>
                  <a:srgbClr val="FF0000"/>
                </a:solidFill>
                <a:effectLst>
                  <a:outerShdw blurRad="38100" dist="38100" dir="2700000" algn="tl">
                    <a:srgbClr val="000000">
                      <a:alpha val="43137"/>
                    </a:srgbClr>
                  </a:outerShdw>
                </a:effectLst>
                <a:latin typeface="+mj-lt"/>
                <a:cs typeface="Times New Roman" pitchFamily="18" charset="0"/>
              </a:rPr>
              <a:t>Ca hiệp lễ</a:t>
            </a:r>
            <a:endParaRPr lang="en-US" sz="4800" b="0" u="sng" dirty="0">
              <a:solidFill>
                <a:srgbClr val="FF0000"/>
              </a:solidFill>
              <a:effectLst>
                <a:outerShdw blurRad="38100" dist="38100" dir="2700000" algn="tl">
                  <a:srgbClr val="000000">
                    <a:alpha val="43137"/>
                  </a:srgbClr>
                </a:outerShdw>
              </a:effectLst>
              <a:latin typeface="+mj-lt"/>
              <a:cs typeface="Times New Roman" pitchFamily="18" charset="0"/>
            </a:endParaRPr>
          </a:p>
          <a:p>
            <a:r>
              <a:rPr lang="vi-VN" sz="5400" dirty="0">
                <a:solidFill>
                  <a:srgbClr val="FF0000"/>
                </a:solidFill>
                <a:effectLst>
                  <a:outerShdw blurRad="38100" dist="38100" dir="2700000" algn="tl">
                    <a:srgbClr val="000000">
                      <a:alpha val="43137"/>
                    </a:srgbClr>
                  </a:outerShdw>
                </a:effectLst>
                <a:latin typeface="+mj-lt"/>
                <a:cs typeface="Times New Roman" pitchFamily="18" charset="0"/>
              </a:rPr>
              <a:t>Yêu Thương Cho Người</a:t>
            </a:r>
          </a:p>
          <a:p>
            <a:r>
              <a:rPr lang="vi-VN" sz="4000" dirty="0">
                <a:solidFill>
                  <a:srgbClr val="003399"/>
                </a:solidFill>
                <a:effectLst>
                  <a:outerShdw blurRad="38100" dist="38100" dir="2700000" algn="tl">
                    <a:srgbClr val="000000">
                      <a:alpha val="43137"/>
                    </a:srgbClr>
                  </a:outerShdw>
                </a:effectLst>
                <a:latin typeface="+mj-lt"/>
                <a:cs typeface="Times New Roman" pitchFamily="18" charset="0"/>
              </a:rPr>
              <a:t>Thắng-Hồng Trần</a:t>
            </a:r>
            <a:endParaRPr lang="en-US" sz="4000" b="0"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8208846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normAutofit fontScale="90000"/>
          </a:bodyPr>
          <a:lstStyle/>
          <a:p>
            <a:pPr eaLnBrk="1" hangingPunct="1"/>
            <a:r>
              <a:rPr lang="en-US" b="0">
                <a:solidFill>
                  <a:srgbClr val="003399"/>
                </a:solidFill>
                <a:effectLst>
                  <a:outerShdw blurRad="38100" dist="38100" dir="2700000" algn="tl">
                    <a:srgbClr val="000000">
                      <a:alpha val="43137"/>
                    </a:srgbClr>
                  </a:outerShdw>
                </a:effectLst>
                <a:latin typeface="+mj-lt"/>
              </a:rPr>
              <a:t/>
            </a:r>
            <a:br>
              <a:rPr lang="en-US" b="0">
                <a:solidFill>
                  <a:srgbClr val="003399"/>
                </a:solidFill>
                <a:effectLst>
                  <a:outerShdw blurRad="38100" dist="38100" dir="2700000" algn="tl">
                    <a:srgbClr val="000000">
                      <a:alpha val="43137"/>
                    </a:srgbClr>
                  </a:outerShdw>
                </a:effectLst>
                <a:latin typeface="+mj-lt"/>
              </a:rPr>
            </a:br>
            <a:endParaRPr lang="en-US" b="0">
              <a:solidFill>
                <a:srgbClr val="003399"/>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normAutofit fontScale="47500" lnSpcReduction="20000"/>
          </a:bodyPr>
          <a:lstStyle/>
          <a:p>
            <a:pPr algn="just" eaLnBrk="1" hangingPunct="1">
              <a:lnSpc>
                <a:spcPct val="150000"/>
              </a:lnSpc>
            </a:pPr>
            <a:r>
              <a:rPr lang="vi-VN" sz="7200"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Tk1</a:t>
            </a:r>
            <a:r>
              <a:rPr lang="vi-VN" sz="7200" dirty="0">
                <a:solidFill>
                  <a:srgbClr val="FF0000"/>
                </a:solidFill>
                <a:latin typeface="+mj-lt"/>
                <a:cs typeface="Times New Roman" panose="02020603050405020304" pitchFamily="18" charset="0"/>
              </a:rPr>
              <a:t>: </a:t>
            </a:r>
            <a:r>
              <a:rPr lang="vi-VN" sz="7200" dirty="0">
                <a:solidFill>
                  <a:srgbClr val="003399"/>
                </a:solidFill>
                <a:latin typeface="+mj-lt"/>
                <a:cs typeface="Times New Roman" panose="02020603050405020304" pitchFamily="18" charset="0"/>
              </a:rPr>
              <a:t>Con muốn đi tìm Ngài trong cuộc sống. Lối Ngài xưa con chưa tới một lần, biết về đâu cho con gặp được Ngài. Ngài ở đâu trong tiếng hát lời kinh. Ngài ở đâu trong ánh sáng niềm tin. Ngài ở đâu cho con đi tìm Ngài, Ngài ở đâu cho con đi gặp Ngài, trong yêu thương hay thù hận, trong tim anh anh trong lòng tôi.</a:t>
            </a:r>
            <a:endParaRPr lang="en-US" sz="3600" b="0" dirty="0">
              <a:solidFill>
                <a:srgbClr val="003399"/>
              </a:solidFill>
              <a:latin typeface="+mj-lt"/>
              <a:cs typeface="Times New Roman" panose="02020603050405020304" pitchFamily="18" charset="0"/>
            </a:endParaRPr>
          </a:p>
        </p:txBody>
      </p:sp>
    </p:spTree>
    <p:extLst>
      <p:ext uri="{BB962C8B-B14F-4D97-AF65-F5344CB8AC3E}">
        <p14:creationId xmlns:p14="http://schemas.microsoft.com/office/powerpoint/2010/main" val="379347718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normAutofit fontScale="90000"/>
          </a:bodyPr>
          <a:lstStyle/>
          <a:p>
            <a:pPr eaLnBrk="1" hangingPunct="1"/>
            <a:r>
              <a:rPr lang="en-US" b="0">
                <a:solidFill>
                  <a:srgbClr val="003399"/>
                </a:solidFill>
                <a:effectLst>
                  <a:outerShdw blurRad="38100" dist="38100" dir="2700000" algn="tl">
                    <a:srgbClr val="000000">
                      <a:alpha val="43137"/>
                    </a:srgbClr>
                  </a:outerShdw>
                </a:effectLst>
                <a:latin typeface="+mj-lt"/>
              </a:rPr>
              <a:t/>
            </a:r>
            <a:br>
              <a:rPr lang="en-US" b="0">
                <a:solidFill>
                  <a:srgbClr val="003399"/>
                </a:solidFill>
                <a:effectLst>
                  <a:outerShdw blurRad="38100" dist="38100" dir="2700000" algn="tl">
                    <a:srgbClr val="000000">
                      <a:alpha val="43137"/>
                    </a:srgbClr>
                  </a:outerShdw>
                </a:effectLst>
                <a:latin typeface="+mj-lt"/>
              </a:rPr>
            </a:br>
            <a:endParaRPr lang="en-US" b="0">
              <a:solidFill>
                <a:srgbClr val="003399"/>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normAutofit fontScale="70000" lnSpcReduction="20000"/>
          </a:bodyPr>
          <a:lstStyle/>
          <a:p>
            <a:pPr algn="just" eaLnBrk="1" hangingPunct="1">
              <a:lnSpc>
                <a:spcPct val="150000"/>
              </a:lnSpc>
            </a:pPr>
            <a:r>
              <a:rPr lang="vi-VN" sz="7200"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a:t>
            </a:r>
            <a:r>
              <a:rPr lang="vi-VN" sz="7200" dirty="0">
                <a:solidFill>
                  <a:srgbClr val="FF0000"/>
                </a:solidFill>
                <a:latin typeface="+mj-lt"/>
                <a:cs typeface="Times New Roman" panose="02020603050405020304" pitchFamily="18" charset="0"/>
              </a:rPr>
              <a:t>: </a:t>
            </a:r>
            <a:r>
              <a:rPr lang="vi-VN" sz="7200" dirty="0">
                <a:solidFill>
                  <a:srgbClr val="003399"/>
                </a:solidFill>
                <a:latin typeface="+mj-lt"/>
                <a:cs typeface="Times New Roman" panose="02020603050405020304" pitchFamily="18" charset="0"/>
              </a:rPr>
              <a:t>Ngài ở đâu cho con đi tìm Ngài, Ngài ở đâu cho con đi gặp Ngài, trong yêu thương hay thù hận, trong tim anh trong lòng tôi.</a:t>
            </a:r>
            <a:endParaRPr lang="en-US" sz="3600" b="0" dirty="0">
              <a:solidFill>
                <a:srgbClr val="003399"/>
              </a:solidFill>
              <a:latin typeface="+mj-lt"/>
              <a:cs typeface="Times New Roman" panose="02020603050405020304" pitchFamily="18" charset="0"/>
            </a:endParaRPr>
          </a:p>
        </p:txBody>
      </p:sp>
    </p:spTree>
    <p:extLst>
      <p:ext uri="{BB962C8B-B14F-4D97-AF65-F5344CB8AC3E}">
        <p14:creationId xmlns:p14="http://schemas.microsoft.com/office/powerpoint/2010/main" val="376004404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normAutofit fontScale="90000"/>
          </a:bodyPr>
          <a:lstStyle/>
          <a:p>
            <a:pPr eaLnBrk="1" hangingPunct="1"/>
            <a:r>
              <a:rPr lang="en-US" b="0">
                <a:solidFill>
                  <a:srgbClr val="003399"/>
                </a:solidFill>
                <a:effectLst>
                  <a:outerShdw blurRad="38100" dist="38100" dir="2700000" algn="tl">
                    <a:srgbClr val="000000">
                      <a:alpha val="43137"/>
                    </a:srgbClr>
                  </a:outerShdw>
                </a:effectLst>
                <a:latin typeface="+mj-lt"/>
              </a:rPr>
              <a:t/>
            </a:r>
            <a:br>
              <a:rPr lang="en-US" b="0">
                <a:solidFill>
                  <a:srgbClr val="003399"/>
                </a:solidFill>
                <a:effectLst>
                  <a:outerShdw blurRad="38100" dist="38100" dir="2700000" algn="tl">
                    <a:srgbClr val="000000">
                      <a:alpha val="43137"/>
                    </a:srgbClr>
                  </a:outerShdw>
                </a:effectLst>
                <a:latin typeface="+mj-lt"/>
              </a:rPr>
            </a:br>
            <a:endParaRPr lang="en-US" b="0">
              <a:solidFill>
                <a:srgbClr val="003399"/>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normAutofit fontScale="92500"/>
          </a:bodyPr>
          <a:lstStyle/>
          <a:p>
            <a:pPr algn="just" eaLnBrk="1" hangingPunct="1">
              <a:lnSpc>
                <a:spcPct val="150000"/>
              </a:lnSpc>
            </a:pPr>
            <a:r>
              <a:rPr lang="vi-VN" sz="4400"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Tk2</a:t>
            </a:r>
            <a:r>
              <a:rPr lang="vi-VN" sz="4400" dirty="0">
                <a:solidFill>
                  <a:srgbClr val="FF0000"/>
                </a:solidFill>
                <a:latin typeface="+mj-lt"/>
                <a:cs typeface="Times New Roman" panose="02020603050405020304" pitchFamily="18" charset="0"/>
              </a:rPr>
              <a:t>: </a:t>
            </a:r>
            <a:r>
              <a:rPr lang="vi-VN" sz="4400" dirty="0">
                <a:solidFill>
                  <a:srgbClr val="003399"/>
                </a:solidFill>
                <a:latin typeface="+mj-lt"/>
                <a:cs typeface="Times New Roman" panose="02020603050405020304" pitchFamily="18" charset="0"/>
              </a:rPr>
              <a:t>Con muốn đi tìm Ngài trong buổi sớm, ánh bình minh lên cao chiếu rạng ngời, cõi trần gian say xưa còn miệt mài. Ngài ở đâu sao con thấy quạnh hiu, Ngài ở đâu cho con chút tình thương.</a:t>
            </a:r>
            <a:endParaRPr lang="en-US" sz="2400" b="0" dirty="0">
              <a:solidFill>
                <a:srgbClr val="003399"/>
              </a:solidFill>
              <a:latin typeface="+mj-lt"/>
              <a:cs typeface="Times New Roman" panose="02020603050405020304" pitchFamily="18" charset="0"/>
            </a:endParaRPr>
          </a:p>
        </p:txBody>
      </p:sp>
    </p:spTree>
    <p:extLst>
      <p:ext uri="{BB962C8B-B14F-4D97-AF65-F5344CB8AC3E}">
        <p14:creationId xmlns:p14="http://schemas.microsoft.com/office/powerpoint/2010/main" val="146201510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normAutofit fontScale="90000"/>
          </a:bodyPr>
          <a:lstStyle/>
          <a:p>
            <a:pPr eaLnBrk="1" hangingPunct="1"/>
            <a:r>
              <a:rPr lang="en-US" b="0">
                <a:solidFill>
                  <a:srgbClr val="003399"/>
                </a:solidFill>
                <a:effectLst>
                  <a:outerShdw blurRad="38100" dist="38100" dir="2700000" algn="tl">
                    <a:srgbClr val="000000">
                      <a:alpha val="43137"/>
                    </a:srgbClr>
                  </a:outerShdw>
                </a:effectLst>
                <a:latin typeface="+mj-lt"/>
              </a:rPr>
              <a:t/>
            </a:r>
            <a:br>
              <a:rPr lang="en-US" b="0">
                <a:solidFill>
                  <a:srgbClr val="003399"/>
                </a:solidFill>
                <a:effectLst>
                  <a:outerShdw blurRad="38100" dist="38100" dir="2700000" algn="tl">
                    <a:srgbClr val="000000">
                      <a:alpha val="43137"/>
                    </a:srgbClr>
                  </a:outerShdw>
                </a:effectLst>
                <a:latin typeface="+mj-lt"/>
              </a:rPr>
            </a:br>
            <a:endParaRPr lang="en-US" b="0">
              <a:solidFill>
                <a:srgbClr val="003399"/>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normAutofit fontScale="70000" lnSpcReduction="20000"/>
          </a:bodyPr>
          <a:lstStyle/>
          <a:p>
            <a:pPr algn="just" eaLnBrk="1" hangingPunct="1">
              <a:lnSpc>
                <a:spcPct val="150000"/>
              </a:lnSpc>
            </a:pPr>
            <a:r>
              <a:rPr lang="vi-VN" sz="7200"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a:t>
            </a:r>
            <a:r>
              <a:rPr lang="vi-VN" sz="7200" dirty="0">
                <a:solidFill>
                  <a:srgbClr val="FF0000"/>
                </a:solidFill>
                <a:latin typeface="+mj-lt"/>
                <a:cs typeface="Times New Roman" panose="02020603050405020304" pitchFamily="18" charset="0"/>
              </a:rPr>
              <a:t>: </a:t>
            </a:r>
            <a:r>
              <a:rPr lang="vi-VN" sz="7200" dirty="0">
                <a:solidFill>
                  <a:srgbClr val="003399"/>
                </a:solidFill>
                <a:latin typeface="+mj-lt"/>
                <a:cs typeface="Times New Roman" panose="02020603050405020304" pitchFamily="18" charset="0"/>
              </a:rPr>
              <a:t>Ngài ở đây tròn con thâm sâu tâm hồn, Ngài ở đâu trong tha nhân bạn bè, trong anh em hay trong mọi người, đem yêu thương đến trong hồn ta.</a:t>
            </a:r>
            <a:endParaRPr lang="en-US" sz="3600" b="0" dirty="0">
              <a:solidFill>
                <a:srgbClr val="003399"/>
              </a:solidFill>
              <a:latin typeface="+mj-lt"/>
              <a:cs typeface="Times New Roman" panose="02020603050405020304" pitchFamily="18" charset="0"/>
            </a:endParaRPr>
          </a:p>
        </p:txBody>
      </p:sp>
    </p:spTree>
    <p:extLst>
      <p:ext uri="{BB962C8B-B14F-4D97-AF65-F5344CB8AC3E}">
        <p14:creationId xmlns:p14="http://schemas.microsoft.com/office/powerpoint/2010/main" val="217501513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normAutofit fontScale="90000"/>
          </a:bodyPr>
          <a:lstStyle/>
          <a:p>
            <a:pPr eaLnBrk="1" hangingPunct="1"/>
            <a:r>
              <a:rPr lang="en-US" b="0">
                <a:solidFill>
                  <a:srgbClr val="003399"/>
                </a:solidFill>
                <a:effectLst>
                  <a:outerShdw blurRad="38100" dist="38100" dir="2700000" algn="tl">
                    <a:srgbClr val="000000">
                      <a:alpha val="43137"/>
                    </a:srgbClr>
                  </a:outerShdw>
                </a:effectLst>
                <a:latin typeface="+mj-lt"/>
              </a:rPr>
              <a:t/>
            </a:r>
            <a:br>
              <a:rPr lang="en-US" b="0">
                <a:solidFill>
                  <a:srgbClr val="003399"/>
                </a:solidFill>
                <a:effectLst>
                  <a:outerShdw blurRad="38100" dist="38100" dir="2700000" algn="tl">
                    <a:srgbClr val="000000">
                      <a:alpha val="43137"/>
                    </a:srgbClr>
                  </a:outerShdw>
                </a:effectLst>
                <a:latin typeface="+mj-lt"/>
              </a:rPr>
            </a:br>
            <a:endParaRPr lang="en-US" b="0">
              <a:solidFill>
                <a:srgbClr val="003399"/>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normAutofit fontScale="92500"/>
          </a:bodyPr>
          <a:lstStyle/>
          <a:p>
            <a:pPr algn="just" eaLnBrk="1" hangingPunct="1">
              <a:lnSpc>
                <a:spcPct val="150000"/>
              </a:lnSpc>
            </a:pPr>
            <a:r>
              <a:rPr lang="vi-VN" sz="4400"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Tk3</a:t>
            </a:r>
            <a:r>
              <a:rPr lang="vi-VN" sz="4400" dirty="0">
                <a:solidFill>
                  <a:srgbClr val="FF0000"/>
                </a:solidFill>
                <a:latin typeface="+mj-lt"/>
                <a:cs typeface="Times New Roman" panose="02020603050405020304" pitchFamily="18" charset="0"/>
              </a:rPr>
              <a:t>: </a:t>
            </a:r>
            <a:r>
              <a:rPr lang="vi-VN" sz="4400" dirty="0">
                <a:solidFill>
                  <a:srgbClr val="003399"/>
                </a:solidFill>
                <a:latin typeface="+mj-lt"/>
                <a:cs typeface="Times New Roman" panose="02020603050405020304" pitchFamily="18" charset="0"/>
              </a:rPr>
              <a:t>Con muốn đi tìm Ngài trên đường vắng, lúc hoàng hôn buông lơi, lúc ngày tàn, những hôi chuông vang xa Ngài đợi chờ. Ngài gọi con sao con vẫn làm ngơ. Ngài chờ con sao con vẫn thờ ơ.</a:t>
            </a:r>
            <a:endParaRPr lang="en-US" sz="2400" b="0" dirty="0">
              <a:solidFill>
                <a:srgbClr val="003399"/>
              </a:solidFill>
              <a:latin typeface="+mj-lt"/>
              <a:cs typeface="Times New Roman" panose="02020603050405020304" pitchFamily="18" charset="0"/>
            </a:endParaRPr>
          </a:p>
        </p:txBody>
      </p:sp>
    </p:spTree>
    <p:extLst>
      <p:ext uri="{BB962C8B-B14F-4D97-AF65-F5344CB8AC3E}">
        <p14:creationId xmlns:p14="http://schemas.microsoft.com/office/powerpoint/2010/main" val="413915552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normAutofit fontScale="90000"/>
          </a:bodyPr>
          <a:lstStyle/>
          <a:p>
            <a:pPr eaLnBrk="1" hangingPunct="1"/>
            <a:r>
              <a:rPr lang="en-US" b="0">
                <a:solidFill>
                  <a:srgbClr val="003399"/>
                </a:solidFill>
                <a:effectLst>
                  <a:outerShdw blurRad="38100" dist="38100" dir="2700000" algn="tl">
                    <a:srgbClr val="000000">
                      <a:alpha val="43137"/>
                    </a:srgbClr>
                  </a:outerShdw>
                </a:effectLst>
                <a:latin typeface="+mj-lt"/>
              </a:rPr>
              <a:t/>
            </a:r>
            <a:br>
              <a:rPr lang="en-US" b="0">
                <a:solidFill>
                  <a:srgbClr val="003399"/>
                </a:solidFill>
                <a:effectLst>
                  <a:outerShdw blurRad="38100" dist="38100" dir="2700000" algn="tl">
                    <a:srgbClr val="000000">
                      <a:alpha val="43137"/>
                    </a:srgbClr>
                  </a:outerShdw>
                </a:effectLst>
                <a:latin typeface="+mj-lt"/>
              </a:rPr>
            </a:br>
            <a:endParaRPr lang="en-US" b="0">
              <a:solidFill>
                <a:srgbClr val="003399"/>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normAutofit fontScale="70000" lnSpcReduction="20000"/>
          </a:bodyPr>
          <a:lstStyle/>
          <a:p>
            <a:pPr algn="just" eaLnBrk="1" hangingPunct="1">
              <a:lnSpc>
                <a:spcPct val="150000"/>
              </a:lnSpc>
            </a:pPr>
            <a:r>
              <a:rPr lang="vi-VN" sz="7200"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a:t>
            </a:r>
            <a:r>
              <a:rPr lang="vi-VN" sz="7200" dirty="0">
                <a:solidFill>
                  <a:srgbClr val="FF0000"/>
                </a:solidFill>
                <a:latin typeface="+mj-lt"/>
                <a:cs typeface="Times New Roman" panose="02020603050405020304" pitchFamily="18" charset="0"/>
              </a:rPr>
              <a:t>: </a:t>
            </a:r>
            <a:r>
              <a:rPr lang="vi-VN" sz="7200" dirty="0">
                <a:solidFill>
                  <a:srgbClr val="003399"/>
                </a:solidFill>
                <a:latin typeface="+mj-lt"/>
                <a:cs typeface="Times New Roman" panose="02020603050405020304" pitchFamily="18" charset="0"/>
              </a:rPr>
              <a:t>ngài ở đó trung kiên vẫn đợi chờ. Ngài thầm mong con đi hoang trở về, xin Cha yêu xóa hết tội tình, đem cho tâm tư lắng dịu bình yên.</a:t>
            </a:r>
            <a:endParaRPr lang="en-US" sz="3600" b="0" dirty="0">
              <a:solidFill>
                <a:srgbClr val="003399"/>
              </a:solidFill>
              <a:latin typeface="+mj-lt"/>
              <a:cs typeface="Times New Roman" panose="02020603050405020304" pitchFamily="18" charset="0"/>
            </a:endParaRPr>
          </a:p>
        </p:txBody>
      </p:sp>
    </p:spTree>
    <p:extLst>
      <p:ext uri="{BB962C8B-B14F-4D97-AF65-F5344CB8AC3E}">
        <p14:creationId xmlns:p14="http://schemas.microsoft.com/office/powerpoint/2010/main" val="240062987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normAutofit fontScale="90000"/>
          </a:bodyPr>
          <a:lstStyle/>
          <a:p>
            <a:pPr eaLnBrk="1" hangingPunct="1"/>
            <a:r>
              <a:rPr lang="en-US" b="0">
                <a:solidFill>
                  <a:srgbClr val="003399"/>
                </a:solidFill>
                <a:effectLst>
                  <a:outerShdw blurRad="38100" dist="38100" dir="2700000" algn="tl">
                    <a:srgbClr val="000000">
                      <a:alpha val="43137"/>
                    </a:srgbClr>
                  </a:outerShdw>
                </a:effectLst>
                <a:latin typeface="+mj-lt"/>
              </a:rPr>
              <a:t/>
            </a:r>
            <a:br>
              <a:rPr lang="en-US" b="0">
                <a:solidFill>
                  <a:srgbClr val="003399"/>
                </a:solidFill>
                <a:effectLst>
                  <a:outerShdw blurRad="38100" dist="38100" dir="2700000" algn="tl">
                    <a:srgbClr val="000000">
                      <a:alpha val="43137"/>
                    </a:srgbClr>
                  </a:outerShdw>
                </a:effectLst>
                <a:latin typeface="+mj-lt"/>
              </a:rPr>
            </a:br>
            <a:endParaRPr lang="en-US" b="0">
              <a:solidFill>
                <a:srgbClr val="003399"/>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normAutofit fontScale="92500" lnSpcReduction="20000"/>
          </a:bodyPr>
          <a:lstStyle/>
          <a:p>
            <a:pPr algn="just" eaLnBrk="1" hangingPunct="1">
              <a:lnSpc>
                <a:spcPct val="150000"/>
              </a:lnSpc>
            </a:pPr>
            <a:r>
              <a:rPr lang="vi-VN" sz="4400"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Tk4</a:t>
            </a:r>
            <a:r>
              <a:rPr lang="vi-VN" sz="4400" dirty="0">
                <a:solidFill>
                  <a:srgbClr val="FF0000"/>
                </a:solidFill>
                <a:latin typeface="+mj-lt"/>
                <a:cs typeface="Times New Roman" panose="02020603050405020304" pitchFamily="18" charset="0"/>
              </a:rPr>
              <a:t>: </a:t>
            </a:r>
            <a:r>
              <a:rPr lang="vi-VN" sz="4400" dirty="0">
                <a:solidFill>
                  <a:srgbClr val="003399"/>
                </a:solidFill>
                <a:latin typeface="+mj-lt"/>
                <a:cs typeface="Times New Roman" panose="02020603050405020304" pitchFamily="18" charset="0"/>
              </a:rPr>
              <a:t>Con muốn đi tìm Ngài trên đường vắng, lúc màn đêm âm u quá lạng lùng, có những người vui say xưa người buồn phiền. Ngài ở đâu xin thương bé mồ côi, Ngài ở đâu xin thương những bệnh nhân.</a:t>
            </a:r>
            <a:endParaRPr lang="en-US" sz="2400" b="0" dirty="0">
              <a:solidFill>
                <a:srgbClr val="003399"/>
              </a:solidFill>
              <a:latin typeface="+mj-lt"/>
              <a:cs typeface="Times New Roman" panose="02020603050405020304" pitchFamily="18" charset="0"/>
            </a:endParaRPr>
          </a:p>
        </p:txBody>
      </p:sp>
    </p:spTree>
    <p:extLst>
      <p:ext uri="{BB962C8B-B14F-4D97-AF65-F5344CB8AC3E}">
        <p14:creationId xmlns:p14="http://schemas.microsoft.com/office/powerpoint/2010/main" val="226172486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247650"/>
            <a:ext cx="9144000" cy="5391150"/>
          </a:xfrm>
        </p:spPr>
        <p:txBody>
          <a:bodyPr>
            <a:normAutofit/>
          </a:bodyPr>
          <a:lstStyle/>
          <a:p>
            <a:endParaRPr lang="en-US" sz="4000" b="0" dirty="0">
              <a:solidFill>
                <a:srgbClr val="FF0000"/>
              </a:solidFill>
              <a:effectLst>
                <a:outerShdw blurRad="38100" dist="38100" dir="2700000" algn="tl">
                  <a:srgbClr val="000000">
                    <a:alpha val="43137"/>
                  </a:srgbClr>
                </a:outerShdw>
              </a:effectLst>
              <a:latin typeface="+mj-lt"/>
              <a:cs typeface="Times New Roman" pitchFamily="18" charset="0"/>
            </a:endParaRPr>
          </a:p>
          <a:p>
            <a:endParaRPr lang="en-US" sz="4000" b="0" dirty="0">
              <a:solidFill>
                <a:srgbClr val="FF0000"/>
              </a:solidFill>
              <a:effectLst>
                <a:outerShdw blurRad="38100" dist="38100" dir="2700000" algn="tl">
                  <a:srgbClr val="000000">
                    <a:alpha val="43137"/>
                  </a:srgbClr>
                </a:outerShdw>
              </a:effectLst>
              <a:latin typeface="+mj-lt"/>
              <a:cs typeface="Times New Roman" pitchFamily="18" charset="0"/>
            </a:endParaRPr>
          </a:p>
          <a:p>
            <a:r>
              <a:rPr lang="vi-VN" sz="4800" u="sng" dirty="0">
                <a:solidFill>
                  <a:srgbClr val="FF0000"/>
                </a:solidFill>
                <a:effectLst>
                  <a:outerShdw blurRad="38100" dist="38100" dir="2700000" algn="tl">
                    <a:srgbClr val="000000">
                      <a:alpha val="43137"/>
                    </a:srgbClr>
                  </a:outerShdw>
                </a:effectLst>
                <a:latin typeface="+mj-lt"/>
                <a:cs typeface="Times New Roman" pitchFamily="18" charset="0"/>
              </a:rPr>
              <a:t>Ca nhập lễ</a:t>
            </a:r>
            <a:endParaRPr lang="en-US" sz="4800" b="0" u="sng" dirty="0">
              <a:solidFill>
                <a:srgbClr val="FF0000"/>
              </a:solidFill>
              <a:effectLst>
                <a:outerShdw blurRad="38100" dist="38100" dir="2700000" algn="tl">
                  <a:srgbClr val="000000">
                    <a:alpha val="43137"/>
                  </a:srgbClr>
                </a:outerShdw>
              </a:effectLst>
              <a:latin typeface="+mj-lt"/>
              <a:cs typeface="Times New Roman" pitchFamily="18" charset="0"/>
            </a:endParaRPr>
          </a:p>
          <a:p>
            <a:r>
              <a:rPr lang="vi-VN" sz="5400" dirty="0">
                <a:solidFill>
                  <a:srgbClr val="FF0000"/>
                </a:solidFill>
                <a:effectLst>
                  <a:outerShdw blurRad="38100" dist="38100" dir="2700000" algn="tl">
                    <a:srgbClr val="000000">
                      <a:alpha val="43137"/>
                    </a:srgbClr>
                  </a:outerShdw>
                </a:effectLst>
                <a:latin typeface="+mj-lt"/>
                <a:cs typeface="Times New Roman" pitchFamily="18" charset="0"/>
              </a:rPr>
              <a:t>Về Đây Hỡi Người</a:t>
            </a:r>
          </a:p>
          <a:p>
            <a:r>
              <a:rPr lang="vi-VN" sz="4000" dirty="0">
                <a:solidFill>
                  <a:srgbClr val="003399"/>
                </a:solidFill>
                <a:effectLst>
                  <a:outerShdw blurRad="38100" dist="38100" dir="2700000" algn="tl">
                    <a:srgbClr val="000000">
                      <a:alpha val="43137"/>
                    </a:srgbClr>
                  </a:outerShdw>
                </a:effectLst>
                <a:latin typeface="+mj-lt"/>
                <a:cs typeface="Times New Roman" pitchFamily="18" charset="0"/>
              </a:rPr>
              <a:t>Lan Thanh</a:t>
            </a:r>
            <a:endParaRPr lang="en-US" sz="4000" b="0"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2539047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normAutofit fontScale="90000"/>
          </a:bodyPr>
          <a:lstStyle/>
          <a:p>
            <a:pPr eaLnBrk="1" hangingPunct="1"/>
            <a:r>
              <a:rPr lang="en-US" b="0">
                <a:solidFill>
                  <a:srgbClr val="003399"/>
                </a:solidFill>
                <a:effectLst>
                  <a:outerShdw blurRad="38100" dist="38100" dir="2700000" algn="tl">
                    <a:srgbClr val="000000">
                      <a:alpha val="43137"/>
                    </a:srgbClr>
                  </a:outerShdw>
                </a:effectLst>
                <a:latin typeface="+mj-lt"/>
              </a:rPr>
              <a:t/>
            </a:r>
            <a:br>
              <a:rPr lang="en-US" b="0">
                <a:solidFill>
                  <a:srgbClr val="003399"/>
                </a:solidFill>
                <a:effectLst>
                  <a:outerShdw blurRad="38100" dist="38100" dir="2700000" algn="tl">
                    <a:srgbClr val="000000">
                      <a:alpha val="43137"/>
                    </a:srgbClr>
                  </a:outerShdw>
                </a:effectLst>
                <a:latin typeface="+mj-lt"/>
              </a:rPr>
            </a:br>
            <a:endParaRPr lang="en-US" b="0">
              <a:solidFill>
                <a:srgbClr val="003399"/>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normAutofit fontScale="70000" lnSpcReduction="20000"/>
          </a:bodyPr>
          <a:lstStyle/>
          <a:p>
            <a:pPr algn="just" eaLnBrk="1" hangingPunct="1">
              <a:lnSpc>
                <a:spcPct val="150000"/>
              </a:lnSpc>
            </a:pPr>
            <a:r>
              <a:rPr lang="vi-VN" sz="7200"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a:t>
            </a:r>
            <a:r>
              <a:rPr lang="vi-VN" sz="7200" dirty="0">
                <a:solidFill>
                  <a:srgbClr val="FF0000"/>
                </a:solidFill>
                <a:latin typeface="+mj-lt"/>
                <a:cs typeface="Times New Roman" panose="02020603050405020304" pitchFamily="18" charset="0"/>
              </a:rPr>
              <a:t>: </a:t>
            </a:r>
            <a:r>
              <a:rPr lang="vi-VN" sz="7200" dirty="0">
                <a:solidFill>
                  <a:srgbClr val="003399"/>
                </a:solidFill>
                <a:latin typeface="+mj-lt"/>
                <a:cs typeface="Times New Roman" panose="02020603050405020304" pitchFamily="18" charset="0"/>
              </a:rPr>
              <a:t>Ngài ở trên nơi cao xanh vời vợi, Ngài đã đến thế giới làm người, mạng yêu thương cho vơi thù hận đem tin vui đến trong đợi ta.</a:t>
            </a:r>
            <a:endParaRPr lang="en-US" sz="3600" b="0" dirty="0">
              <a:solidFill>
                <a:srgbClr val="003399"/>
              </a:solidFill>
              <a:latin typeface="+mj-lt"/>
              <a:cs typeface="Times New Roman" panose="02020603050405020304" pitchFamily="18" charset="0"/>
            </a:endParaRPr>
          </a:p>
        </p:txBody>
      </p:sp>
    </p:spTree>
    <p:extLst>
      <p:ext uri="{BB962C8B-B14F-4D97-AF65-F5344CB8AC3E}">
        <p14:creationId xmlns:p14="http://schemas.microsoft.com/office/powerpoint/2010/main" val="193519687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35512091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50117976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247650"/>
            <a:ext cx="9144000" cy="5391150"/>
          </a:xfrm>
        </p:spPr>
        <p:txBody>
          <a:bodyPr>
            <a:normAutofit/>
          </a:bodyPr>
          <a:lstStyle/>
          <a:p>
            <a:endParaRPr lang="en-US" sz="4000" b="0" dirty="0">
              <a:solidFill>
                <a:srgbClr val="FF0000"/>
              </a:solidFill>
              <a:effectLst>
                <a:outerShdw blurRad="38100" dist="38100" dir="2700000" algn="tl">
                  <a:srgbClr val="000000">
                    <a:alpha val="43137"/>
                  </a:srgbClr>
                </a:outerShdw>
              </a:effectLst>
              <a:latin typeface="+mj-lt"/>
              <a:cs typeface="Times New Roman" pitchFamily="18" charset="0"/>
            </a:endParaRPr>
          </a:p>
          <a:p>
            <a:endParaRPr lang="en-US" sz="4000" b="0" dirty="0">
              <a:solidFill>
                <a:srgbClr val="FF0000"/>
              </a:solidFill>
              <a:effectLst>
                <a:outerShdw blurRad="38100" dist="38100" dir="2700000" algn="tl">
                  <a:srgbClr val="000000">
                    <a:alpha val="43137"/>
                  </a:srgbClr>
                </a:outerShdw>
              </a:effectLst>
              <a:latin typeface="+mj-lt"/>
              <a:cs typeface="Times New Roman" pitchFamily="18" charset="0"/>
            </a:endParaRPr>
          </a:p>
          <a:p>
            <a:r>
              <a:rPr lang="vi-VN" sz="4800" u="sng" dirty="0">
                <a:solidFill>
                  <a:srgbClr val="FF0000"/>
                </a:solidFill>
                <a:effectLst>
                  <a:outerShdw blurRad="38100" dist="38100" dir="2700000" algn="tl">
                    <a:srgbClr val="000000">
                      <a:alpha val="43137"/>
                    </a:srgbClr>
                  </a:outerShdw>
                </a:effectLst>
                <a:latin typeface="+mj-lt"/>
                <a:cs typeface="Times New Roman" pitchFamily="18" charset="0"/>
              </a:rPr>
              <a:t>Ca kết lễ</a:t>
            </a:r>
            <a:endParaRPr lang="en-US" sz="4800" b="0" u="sng" dirty="0">
              <a:solidFill>
                <a:srgbClr val="FF0000"/>
              </a:solidFill>
              <a:effectLst>
                <a:outerShdw blurRad="38100" dist="38100" dir="2700000" algn="tl">
                  <a:srgbClr val="000000">
                    <a:alpha val="43137"/>
                  </a:srgbClr>
                </a:outerShdw>
              </a:effectLst>
              <a:latin typeface="+mj-lt"/>
              <a:cs typeface="Times New Roman" pitchFamily="18" charset="0"/>
            </a:endParaRPr>
          </a:p>
          <a:p>
            <a:r>
              <a:rPr lang="vi-VN" sz="5400" dirty="0">
                <a:solidFill>
                  <a:srgbClr val="FF0000"/>
                </a:solidFill>
                <a:effectLst>
                  <a:outerShdw blurRad="38100" dist="38100" dir="2700000" algn="tl">
                    <a:srgbClr val="000000">
                      <a:alpha val="43137"/>
                    </a:srgbClr>
                  </a:outerShdw>
                </a:effectLst>
                <a:latin typeface="+mj-lt"/>
                <a:cs typeface="Times New Roman" pitchFamily="18" charset="0"/>
              </a:rPr>
              <a:t>Ra Về An Bình</a:t>
            </a:r>
          </a:p>
          <a:p>
            <a:r>
              <a:rPr lang="vi-VN" sz="4000" b="0" dirty="0">
                <a:solidFill>
                  <a:srgbClr val="003399"/>
                </a:solidFill>
                <a:effectLst>
                  <a:outerShdw blurRad="38100" dist="38100" dir="2700000" algn="tl">
                    <a:srgbClr val="000000">
                      <a:alpha val="43137"/>
                    </a:srgbClr>
                  </a:outerShdw>
                </a:effectLst>
                <a:latin typeface="+mj-lt"/>
                <a:cs typeface="Times New Roman" pitchFamily="18" charset="0"/>
              </a:rPr>
              <a:t>Ngọc Linh</a:t>
            </a:r>
            <a:endParaRPr lang="en-US" sz="4000" b="0"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416965884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normAutofit fontScale="90000"/>
          </a:bodyPr>
          <a:lstStyle/>
          <a:p>
            <a:pPr eaLnBrk="1" hangingPunct="1"/>
            <a:r>
              <a:rPr lang="en-US" b="0">
                <a:solidFill>
                  <a:srgbClr val="003399"/>
                </a:solidFill>
                <a:effectLst>
                  <a:outerShdw blurRad="38100" dist="38100" dir="2700000" algn="tl">
                    <a:srgbClr val="000000">
                      <a:alpha val="43137"/>
                    </a:srgbClr>
                  </a:outerShdw>
                </a:effectLst>
                <a:latin typeface="+mj-lt"/>
              </a:rPr>
              <a:t/>
            </a:r>
            <a:br>
              <a:rPr lang="en-US" b="0">
                <a:solidFill>
                  <a:srgbClr val="003399"/>
                </a:solidFill>
                <a:effectLst>
                  <a:outerShdw blurRad="38100" dist="38100" dir="2700000" algn="tl">
                    <a:srgbClr val="000000">
                      <a:alpha val="43137"/>
                    </a:srgbClr>
                  </a:outerShdw>
                </a:effectLst>
                <a:latin typeface="+mj-lt"/>
              </a:rPr>
            </a:br>
            <a:endParaRPr lang="en-US" b="0">
              <a:solidFill>
                <a:srgbClr val="003399"/>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normAutofit fontScale="70000" lnSpcReduction="20000"/>
          </a:bodyPr>
          <a:lstStyle/>
          <a:p>
            <a:pPr algn="just" eaLnBrk="1" hangingPunct="1">
              <a:lnSpc>
                <a:spcPct val="150000"/>
              </a:lnSpc>
            </a:pPr>
            <a:r>
              <a:rPr lang="vi-VN" sz="7200"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Đk</a:t>
            </a:r>
            <a:r>
              <a:rPr lang="vi-VN" sz="7200" dirty="0">
                <a:solidFill>
                  <a:srgbClr val="FF0000"/>
                </a:solidFill>
                <a:latin typeface="+mj-lt"/>
                <a:cs typeface="Times New Roman" panose="02020603050405020304" pitchFamily="18" charset="0"/>
              </a:rPr>
              <a:t>: </a:t>
            </a:r>
            <a:r>
              <a:rPr lang="vi-VN" sz="7200" dirty="0">
                <a:solidFill>
                  <a:srgbClr val="003399"/>
                </a:solidFill>
                <a:latin typeface="+mj-lt"/>
                <a:cs typeface="Times New Roman" panose="02020603050405020304" pitchFamily="18" charset="0"/>
              </a:rPr>
              <a:t>Ra về chúng con đi vào thế giới. Ra về loan Tin Mừng ơn cứu rỗi.  Sống chứng nhân của Ngài sống đức tin rạng ngời. Ra về chúng con ra về an bình. </a:t>
            </a:r>
            <a:endParaRPr lang="en-US" sz="3600" b="0" dirty="0">
              <a:solidFill>
                <a:srgbClr val="003399"/>
              </a:solidFill>
              <a:latin typeface="+mj-lt"/>
              <a:cs typeface="Times New Roman" panose="02020603050405020304" pitchFamily="18" charset="0"/>
            </a:endParaRPr>
          </a:p>
        </p:txBody>
      </p:sp>
    </p:spTree>
    <p:extLst>
      <p:ext uri="{BB962C8B-B14F-4D97-AF65-F5344CB8AC3E}">
        <p14:creationId xmlns:p14="http://schemas.microsoft.com/office/powerpoint/2010/main" val="38216684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normAutofit fontScale="90000"/>
          </a:bodyPr>
          <a:lstStyle/>
          <a:p>
            <a:pPr eaLnBrk="1" hangingPunct="1"/>
            <a:r>
              <a:rPr lang="en-US" b="0">
                <a:solidFill>
                  <a:srgbClr val="003399"/>
                </a:solidFill>
                <a:effectLst>
                  <a:outerShdw blurRad="38100" dist="38100" dir="2700000" algn="tl">
                    <a:srgbClr val="000000">
                      <a:alpha val="43137"/>
                    </a:srgbClr>
                  </a:outerShdw>
                </a:effectLst>
                <a:latin typeface="+mj-lt"/>
              </a:rPr>
              <a:t/>
            </a:r>
            <a:br>
              <a:rPr lang="en-US" b="0">
                <a:solidFill>
                  <a:srgbClr val="003399"/>
                </a:solidFill>
                <a:effectLst>
                  <a:outerShdw blurRad="38100" dist="38100" dir="2700000" algn="tl">
                    <a:srgbClr val="000000">
                      <a:alpha val="43137"/>
                    </a:srgbClr>
                  </a:outerShdw>
                </a:effectLst>
                <a:latin typeface="+mj-lt"/>
              </a:rPr>
            </a:br>
            <a:endParaRPr lang="en-US" b="0">
              <a:solidFill>
                <a:srgbClr val="003399"/>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normAutofit fontScale="85000" lnSpcReduction="20000"/>
          </a:bodyPr>
          <a:lstStyle/>
          <a:p>
            <a:pPr algn="just" eaLnBrk="1" hangingPunct="1">
              <a:lnSpc>
                <a:spcPct val="150000"/>
              </a:lnSpc>
            </a:pPr>
            <a:r>
              <a:rPr lang="vi-VN" sz="7200"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Tk1</a:t>
            </a:r>
            <a:r>
              <a:rPr lang="vi-VN" sz="7200" dirty="0">
                <a:solidFill>
                  <a:srgbClr val="FF0000"/>
                </a:solidFill>
                <a:latin typeface="+mj-lt"/>
                <a:cs typeface="Times New Roman" panose="02020603050405020304" pitchFamily="18" charset="0"/>
              </a:rPr>
              <a:t>: </a:t>
            </a:r>
            <a:r>
              <a:rPr lang="vi-VN" sz="7200" dirty="0">
                <a:solidFill>
                  <a:srgbClr val="003399"/>
                </a:solidFill>
                <a:latin typeface="+mj-lt"/>
                <a:cs typeface="Times New Roman" panose="02020603050405020304" pitchFamily="18" charset="0"/>
              </a:rPr>
              <a:t>Xin tạ ơn Thiên Chúa xin tạ ơn muôn đời hoà lời hát chúc khen tình Ngài quá vô biên. </a:t>
            </a:r>
            <a:endParaRPr lang="en-US" sz="3600" b="0" dirty="0">
              <a:solidFill>
                <a:srgbClr val="003399"/>
              </a:solidFill>
              <a:latin typeface="+mj-lt"/>
              <a:cs typeface="Times New Roman" panose="02020603050405020304" pitchFamily="18" charset="0"/>
            </a:endParaRPr>
          </a:p>
        </p:txBody>
      </p:sp>
    </p:spTree>
    <p:extLst>
      <p:ext uri="{BB962C8B-B14F-4D97-AF65-F5344CB8AC3E}">
        <p14:creationId xmlns:p14="http://schemas.microsoft.com/office/powerpoint/2010/main" val="113056509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normAutofit fontScale="90000"/>
          </a:bodyPr>
          <a:lstStyle/>
          <a:p>
            <a:pPr eaLnBrk="1" hangingPunct="1"/>
            <a:r>
              <a:rPr lang="en-US" b="0">
                <a:solidFill>
                  <a:srgbClr val="003399"/>
                </a:solidFill>
                <a:effectLst>
                  <a:outerShdw blurRad="38100" dist="38100" dir="2700000" algn="tl">
                    <a:srgbClr val="000000">
                      <a:alpha val="43137"/>
                    </a:srgbClr>
                  </a:outerShdw>
                </a:effectLst>
                <a:latin typeface="+mj-lt"/>
              </a:rPr>
              <a:t/>
            </a:r>
            <a:br>
              <a:rPr lang="en-US" b="0">
                <a:solidFill>
                  <a:srgbClr val="003399"/>
                </a:solidFill>
                <a:effectLst>
                  <a:outerShdw blurRad="38100" dist="38100" dir="2700000" algn="tl">
                    <a:srgbClr val="000000">
                      <a:alpha val="43137"/>
                    </a:srgbClr>
                  </a:outerShdw>
                </a:effectLst>
                <a:latin typeface="+mj-lt"/>
              </a:rPr>
            </a:br>
            <a:endParaRPr lang="en-US" b="0">
              <a:solidFill>
                <a:srgbClr val="003399"/>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normAutofit fontScale="85000" lnSpcReduction="20000"/>
          </a:bodyPr>
          <a:lstStyle/>
          <a:p>
            <a:pPr algn="just" eaLnBrk="1" hangingPunct="1">
              <a:lnSpc>
                <a:spcPct val="150000"/>
              </a:lnSpc>
            </a:pPr>
            <a:r>
              <a:rPr lang="vi-VN" sz="7200"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Tk2:</a:t>
            </a:r>
            <a:r>
              <a:rPr lang="vi-VN" sz="7200" dirty="0">
                <a:solidFill>
                  <a:srgbClr val="FF0000"/>
                </a:solidFill>
                <a:latin typeface="+mj-lt"/>
                <a:cs typeface="Times New Roman" panose="02020603050405020304" pitchFamily="18" charset="0"/>
              </a:rPr>
              <a:t> </a:t>
            </a:r>
            <a:r>
              <a:rPr lang="vi-VN" sz="7200" dirty="0">
                <a:solidFill>
                  <a:srgbClr val="003399"/>
                </a:solidFill>
                <a:latin typeface="+mj-lt"/>
                <a:cs typeface="Times New Roman" panose="02020603050405020304" pitchFamily="18" charset="0"/>
              </a:rPr>
              <a:t>Xin tạ ơn Thiên Chúa xin tạ ơn muôn đời Lời Hằng Sống khắc ghi truyền đạt khắp muôn dân. </a:t>
            </a:r>
            <a:endParaRPr lang="en-US" sz="3600" b="0" dirty="0">
              <a:solidFill>
                <a:srgbClr val="003399"/>
              </a:solidFill>
              <a:latin typeface="+mj-lt"/>
              <a:cs typeface="Times New Roman" panose="02020603050405020304" pitchFamily="18" charset="0"/>
            </a:endParaRPr>
          </a:p>
        </p:txBody>
      </p:sp>
    </p:spTree>
    <p:extLst>
      <p:ext uri="{BB962C8B-B14F-4D97-AF65-F5344CB8AC3E}">
        <p14:creationId xmlns:p14="http://schemas.microsoft.com/office/powerpoint/2010/main" val="51401737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normAutofit fontScale="90000"/>
          </a:bodyPr>
          <a:lstStyle/>
          <a:p>
            <a:pPr eaLnBrk="1" hangingPunct="1"/>
            <a:r>
              <a:rPr lang="en-US" b="0">
                <a:solidFill>
                  <a:srgbClr val="003399"/>
                </a:solidFill>
                <a:effectLst>
                  <a:outerShdw blurRad="38100" dist="38100" dir="2700000" algn="tl">
                    <a:srgbClr val="000000">
                      <a:alpha val="43137"/>
                    </a:srgbClr>
                  </a:outerShdw>
                </a:effectLst>
                <a:latin typeface="+mj-lt"/>
              </a:rPr>
              <a:t/>
            </a:r>
            <a:br>
              <a:rPr lang="en-US" b="0">
                <a:solidFill>
                  <a:srgbClr val="003399"/>
                </a:solidFill>
                <a:effectLst>
                  <a:outerShdw blurRad="38100" dist="38100" dir="2700000" algn="tl">
                    <a:srgbClr val="000000">
                      <a:alpha val="43137"/>
                    </a:srgbClr>
                  </a:outerShdw>
                </a:effectLst>
                <a:latin typeface="+mj-lt"/>
              </a:rPr>
            </a:br>
            <a:endParaRPr lang="en-US" b="0">
              <a:solidFill>
                <a:srgbClr val="003399"/>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normAutofit fontScale="70000" lnSpcReduction="20000"/>
          </a:bodyPr>
          <a:lstStyle/>
          <a:p>
            <a:pPr algn="just" eaLnBrk="1" hangingPunct="1">
              <a:lnSpc>
                <a:spcPct val="150000"/>
              </a:lnSpc>
            </a:pPr>
            <a:r>
              <a:rPr lang="vi-VN" sz="7200"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Đk</a:t>
            </a:r>
            <a:r>
              <a:rPr lang="vi-VN" sz="7200" dirty="0">
                <a:solidFill>
                  <a:srgbClr val="FF0000"/>
                </a:solidFill>
                <a:latin typeface="+mj-lt"/>
                <a:cs typeface="Times New Roman" panose="02020603050405020304" pitchFamily="18" charset="0"/>
              </a:rPr>
              <a:t>: </a:t>
            </a:r>
            <a:r>
              <a:rPr lang="vi-VN" sz="7200" dirty="0">
                <a:solidFill>
                  <a:srgbClr val="003399"/>
                </a:solidFill>
                <a:latin typeface="+mj-lt"/>
                <a:cs typeface="Times New Roman" panose="02020603050405020304" pitchFamily="18" charset="0"/>
              </a:rPr>
              <a:t>Ra về chúng con đi vào thế giới. Ra về loan Tin Mừng ơn cứu rỗi.  Sống chứng nhân của Ngài sống đức tin rạng ngời. Ra về chúng con ra về an bình. </a:t>
            </a:r>
            <a:endParaRPr lang="en-US" sz="3600" b="0" dirty="0">
              <a:solidFill>
                <a:srgbClr val="003399"/>
              </a:solidFill>
              <a:latin typeface="+mj-lt"/>
              <a:cs typeface="Times New Roman" panose="02020603050405020304" pitchFamily="18" charset="0"/>
            </a:endParaRPr>
          </a:p>
        </p:txBody>
      </p:sp>
    </p:spTree>
    <p:extLst>
      <p:ext uri="{BB962C8B-B14F-4D97-AF65-F5344CB8AC3E}">
        <p14:creationId xmlns:p14="http://schemas.microsoft.com/office/powerpoint/2010/main" val="339043558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5014143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normAutofit fontScale="90000"/>
          </a:bodyPr>
          <a:lstStyle/>
          <a:p>
            <a:pPr eaLnBrk="1" hangingPunct="1"/>
            <a:r>
              <a:rPr lang="en-US" b="0">
                <a:solidFill>
                  <a:srgbClr val="003399"/>
                </a:solidFill>
                <a:effectLst>
                  <a:outerShdw blurRad="38100" dist="38100" dir="2700000" algn="tl">
                    <a:srgbClr val="000000">
                      <a:alpha val="43137"/>
                    </a:srgbClr>
                  </a:outerShdw>
                </a:effectLst>
                <a:latin typeface="+mj-lt"/>
              </a:rPr>
              <a:t/>
            </a:r>
            <a:br>
              <a:rPr lang="en-US" b="0">
                <a:solidFill>
                  <a:srgbClr val="003399"/>
                </a:solidFill>
                <a:effectLst>
                  <a:outerShdw blurRad="38100" dist="38100" dir="2700000" algn="tl">
                    <a:srgbClr val="000000">
                      <a:alpha val="43137"/>
                    </a:srgbClr>
                  </a:outerShdw>
                </a:effectLst>
                <a:latin typeface="+mj-lt"/>
              </a:rPr>
            </a:br>
            <a:endParaRPr lang="en-US" b="0">
              <a:solidFill>
                <a:srgbClr val="003399"/>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normAutofit fontScale="55000" lnSpcReduction="20000"/>
          </a:bodyPr>
          <a:lstStyle/>
          <a:p>
            <a:pPr algn="just" eaLnBrk="1" hangingPunct="1">
              <a:lnSpc>
                <a:spcPct val="150000"/>
              </a:lnSpc>
            </a:pPr>
            <a:r>
              <a:rPr lang="vi-VN" sz="7200"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Đk</a:t>
            </a:r>
            <a:r>
              <a:rPr lang="vi-VN" sz="7200" dirty="0">
                <a:solidFill>
                  <a:srgbClr val="FF0000"/>
                </a:solidFill>
                <a:latin typeface="+mj-lt"/>
                <a:cs typeface="Times New Roman" panose="02020603050405020304" pitchFamily="18" charset="0"/>
              </a:rPr>
              <a:t>: </a:t>
            </a:r>
            <a:r>
              <a:rPr lang="vi-VN" sz="7200" dirty="0">
                <a:solidFill>
                  <a:srgbClr val="003399"/>
                </a:solidFill>
                <a:latin typeface="+mj-lt"/>
                <a:cs typeface="Times New Roman" panose="02020603050405020304" pitchFamily="18" charset="0"/>
              </a:rPr>
              <a:t>Về đây hỡi người về đây, ta tiến vào cung điện Thiên Chúa. Về đây hỡi người về đây ta tiến vào nơi Thánh Vua Trời. Về đây hỡi người về đây, ta cất lời ca ngợi Thiên Chúa. Về đây hỡi người về đây, ta chúc tụng Danh Chúa muôn đời.</a:t>
            </a:r>
          </a:p>
          <a:p>
            <a:pPr algn="just" eaLnBrk="1" hangingPunct="1">
              <a:lnSpc>
                <a:spcPct val="150000"/>
              </a:lnSpc>
            </a:pPr>
            <a:endParaRPr lang="en-US" sz="3600" b="0" dirty="0">
              <a:solidFill>
                <a:srgbClr val="003399"/>
              </a:solidFill>
              <a:latin typeface="+mj-lt"/>
              <a:cs typeface="Times New Roman" panose="02020603050405020304" pitchFamily="18" charset="0"/>
            </a:endParaRPr>
          </a:p>
        </p:txBody>
      </p:sp>
    </p:spTree>
    <p:extLst>
      <p:ext uri="{BB962C8B-B14F-4D97-AF65-F5344CB8AC3E}">
        <p14:creationId xmlns:p14="http://schemas.microsoft.com/office/powerpoint/2010/main" val="268736279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normAutofit fontScale="90000"/>
          </a:bodyPr>
          <a:lstStyle/>
          <a:p>
            <a:pPr eaLnBrk="1" hangingPunct="1"/>
            <a:r>
              <a:rPr lang="en-US" b="0">
                <a:solidFill>
                  <a:srgbClr val="003399"/>
                </a:solidFill>
                <a:effectLst>
                  <a:outerShdw blurRad="38100" dist="38100" dir="2700000" algn="tl">
                    <a:srgbClr val="000000">
                      <a:alpha val="43137"/>
                    </a:srgbClr>
                  </a:outerShdw>
                </a:effectLst>
                <a:latin typeface="+mj-lt"/>
              </a:rPr>
              <a:t/>
            </a:r>
            <a:br>
              <a:rPr lang="en-US" b="0">
                <a:solidFill>
                  <a:srgbClr val="003399"/>
                </a:solidFill>
                <a:effectLst>
                  <a:outerShdw blurRad="38100" dist="38100" dir="2700000" algn="tl">
                    <a:srgbClr val="000000">
                      <a:alpha val="43137"/>
                    </a:srgbClr>
                  </a:outerShdw>
                </a:effectLst>
                <a:latin typeface="+mj-lt"/>
              </a:rPr>
            </a:br>
            <a:endParaRPr lang="en-US" b="0">
              <a:solidFill>
                <a:srgbClr val="003399"/>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normAutofit fontScale="92500"/>
          </a:bodyPr>
          <a:lstStyle/>
          <a:p>
            <a:pPr algn="just" eaLnBrk="1" hangingPunct="1">
              <a:lnSpc>
                <a:spcPct val="150000"/>
              </a:lnSpc>
            </a:pPr>
            <a:r>
              <a:rPr lang="vi-VN" sz="4400"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Tk1</a:t>
            </a:r>
            <a:r>
              <a:rPr lang="vi-VN" sz="4400" dirty="0">
                <a:solidFill>
                  <a:srgbClr val="FF0000"/>
                </a:solidFill>
                <a:latin typeface="+mj-lt"/>
                <a:cs typeface="Times New Roman" panose="02020603050405020304" pitchFamily="18" charset="0"/>
              </a:rPr>
              <a:t>: </a:t>
            </a:r>
            <a:r>
              <a:rPr lang="vi-VN" sz="4400" dirty="0">
                <a:solidFill>
                  <a:srgbClr val="003399"/>
                </a:solidFill>
                <a:latin typeface="+mj-lt"/>
                <a:cs typeface="Times New Roman" panose="02020603050405020304" pitchFamily="18" charset="0"/>
              </a:rPr>
              <a:t>Đây cung điện Thiên Chúa ôi nguy nga diễm lệ, ta dừng chân đứng ngắm mà lòng thấy say mê. Ta rủ nhau đi về, về cung điện Chúa Trời. Dâng lời ca tiếng hát Thiên Chúa là nguồn vui.</a:t>
            </a:r>
          </a:p>
          <a:p>
            <a:pPr algn="just" eaLnBrk="1" hangingPunct="1">
              <a:lnSpc>
                <a:spcPct val="150000"/>
              </a:lnSpc>
            </a:pPr>
            <a:endParaRPr lang="en-US" sz="2400" b="0" dirty="0">
              <a:solidFill>
                <a:srgbClr val="003399"/>
              </a:solidFill>
              <a:latin typeface="+mj-lt"/>
              <a:cs typeface="Times New Roman" panose="02020603050405020304" pitchFamily="18" charset="0"/>
            </a:endParaRPr>
          </a:p>
        </p:txBody>
      </p:sp>
    </p:spTree>
    <p:extLst>
      <p:ext uri="{BB962C8B-B14F-4D97-AF65-F5344CB8AC3E}">
        <p14:creationId xmlns:p14="http://schemas.microsoft.com/office/powerpoint/2010/main" val="254653006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normAutofit fontScale="90000"/>
          </a:bodyPr>
          <a:lstStyle/>
          <a:p>
            <a:pPr eaLnBrk="1" hangingPunct="1"/>
            <a:r>
              <a:rPr lang="en-US" b="0">
                <a:solidFill>
                  <a:srgbClr val="003399"/>
                </a:solidFill>
                <a:effectLst>
                  <a:outerShdw blurRad="38100" dist="38100" dir="2700000" algn="tl">
                    <a:srgbClr val="000000">
                      <a:alpha val="43137"/>
                    </a:srgbClr>
                  </a:outerShdw>
                </a:effectLst>
                <a:latin typeface="+mj-lt"/>
              </a:rPr>
              <a:t/>
            </a:r>
            <a:br>
              <a:rPr lang="en-US" b="0">
                <a:solidFill>
                  <a:srgbClr val="003399"/>
                </a:solidFill>
                <a:effectLst>
                  <a:outerShdw blurRad="38100" dist="38100" dir="2700000" algn="tl">
                    <a:srgbClr val="000000">
                      <a:alpha val="43137"/>
                    </a:srgbClr>
                  </a:outerShdw>
                </a:effectLst>
                <a:latin typeface="+mj-lt"/>
              </a:rPr>
            </a:br>
            <a:endParaRPr lang="en-US" b="0">
              <a:solidFill>
                <a:srgbClr val="003399"/>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normAutofit fontScale="55000" lnSpcReduction="20000"/>
          </a:bodyPr>
          <a:lstStyle/>
          <a:p>
            <a:pPr algn="just" eaLnBrk="1" hangingPunct="1">
              <a:lnSpc>
                <a:spcPct val="150000"/>
              </a:lnSpc>
            </a:pPr>
            <a:r>
              <a:rPr lang="vi-VN" sz="7200"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Đk</a:t>
            </a:r>
            <a:r>
              <a:rPr lang="vi-VN" sz="7200" dirty="0">
                <a:solidFill>
                  <a:srgbClr val="FF0000"/>
                </a:solidFill>
                <a:latin typeface="+mj-lt"/>
                <a:cs typeface="Times New Roman" panose="02020603050405020304" pitchFamily="18" charset="0"/>
              </a:rPr>
              <a:t>: </a:t>
            </a:r>
            <a:r>
              <a:rPr lang="vi-VN" sz="7200" dirty="0">
                <a:solidFill>
                  <a:srgbClr val="003399"/>
                </a:solidFill>
                <a:latin typeface="+mj-lt"/>
                <a:cs typeface="Times New Roman" panose="02020603050405020304" pitchFamily="18" charset="0"/>
              </a:rPr>
              <a:t>Về đây hỡi người về đây, ta tiến vào cung điện Thiên Chúa. Về đây hỡi người về đây ta tiến vào nơi Thánh Vua Trời. Về đây hỡi người về đây, ta cất lời ca ngợi Thiên Chúa. Về đây hỡi người về đây, ta chúc tụng Danh Chúa muôn đời.</a:t>
            </a:r>
          </a:p>
          <a:p>
            <a:pPr algn="just" eaLnBrk="1" hangingPunct="1">
              <a:lnSpc>
                <a:spcPct val="150000"/>
              </a:lnSpc>
            </a:pPr>
            <a:endParaRPr lang="en-US" sz="3600" b="0" dirty="0">
              <a:solidFill>
                <a:srgbClr val="003399"/>
              </a:solidFill>
              <a:latin typeface="+mj-lt"/>
              <a:cs typeface="Times New Roman" panose="02020603050405020304" pitchFamily="18" charset="0"/>
            </a:endParaRPr>
          </a:p>
        </p:txBody>
      </p:sp>
    </p:spTree>
    <p:extLst>
      <p:ext uri="{BB962C8B-B14F-4D97-AF65-F5344CB8AC3E}">
        <p14:creationId xmlns:p14="http://schemas.microsoft.com/office/powerpoint/2010/main" val="84047172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normAutofit fontScale="90000"/>
          </a:bodyPr>
          <a:lstStyle/>
          <a:p>
            <a:pPr eaLnBrk="1" hangingPunct="1"/>
            <a:r>
              <a:rPr lang="en-US" b="0">
                <a:solidFill>
                  <a:srgbClr val="003399"/>
                </a:solidFill>
                <a:effectLst>
                  <a:outerShdw blurRad="38100" dist="38100" dir="2700000" algn="tl">
                    <a:srgbClr val="000000">
                      <a:alpha val="43137"/>
                    </a:srgbClr>
                  </a:outerShdw>
                </a:effectLst>
                <a:latin typeface="+mj-lt"/>
              </a:rPr>
              <a:t/>
            </a:r>
            <a:br>
              <a:rPr lang="en-US" b="0">
                <a:solidFill>
                  <a:srgbClr val="003399"/>
                </a:solidFill>
                <a:effectLst>
                  <a:outerShdw blurRad="38100" dist="38100" dir="2700000" algn="tl">
                    <a:srgbClr val="000000">
                      <a:alpha val="43137"/>
                    </a:srgbClr>
                  </a:outerShdw>
                </a:effectLst>
                <a:latin typeface="+mj-lt"/>
              </a:rPr>
            </a:br>
            <a:endParaRPr lang="en-US" b="0">
              <a:solidFill>
                <a:srgbClr val="003399"/>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normAutofit fontScale="92500"/>
          </a:bodyPr>
          <a:lstStyle/>
          <a:p>
            <a:pPr algn="just" eaLnBrk="1" hangingPunct="1">
              <a:lnSpc>
                <a:spcPct val="150000"/>
              </a:lnSpc>
            </a:pPr>
            <a:r>
              <a:rPr lang="vi-VN" sz="4400"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Tk2</a:t>
            </a:r>
            <a:r>
              <a:rPr lang="vi-VN" sz="4400" dirty="0">
                <a:solidFill>
                  <a:srgbClr val="FF0000"/>
                </a:solidFill>
                <a:latin typeface="+mj-lt"/>
                <a:cs typeface="Times New Roman" panose="02020603050405020304" pitchFamily="18" charset="0"/>
              </a:rPr>
              <a:t>: </a:t>
            </a:r>
            <a:r>
              <a:rPr lang="vi-VN" sz="4400" dirty="0">
                <a:solidFill>
                  <a:srgbClr val="003399"/>
                </a:solidFill>
                <a:latin typeface="+mj-lt"/>
                <a:cs typeface="Times New Roman" panose="02020603050405020304" pitchFamily="18" charset="0"/>
              </a:rPr>
              <a:t>Tôi vô cùng sung sướng khi nghe ai nói rằng: Đi về cung thánh Chúa, về Nhà Chúa muôn dân. Ta rủ nhau đi về, về ngắm Nhan Thánh Người, xin Người cho ta sống luôn vững một niềm tin.</a:t>
            </a:r>
            <a:endParaRPr lang="en-US" sz="2400" b="0" dirty="0">
              <a:solidFill>
                <a:srgbClr val="003399"/>
              </a:solidFill>
              <a:latin typeface="+mj-lt"/>
              <a:cs typeface="Times New Roman" panose="02020603050405020304" pitchFamily="18" charset="0"/>
            </a:endParaRPr>
          </a:p>
        </p:txBody>
      </p:sp>
    </p:spTree>
    <p:extLst>
      <p:ext uri="{BB962C8B-B14F-4D97-AF65-F5344CB8AC3E}">
        <p14:creationId xmlns:p14="http://schemas.microsoft.com/office/powerpoint/2010/main" val="117845847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normAutofit fontScale="90000"/>
          </a:bodyPr>
          <a:lstStyle/>
          <a:p>
            <a:pPr eaLnBrk="1" hangingPunct="1"/>
            <a:r>
              <a:rPr lang="en-US" b="0">
                <a:solidFill>
                  <a:srgbClr val="003399"/>
                </a:solidFill>
                <a:effectLst>
                  <a:outerShdw blurRad="38100" dist="38100" dir="2700000" algn="tl">
                    <a:srgbClr val="000000">
                      <a:alpha val="43137"/>
                    </a:srgbClr>
                  </a:outerShdw>
                </a:effectLst>
                <a:latin typeface="+mj-lt"/>
              </a:rPr>
              <a:t/>
            </a:r>
            <a:br>
              <a:rPr lang="en-US" b="0">
                <a:solidFill>
                  <a:srgbClr val="003399"/>
                </a:solidFill>
                <a:effectLst>
                  <a:outerShdw blurRad="38100" dist="38100" dir="2700000" algn="tl">
                    <a:srgbClr val="000000">
                      <a:alpha val="43137"/>
                    </a:srgbClr>
                  </a:outerShdw>
                </a:effectLst>
                <a:latin typeface="+mj-lt"/>
              </a:rPr>
            </a:br>
            <a:endParaRPr lang="en-US" b="0">
              <a:solidFill>
                <a:srgbClr val="003399"/>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normAutofit fontScale="55000" lnSpcReduction="20000"/>
          </a:bodyPr>
          <a:lstStyle/>
          <a:p>
            <a:pPr algn="just" eaLnBrk="1" hangingPunct="1">
              <a:lnSpc>
                <a:spcPct val="150000"/>
              </a:lnSpc>
            </a:pPr>
            <a:r>
              <a:rPr lang="vi-VN" sz="7200"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Đk</a:t>
            </a:r>
            <a:r>
              <a:rPr lang="vi-VN" sz="7200" dirty="0">
                <a:solidFill>
                  <a:srgbClr val="FF0000"/>
                </a:solidFill>
                <a:latin typeface="+mj-lt"/>
                <a:cs typeface="Times New Roman" panose="02020603050405020304" pitchFamily="18" charset="0"/>
              </a:rPr>
              <a:t>: </a:t>
            </a:r>
            <a:r>
              <a:rPr lang="vi-VN" sz="7200" dirty="0">
                <a:solidFill>
                  <a:srgbClr val="003399"/>
                </a:solidFill>
                <a:latin typeface="+mj-lt"/>
                <a:cs typeface="Times New Roman" panose="02020603050405020304" pitchFamily="18" charset="0"/>
              </a:rPr>
              <a:t>Về đây hỡi người về đây, ta tiến vào cung điện Thiên Chúa. Về đây hỡi người về đây ta tiến vào nơi Thánh Vua Trời. Về đây hỡi người về đây, ta cất lời ca ngợi Thiên Chúa. Về đây hỡi người về đây, ta chúc tụng Danh Chúa muôn đời.</a:t>
            </a:r>
          </a:p>
          <a:p>
            <a:pPr algn="just" eaLnBrk="1" hangingPunct="1">
              <a:lnSpc>
                <a:spcPct val="150000"/>
              </a:lnSpc>
            </a:pPr>
            <a:endParaRPr lang="en-US" sz="3600" b="0" dirty="0">
              <a:solidFill>
                <a:srgbClr val="003399"/>
              </a:solidFill>
              <a:latin typeface="+mj-lt"/>
              <a:cs typeface="Times New Roman" panose="02020603050405020304" pitchFamily="18" charset="0"/>
            </a:endParaRPr>
          </a:p>
        </p:txBody>
      </p:sp>
    </p:spTree>
    <p:extLst>
      <p:ext uri="{BB962C8B-B14F-4D97-AF65-F5344CB8AC3E}">
        <p14:creationId xmlns:p14="http://schemas.microsoft.com/office/powerpoint/2010/main" val="25071888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28437194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268</TotalTime>
  <Words>1036</Words>
  <Application>Microsoft Office PowerPoint</Application>
  <PresentationFormat>On-screen Show (16:9)</PresentationFormat>
  <Paragraphs>73</Paragraphs>
  <Slides>38</Slides>
  <Notes>0</Notes>
  <HiddenSlides>0</HiddenSlides>
  <MMClips>0</MMClips>
  <ScaleCrop>false</ScaleCrop>
  <HeadingPairs>
    <vt:vector size="4" baseType="variant">
      <vt:variant>
        <vt:lpstr>Theme</vt:lpstr>
      </vt:variant>
      <vt:variant>
        <vt:i4>4</vt:i4>
      </vt:variant>
      <vt:variant>
        <vt:lpstr>Slide Titles</vt:lpstr>
      </vt:variant>
      <vt:variant>
        <vt:i4>38</vt:i4>
      </vt:variant>
    </vt:vector>
  </HeadingPairs>
  <TitlesOfParts>
    <vt:vector size="42" baseType="lpstr">
      <vt:lpstr>Office Theme</vt:lpstr>
      <vt:lpstr>11_Office Theme</vt:lpstr>
      <vt:lpstr>1_Office Theme</vt:lpstr>
      <vt:lpstr>2_Office Theme</vt:lpstr>
      <vt:lpstr>PowerPoint Presentation</vt:lpstr>
      <vt:lpstr>PowerPoint Presentation</vt:lpstr>
      <vt:lpstr>PowerPoint Presentation</vt:lpstr>
      <vt:lpstr> </vt:lpstr>
      <vt:lpstr> </vt:lpstr>
      <vt:lpstr> </vt:lpstr>
      <vt:lpstr> </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 </vt:lpstr>
      <vt:lpstr> </vt:lpstr>
      <vt:lpstr> </vt:lpstr>
      <vt:lpstr>PowerPoint Presentation</vt:lpstr>
      <vt:lpstr>PowerPoint Presentation</vt:lpstr>
      <vt:lpstr>PowerPoint Presentation</vt:lpstr>
      <vt:lpstr> </vt:lpstr>
      <vt:lpstr> </vt:lpstr>
      <vt:lpstr> </vt:lpstr>
      <vt:lpstr> </vt:lpstr>
      <vt:lpstr> </vt:lpstr>
      <vt:lpstr> </vt:lpstr>
      <vt:lpstr> </vt:lpstr>
      <vt:lpstr> </vt:lpstr>
      <vt:lpstr>PowerPoint Presentation</vt:lpstr>
      <vt:lpstr>PowerPoint Presentation</vt:lpstr>
      <vt:lpstr>PowerPoint Presentation</vt:lpstr>
      <vt:lpstr> </vt:lpstr>
      <vt:lpstr> </vt:lpstr>
      <vt:lpstr> </vt:lpstr>
      <vt:lpstr>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Hung Nam</dc:creator>
  <cp:lastModifiedBy>RePack by Diakov</cp:lastModifiedBy>
  <cp:revision>34</cp:revision>
  <dcterms:created xsi:type="dcterms:W3CDTF">2022-10-30T00:36:35Z</dcterms:created>
  <dcterms:modified xsi:type="dcterms:W3CDTF">2024-04-19T03:26:11Z</dcterms:modified>
</cp:coreProperties>
</file>