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980" r:id="rId2"/>
  </p:sldMasterIdLst>
  <p:notesMasterIdLst>
    <p:notesMasterId r:id="rId40"/>
  </p:notesMasterIdLst>
  <p:sldIdLst>
    <p:sldId id="362" r:id="rId3"/>
    <p:sldId id="363" r:id="rId4"/>
    <p:sldId id="9968" r:id="rId5"/>
    <p:sldId id="9969" r:id="rId6"/>
    <p:sldId id="9970" r:id="rId7"/>
    <p:sldId id="9971" r:id="rId8"/>
    <p:sldId id="9972" r:id="rId9"/>
    <p:sldId id="9973" r:id="rId10"/>
    <p:sldId id="364" r:id="rId11"/>
    <p:sldId id="365" r:id="rId12"/>
    <p:sldId id="366" r:id="rId13"/>
    <p:sldId id="367" r:id="rId14"/>
    <p:sldId id="9993" r:id="rId15"/>
    <p:sldId id="369" r:id="rId16"/>
    <p:sldId id="9974" r:id="rId17"/>
    <p:sldId id="9975" r:id="rId18"/>
    <p:sldId id="9976" r:id="rId19"/>
    <p:sldId id="9977" r:id="rId20"/>
    <p:sldId id="9978" r:id="rId21"/>
    <p:sldId id="9979" r:id="rId22"/>
    <p:sldId id="9980" r:id="rId23"/>
    <p:sldId id="9981" r:id="rId24"/>
    <p:sldId id="371" r:id="rId25"/>
    <p:sldId id="9982" r:id="rId26"/>
    <p:sldId id="9983" r:id="rId27"/>
    <p:sldId id="9984" r:id="rId28"/>
    <p:sldId id="9985" r:id="rId29"/>
    <p:sldId id="9986" r:id="rId30"/>
    <p:sldId id="9987" r:id="rId31"/>
    <p:sldId id="9988" r:id="rId32"/>
    <p:sldId id="9989" r:id="rId33"/>
    <p:sldId id="9990" r:id="rId34"/>
    <p:sldId id="9991" r:id="rId35"/>
    <p:sldId id="9949" r:id="rId36"/>
    <p:sldId id="9952" r:id="rId37"/>
    <p:sldId id="9953" r:id="rId38"/>
    <p:sldId id="9992" r:id="rId3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varScale="1">
        <p:scale>
          <a:sx n="162" d="100"/>
          <a:sy n="162" d="100"/>
        </p:scale>
        <p:origin x="-562" y="-82"/>
      </p:cViewPr>
      <p:guideLst>
        <p:guide orient="horz" pos="1620"/>
        <p:guide pos="2880"/>
      </p:guideLst>
    </p:cSldViewPr>
  </p:slideViewPr>
  <p:outlineViewPr>
    <p:cViewPr>
      <p:scale>
        <a:sx n="33" d="100"/>
        <a:sy n="33" d="100"/>
      </p:scale>
      <p:origin x="48" y="0"/>
    </p:cViewPr>
  </p:outlineViewPr>
  <p:notesTextViewPr>
    <p:cViewPr>
      <p:scale>
        <a:sx n="1" d="1"/>
        <a:sy n="1" d="1"/>
      </p:scale>
      <p:origin x="0" y="0"/>
    </p:cViewPr>
  </p:notesTextViewPr>
  <p:sorterViewPr>
    <p:cViewPr>
      <p:scale>
        <a:sx n="100" d="100"/>
        <a:sy n="100" d="100"/>
      </p:scale>
      <p:origin x="0" y="-736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84270B-3C90-4CDD-BD6E-565B12F72159}" type="datetimeFigureOut">
              <a:rPr lang="en-US" smtClean="0"/>
              <a:t>5/31/2024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BCC8F8-6DB5-4D80-B4AA-A5730C12920E}" type="slidenum">
              <a:rPr lang="en-US" smtClean="0"/>
              <a:t>‹#›</a:t>
            </a:fld>
            <a:endParaRPr lang="en-US"/>
          </a:p>
        </p:txBody>
      </p:sp>
    </p:spTree>
    <p:extLst>
      <p:ext uri="{BB962C8B-B14F-4D97-AF65-F5344CB8AC3E}">
        <p14:creationId xmlns:p14="http://schemas.microsoft.com/office/powerpoint/2010/main" val="35216917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4502162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29974816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29575732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31991754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6448722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18942955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38667153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42499795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24534946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29347481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5302781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3188966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23434932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32814245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4274041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24651437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32362482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t>5/31/2024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164621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5/31/2024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76356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5/31/2024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77972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61017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56647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68905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72665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5/31/2024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84221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5/31/2024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67875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5/31/2024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09446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1766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5/31/2024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352922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97832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87581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66992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t>5/31/2024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1415142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t>5/31/2024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226745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t>5/31/2024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345708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t>5/31/2024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65425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t>5/31/2024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630931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5/31/2024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028627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5/31/2024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016072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t>5/31/2024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t>‹#›</a:t>
            </a:fld>
            <a:endParaRPr lang="en-US"/>
          </a:p>
        </p:txBody>
      </p:sp>
    </p:spTree>
    <p:extLst>
      <p:ext uri="{BB962C8B-B14F-4D97-AF65-F5344CB8AC3E}">
        <p14:creationId xmlns:p14="http://schemas.microsoft.com/office/powerpoint/2010/main" val="945765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5/31/2024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4077500"/>
      </p:ext>
    </p:extLst>
  </p:cSld>
  <p:clrMap bg1="lt1" tx1="dk1" bg2="lt2" tx2="dk2" accent1="accent1" accent2="accent2" accent3="accent3" accent4="accent4" accent5="accent5" accent6="accent6" hlink="hlink" folHlink="folHlink"/>
  <p:sldLayoutIdLst>
    <p:sldLayoutId id="2147483981" r:id="rId1"/>
    <p:sldLayoutId id="2147483982" r:id="rId2"/>
    <p:sldLayoutId id="2147483983" r:id="rId3"/>
    <p:sldLayoutId id="2147483984" r:id="rId4"/>
    <p:sldLayoutId id="2147483985" r:id="rId5"/>
    <p:sldLayoutId id="2147483986" r:id="rId6"/>
    <p:sldLayoutId id="2147483987" r:id="rId7"/>
    <p:sldLayoutId id="2147483988" r:id="rId8"/>
    <p:sldLayoutId id="2147483989" r:id="rId9"/>
    <p:sldLayoutId id="2147483990" r:id="rId10"/>
    <p:sldLayoutId id="21474839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lstStyle/>
          <a:p>
            <a:endParaRPr lang="en-US" b="1" dirty="0">
              <a:solidFill>
                <a:srgbClr val="FFFF00"/>
              </a:solidFill>
              <a:effectLst/>
              <a:latin typeface="+mj-lt"/>
              <a:cs typeface="Times New Roman" pitchFamily="18" charset="0"/>
            </a:endParaRPr>
          </a:p>
          <a:p>
            <a:endParaRPr lang="en-US" b="1" dirty="0">
              <a:solidFill>
                <a:srgbClr val="FFFF00"/>
              </a:solidFill>
              <a:effectLst/>
              <a:latin typeface="+mj-lt"/>
              <a:cs typeface="Times New Roman" pitchFamily="18" charset="0"/>
            </a:endParaRPr>
          </a:p>
          <a:p>
            <a:r>
              <a:rPr lang="en-US" sz="4400" b="1" dirty="0">
                <a:solidFill>
                  <a:srgbClr val="FFFF00"/>
                </a:solidFill>
                <a:effectLst/>
                <a:latin typeface="+mj-lt"/>
                <a:cs typeface="Times New Roman" pitchFamily="18" charset="0"/>
              </a:rPr>
              <a:t>THỨ HAI</a:t>
            </a:r>
          </a:p>
          <a:p>
            <a:r>
              <a:rPr lang="vi-VN" sz="4400" b="1" dirty="0">
                <a:solidFill>
                  <a:srgbClr val="FFFF00"/>
                </a:solidFill>
                <a:effectLst/>
                <a:latin typeface="+mj-lt"/>
                <a:cs typeface="Times New Roman" pitchFamily="18" charset="0"/>
              </a:rPr>
              <a:t>SAU CHÚA NHẬT </a:t>
            </a:r>
            <a:r>
              <a:rPr lang="en-US" sz="4400" b="1" dirty="0">
                <a:solidFill>
                  <a:srgbClr val="FFFF00"/>
                </a:solidFill>
                <a:latin typeface="+mj-lt"/>
                <a:cs typeface="Times New Roman" pitchFamily="18" charset="0"/>
              </a:rPr>
              <a:t>IX</a:t>
            </a:r>
            <a:r>
              <a:rPr lang="vi-VN" sz="4400" b="1" dirty="0">
                <a:solidFill>
                  <a:srgbClr val="FFFF00"/>
                </a:solidFill>
                <a:effectLst/>
                <a:latin typeface="+mj-lt"/>
                <a:cs typeface="Times New Roman" pitchFamily="18" charset="0"/>
              </a:rPr>
              <a:t> </a:t>
            </a:r>
          </a:p>
          <a:p>
            <a:r>
              <a:rPr lang="vi-VN" sz="4400" b="1" dirty="0">
                <a:solidFill>
                  <a:srgbClr val="FFFF00"/>
                </a:solidFill>
                <a:effectLst/>
                <a:latin typeface="+mj-lt"/>
                <a:cs typeface="Times New Roman" pitchFamily="18" charset="0"/>
              </a:rPr>
              <a:t>THƯỜNG NIÊN</a:t>
            </a:r>
          </a:p>
        </p:txBody>
      </p:sp>
    </p:spTree>
    <p:extLst>
      <p:ext uri="{BB962C8B-B14F-4D97-AF65-F5344CB8AC3E}">
        <p14:creationId xmlns:p14="http://schemas.microsoft.com/office/powerpoint/2010/main" val="31795620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TextBox 2"/>
          <p:cNvSpPr txBox="1"/>
          <p:nvPr/>
        </p:nvSpPr>
        <p:spPr>
          <a:xfrm>
            <a:off x="266700" y="133350"/>
            <a:ext cx="8572500" cy="1569660"/>
          </a:xfrm>
          <a:prstGeom prst="rect">
            <a:avLst/>
          </a:prstGeom>
          <a:noFill/>
          <a:ln>
            <a:solidFill>
              <a:srgbClr val="FFFF00"/>
            </a:solidFill>
          </a:ln>
          <a:effectLst>
            <a:glow rad="139700">
              <a:schemeClr val="accent3">
                <a:satMod val="175000"/>
                <a:alpha val="40000"/>
              </a:schemeClr>
            </a:glow>
          </a:effectLst>
        </p:spPr>
        <p:txBody>
          <a:bodyPr wrap="square" rtlCol="0">
            <a:spAutoFit/>
          </a:bodyPr>
          <a:lstStyle/>
          <a:p>
            <a:r>
              <a:rPr lang="vi-VN" sz="3200" dirty="0">
                <a:solidFill>
                  <a:prstClr val="white"/>
                </a:solidFill>
              </a:rPr>
              <a:t>Thiên Chúa đã ban tặng chúng ta những gì rất quý báu và trọng đại Người đã hứa, để nhờ đó anh em được thông phần bản tính Thiên Chúa.</a:t>
            </a:r>
            <a:endParaRPr lang="vi-VN" sz="3200" i="1" dirty="0">
              <a:solidFill>
                <a:prstClr val="white"/>
              </a:solidFill>
            </a:endParaRPr>
          </a:p>
        </p:txBody>
      </p:sp>
      <p:sp>
        <p:nvSpPr>
          <p:cNvPr id="4" name="TextBox 3"/>
          <p:cNvSpPr txBox="1"/>
          <p:nvPr/>
        </p:nvSpPr>
        <p:spPr>
          <a:xfrm>
            <a:off x="152400" y="4358669"/>
            <a:ext cx="8686800" cy="584775"/>
          </a:xfrm>
          <a:prstGeom prst="rect">
            <a:avLst/>
          </a:prstGeom>
          <a:noFill/>
        </p:spPr>
        <p:txBody>
          <a:bodyPr wrap="square" rtlCol="0">
            <a:spAutoFit/>
          </a:bodyPr>
          <a:lstStyle/>
          <a:p>
            <a:r>
              <a:rPr lang="vi-VN" sz="3200" dirty="0">
                <a:solidFill>
                  <a:prstClr val="white"/>
                </a:solidFill>
              </a:rPr>
              <a:t>Bài trích thư thứ hai của thánh Phê-rô tông đồ.</a:t>
            </a:r>
            <a:endParaRPr lang="en-US" sz="3200" dirty="0">
              <a:solidFill>
                <a:prstClr val="white"/>
              </a:solidFill>
            </a:endParaRPr>
          </a:p>
        </p:txBody>
      </p:sp>
    </p:spTree>
    <p:extLst>
      <p:ext uri="{BB962C8B-B14F-4D97-AF65-F5344CB8AC3E}">
        <p14:creationId xmlns:p14="http://schemas.microsoft.com/office/powerpoint/2010/main" val="27359605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rmAutofit/>
          </a:bodyPr>
          <a:lstStyle/>
          <a:p>
            <a:pPr algn="just"/>
            <a:r>
              <a:rPr lang="vi-VN" sz="8800" b="1" dirty="0">
                <a:solidFill>
                  <a:schemeClr val="bg1"/>
                </a:solidFill>
                <a:latin typeface="+mj-lt"/>
                <a:cs typeface="Times New Roman" pitchFamily="18" charset="0"/>
              </a:rPr>
              <a:t>Lạy Thiên Chúa, con tin tưởng vào Ngài.</a:t>
            </a:r>
            <a:endParaRPr lang="en-US" sz="8800" b="1" dirty="0">
              <a:solidFill>
                <a:schemeClr val="bg1"/>
              </a:solidFill>
              <a:effectLst/>
              <a:latin typeface="+mj-lt"/>
              <a:cs typeface="Times New Roman" pitchFamily="18" charset="0"/>
            </a:endParaRP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u="sng">
                <a:solidFill>
                  <a:srgbClr val="FFFF00"/>
                </a:solidFill>
                <a:effectLst>
                  <a:outerShdw blurRad="38100" dist="38100" dir="2700000" algn="tl">
                    <a:srgbClr val="000000">
                      <a:alpha val="43137"/>
                    </a:srgbClr>
                  </a:outerShdw>
                </a:effectLst>
                <a:cs typeface="Times New Roman" pitchFamily="18" charset="0"/>
              </a:rPr>
              <a:t>Đáp ca:</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85750"/>
            <a:ext cx="4162425" cy="36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083651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vi-VN" sz="4400" b="1" dirty="0">
                <a:solidFill>
                  <a:schemeClr val="bg1"/>
                </a:solidFill>
                <a:latin typeface="+mj-lt"/>
                <a:cs typeface="Times New Roman" pitchFamily="18" charset="0"/>
              </a:rPr>
              <a:t>Lạy Chúa Giê-su Ki-tô là vị Chứng Nhân trung thành, là Trưởng Tử trong số những người từ cõi chết trỗi dậy, Chúa đã yêu mến chúng con, và đã lấy máu mình rửa sạch tội lỗi chúng con.</a:t>
            </a:r>
            <a:endParaRPr lang="en-US" sz="4400" b="1" dirty="0">
              <a:solidFill>
                <a:schemeClr val="bg1"/>
              </a:solidFill>
              <a:effectLst/>
              <a:latin typeface="+mj-lt"/>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r>
              <a:rPr lang="en-US" sz="3200" b="1" u="sng">
                <a:solidFill>
                  <a:srgbClr val="FFFF00"/>
                </a:solidFill>
                <a:effectLst>
                  <a:outerShdw blurRad="38100" dist="38100" dir="2700000" algn="tl">
                    <a:srgbClr val="000000">
                      <a:alpha val="43137"/>
                    </a:srgbClr>
                  </a:outerShdw>
                </a:effectLst>
                <a:cs typeface="Times New Roman" pitchFamily="18" charset="0"/>
              </a:rPr>
              <a:t>Alleluia-Alleluia:</a:t>
            </a: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u="sng">
                <a:solidFill>
                  <a:srgbClr val="FFFF00"/>
                </a:solidFill>
                <a:effectLst>
                  <a:outerShdw blurRad="38100" dist="38100" dir="2700000" algn="tl">
                    <a:srgbClr val="000000">
                      <a:alpha val="43137"/>
                    </a:srgbClr>
                  </a:outerShdw>
                </a:effectLst>
                <a:cs typeface="Times New Roman" pitchFamily="18" charset="0"/>
              </a:rPr>
              <a:t>Alleluia:</a:t>
            </a:r>
          </a:p>
        </p:txBody>
      </p:sp>
    </p:spTree>
    <p:extLst>
      <p:ext uri="{BB962C8B-B14F-4D97-AF65-F5344CB8AC3E}">
        <p14:creationId xmlns:p14="http://schemas.microsoft.com/office/powerpoint/2010/main" val="16733548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572"/>
            <a:ext cx="9144000" cy="5136356"/>
          </a:xfrm>
          <a:prstGeom prst="rect">
            <a:avLst/>
          </a:prstGeom>
        </p:spPr>
      </p:pic>
      <p:pic>
        <p:nvPicPr>
          <p:cNvPr id="4" name="Picture 3">
            <a:extLst>
              <a:ext uri="{FF2B5EF4-FFF2-40B4-BE49-F238E27FC236}">
                <a16:creationId xmlns:a16="http://schemas.microsoft.com/office/drawing/2014/main" xmlns="" id="{5F180E44-1B69-CA43-B33D-7606D18E80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2833755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8399510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nSpc>
                <a:spcPct val="90000"/>
              </a:lnSpc>
              <a:spcBef>
                <a:spcPts val="0"/>
              </a:spcBef>
            </a:pPr>
            <a:r>
              <a:rPr lang="en-US" sz="7400" b="0" spc="-150" dirty="0">
                <a:solidFill>
                  <a:srgbClr val="FF0000"/>
                </a:solidFill>
                <a:latin typeface="+mj-lt"/>
              </a:rPr>
              <a:t> </a:t>
            </a:r>
            <a:r>
              <a:rPr lang="en-US" sz="7400" spc="-150" dirty="0">
                <a:solidFill>
                  <a:srgbClr val="FFFF00"/>
                </a:solidFill>
                <a:latin typeface="+mj-lt"/>
              </a:rPr>
              <a:t>Ca </a:t>
            </a:r>
            <a:r>
              <a:rPr lang="vi-VN" sz="7400" spc="-150" dirty="0">
                <a:solidFill>
                  <a:srgbClr val="FFFF00"/>
                </a:solidFill>
                <a:latin typeface="+mj-lt"/>
              </a:rPr>
              <a:t>Dâng</a:t>
            </a:r>
            <a:r>
              <a:rPr lang="en-US" sz="7400" spc="-150" dirty="0">
                <a:solidFill>
                  <a:srgbClr val="FFFF00"/>
                </a:solidFill>
                <a:latin typeface="+mj-lt"/>
              </a:rPr>
              <a:t> </a:t>
            </a:r>
            <a:r>
              <a:rPr lang="en-US" sz="7400" spc="-150" dirty="0" err="1">
                <a:solidFill>
                  <a:srgbClr val="FFFF00"/>
                </a:solidFill>
                <a:latin typeface="+mj-lt"/>
              </a:rPr>
              <a:t>Lễ</a:t>
            </a:r>
            <a:endParaRPr lang="en-US" sz="7400" spc="-150" dirty="0">
              <a:solidFill>
                <a:srgbClr val="FFFF00"/>
              </a:solidFill>
              <a:latin typeface="+mj-lt"/>
            </a:endParaRPr>
          </a:p>
          <a:p>
            <a:pPr>
              <a:lnSpc>
                <a:spcPct val="90000"/>
              </a:lnSpc>
              <a:spcBef>
                <a:spcPts val="0"/>
              </a:spcBef>
            </a:pPr>
            <a:r>
              <a:rPr lang="vi-VN" sz="7400" spc="-150" dirty="0">
                <a:solidFill>
                  <a:schemeClr val="bg1"/>
                </a:solidFill>
                <a:latin typeface="+mj-lt"/>
              </a:rPr>
              <a:t>Con Xin Tiến Dâng</a:t>
            </a:r>
            <a:endParaRPr lang="en-US" sz="7400" spc="-150" dirty="0">
              <a:solidFill>
                <a:schemeClr val="bg1"/>
              </a:solidFill>
              <a:latin typeface="+mj-lt"/>
            </a:endParaRPr>
          </a:p>
          <a:p>
            <a:pPr>
              <a:lnSpc>
                <a:spcPct val="90000"/>
              </a:lnSpc>
              <a:spcBef>
                <a:spcPts val="0"/>
              </a:spcBef>
            </a:pPr>
            <a:r>
              <a:rPr lang="vi-VN" sz="5400" i="1" spc="-150" dirty="0">
                <a:solidFill>
                  <a:srgbClr val="FFFF00"/>
                </a:solidFill>
                <a:latin typeface="+mj-lt"/>
              </a:rPr>
              <a:t>Lm. Kim Long</a:t>
            </a:r>
            <a:endParaRPr lang="en-US" sz="5400" i="1" dirty="0">
              <a:solidFill>
                <a:srgbClr val="FFFF00"/>
              </a:solidFill>
              <a:latin typeface="+mj-lt"/>
            </a:endParaRPr>
          </a:p>
        </p:txBody>
      </p:sp>
    </p:spTree>
    <p:extLst>
      <p:ext uri="{BB962C8B-B14F-4D97-AF65-F5344CB8AC3E}">
        <p14:creationId xmlns:p14="http://schemas.microsoft.com/office/powerpoint/2010/main" val="2369942231"/>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010150"/>
          </a:xfrm>
        </p:spPr>
        <p:txBody>
          <a:bodyPr>
            <a:noAutofit/>
          </a:bodyPr>
          <a:lstStyle/>
          <a:p>
            <a:pPr algn="just"/>
            <a:r>
              <a:rPr lang="en-US" sz="6000" u="sng" dirty="0" err="1">
                <a:solidFill>
                  <a:srgbClr val="FFFF00"/>
                </a:solidFill>
                <a:effectLst>
                  <a:outerShdw blurRad="38100" dist="38100" dir="2700000" algn="tl">
                    <a:srgbClr val="000000">
                      <a:alpha val="43137"/>
                    </a:srgbClr>
                  </a:outerShdw>
                </a:effectLst>
                <a:cs typeface="Times New Roman" pitchFamily="18" charset="0"/>
              </a:rPr>
              <a:t>Đk</a:t>
            </a:r>
            <a:r>
              <a:rPr lang="vi-VN" sz="6000" u="sng" dirty="0">
                <a:solidFill>
                  <a:srgbClr val="FFFF00"/>
                </a:solidFill>
                <a:effectLst>
                  <a:outerShdw blurRad="38100" dist="38100" dir="2700000" algn="tl">
                    <a:srgbClr val="000000">
                      <a:alpha val="43137"/>
                    </a:srgbClr>
                  </a:outerShdw>
                </a:effectLst>
                <a:cs typeface="Times New Roman" pitchFamily="18" charset="0"/>
              </a:rPr>
              <a:t>:</a:t>
            </a:r>
            <a:r>
              <a:rPr lang="vi-VN" sz="6000" dirty="0">
                <a:solidFill>
                  <a:srgbClr val="003399"/>
                </a:solidFill>
                <a:effectLst>
                  <a:outerShdw blurRad="38100" dist="38100" dir="2700000" algn="tl">
                    <a:srgbClr val="000000">
                      <a:alpha val="43137"/>
                    </a:srgbClr>
                  </a:outerShdw>
                </a:effectLst>
                <a:latin typeface="Times New Roman" pitchFamily="18" charset="0"/>
                <a:cs typeface="Times New Roman" pitchFamily="18" charset="0"/>
              </a:rPr>
              <a:t> </a:t>
            </a:r>
            <a:r>
              <a:rPr lang="vi-VN" sz="6000" dirty="0">
                <a:solidFill>
                  <a:schemeClr val="bg1"/>
                </a:solidFill>
              </a:rPr>
              <a:t>Con xin tiến dâng lên này rượu nho cùng bánh miến: Hương kinh ngát bay triền miên, tung hô Chúa bao dịu hiền.</a:t>
            </a:r>
            <a:endParaRPr lang="vi-VN" sz="60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8996670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010150"/>
          </a:xfrm>
        </p:spPr>
        <p:txBody>
          <a:bodyPr>
            <a:noAutofit/>
          </a:bodyPr>
          <a:lstStyle/>
          <a:p>
            <a:pPr algn="just"/>
            <a:r>
              <a:rPr lang="vi-VN" sz="6000" u="sng" dirty="0">
                <a:solidFill>
                  <a:srgbClr val="FFFF00"/>
                </a:solidFill>
                <a:effectLst>
                  <a:outerShdw blurRad="38100" dist="38100" dir="2700000" algn="tl">
                    <a:srgbClr val="000000">
                      <a:alpha val="43137"/>
                    </a:srgbClr>
                  </a:outerShdw>
                </a:effectLst>
                <a:cs typeface="Times New Roman" pitchFamily="18" charset="0"/>
              </a:rPr>
              <a:t>Tk1:</a:t>
            </a:r>
            <a:r>
              <a:rPr lang="vi-VN" sz="6000" dirty="0">
                <a:solidFill>
                  <a:srgbClr val="003399"/>
                </a:solidFill>
                <a:effectLst>
                  <a:outerShdw blurRad="38100" dist="38100" dir="2700000" algn="tl">
                    <a:srgbClr val="000000">
                      <a:alpha val="43137"/>
                    </a:srgbClr>
                  </a:outerShdw>
                </a:effectLst>
                <a:latin typeface="Times New Roman" pitchFamily="18" charset="0"/>
                <a:cs typeface="Times New Roman" pitchFamily="18" charset="0"/>
              </a:rPr>
              <a:t> </a:t>
            </a:r>
            <a:r>
              <a:rPr lang="vi-VN" sz="6000" dirty="0">
                <a:solidFill>
                  <a:schemeClr val="bg1"/>
                </a:solidFill>
              </a:rPr>
              <a:t>Bánh miến này tinh trắng, và đây tấm linh hồn con. Thắm thiết niềm tin yêu dâng về Thiên Chúa uy quyền.</a:t>
            </a:r>
            <a:endParaRPr lang="vi-VN" sz="60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2755310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010150"/>
          </a:xfrm>
        </p:spPr>
        <p:txBody>
          <a:bodyPr>
            <a:noAutofit/>
          </a:bodyPr>
          <a:lstStyle/>
          <a:p>
            <a:pPr algn="just"/>
            <a:r>
              <a:rPr lang="en-US" sz="6000" u="sng" dirty="0" err="1">
                <a:solidFill>
                  <a:srgbClr val="FFFF00"/>
                </a:solidFill>
                <a:effectLst>
                  <a:outerShdw blurRad="38100" dist="38100" dir="2700000" algn="tl">
                    <a:srgbClr val="000000">
                      <a:alpha val="43137"/>
                    </a:srgbClr>
                  </a:outerShdw>
                </a:effectLst>
                <a:cs typeface="Times New Roman" pitchFamily="18" charset="0"/>
              </a:rPr>
              <a:t>Đk</a:t>
            </a:r>
            <a:r>
              <a:rPr lang="vi-VN" sz="6000" u="sng" dirty="0">
                <a:solidFill>
                  <a:srgbClr val="FFFF00"/>
                </a:solidFill>
                <a:effectLst>
                  <a:outerShdw blurRad="38100" dist="38100" dir="2700000" algn="tl">
                    <a:srgbClr val="000000">
                      <a:alpha val="43137"/>
                    </a:srgbClr>
                  </a:outerShdw>
                </a:effectLst>
                <a:cs typeface="Times New Roman" pitchFamily="18" charset="0"/>
              </a:rPr>
              <a:t>:</a:t>
            </a:r>
            <a:r>
              <a:rPr lang="vi-VN" sz="6000" dirty="0">
                <a:solidFill>
                  <a:srgbClr val="003399"/>
                </a:solidFill>
                <a:effectLst>
                  <a:outerShdw blurRad="38100" dist="38100" dir="2700000" algn="tl">
                    <a:srgbClr val="000000">
                      <a:alpha val="43137"/>
                    </a:srgbClr>
                  </a:outerShdw>
                </a:effectLst>
                <a:latin typeface="Times New Roman" pitchFamily="18" charset="0"/>
                <a:cs typeface="Times New Roman" pitchFamily="18" charset="0"/>
              </a:rPr>
              <a:t> </a:t>
            </a:r>
            <a:r>
              <a:rPr lang="vi-VN" sz="6000" dirty="0">
                <a:solidFill>
                  <a:schemeClr val="bg1"/>
                </a:solidFill>
              </a:rPr>
              <a:t>Con xin tiến dâng lên này rượu nho cùng bánh miến: Hương kinh ngát bay triền miên, tung hô Chúa bao dịu hiền.</a:t>
            </a:r>
            <a:endParaRPr lang="vi-VN" sz="60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7386164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010150"/>
          </a:xfrm>
        </p:spPr>
        <p:txBody>
          <a:bodyPr>
            <a:noAutofit/>
          </a:bodyPr>
          <a:lstStyle/>
          <a:p>
            <a:pPr algn="just"/>
            <a:r>
              <a:rPr lang="vi-VN" sz="6000" u="sng" dirty="0">
                <a:solidFill>
                  <a:srgbClr val="FFFF00"/>
                </a:solidFill>
                <a:effectLst>
                  <a:outerShdw blurRad="38100" dist="38100" dir="2700000" algn="tl">
                    <a:srgbClr val="000000">
                      <a:alpha val="43137"/>
                    </a:srgbClr>
                  </a:outerShdw>
                </a:effectLst>
                <a:cs typeface="Times New Roman" pitchFamily="18" charset="0"/>
              </a:rPr>
              <a:t>Tk2:</a:t>
            </a:r>
            <a:r>
              <a:rPr lang="vi-VN" sz="6000" dirty="0">
                <a:solidFill>
                  <a:srgbClr val="003399"/>
                </a:solidFill>
                <a:effectLst>
                  <a:outerShdw blurRad="38100" dist="38100" dir="2700000" algn="tl">
                    <a:srgbClr val="000000">
                      <a:alpha val="43137"/>
                    </a:srgbClr>
                  </a:outerShdw>
                </a:effectLst>
                <a:latin typeface="Times New Roman" pitchFamily="18" charset="0"/>
                <a:cs typeface="Times New Roman" pitchFamily="18" charset="0"/>
              </a:rPr>
              <a:t> </a:t>
            </a:r>
            <a:r>
              <a:rPr lang="vi-VN" sz="6000" dirty="0">
                <a:solidFill>
                  <a:schemeClr val="bg1"/>
                </a:solidFill>
              </a:rPr>
              <a:t>Chén cứu độ nhân thế này con tiến dâng thành tâm. Tiếng khấn nguyện bay cao như trầm hương trước Thiên tòa.</a:t>
            </a:r>
            <a:endParaRPr lang="vi-VN" sz="60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2760288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940"/>
            <a:ext cx="9144000" cy="5107619"/>
          </a:xfrm>
          <a:prstGeom prst="rect">
            <a:avLst/>
          </a:prstGeom>
        </p:spPr>
      </p:pic>
    </p:spTree>
    <p:extLst>
      <p:ext uri="{BB962C8B-B14F-4D97-AF65-F5344CB8AC3E}">
        <p14:creationId xmlns:p14="http://schemas.microsoft.com/office/powerpoint/2010/main" val="15399528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010150"/>
          </a:xfrm>
        </p:spPr>
        <p:txBody>
          <a:bodyPr>
            <a:noAutofit/>
          </a:bodyPr>
          <a:lstStyle/>
          <a:p>
            <a:pPr algn="just"/>
            <a:r>
              <a:rPr lang="en-US" sz="6000" u="sng" dirty="0" err="1">
                <a:solidFill>
                  <a:srgbClr val="FFFF00"/>
                </a:solidFill>
                <a:effectLst>
                  <a:outerShdw blurRad="38100" dist="38100" dir="2700000" algn="tl">
                    <a:srgbClr val="000000">
                      <a:alpha val="43137"/>
                    </a:srgbClr>
                  </a:outerShdw>
                </a:effectLst>
                <a:cs typeface="Times New Roman" pitchFamily="18" charset="0"/>
              </a:rPr>
              <a:t>Đk</a:t>
            </a:r>
            <a:r>
              <a:rPr lang="vi-VN" sz="6000" u="sng" dirty="0">
                <a:solidFill>
                  <a:srgbClr val="FFFF00"/>
                </a:solidFill>
                <a:effectLst>
                  <a:outerShdw blurRad="38100" dist="38100" dir="2700000" algn="tl">
                    <a:srgbClr val="000000">
                      <a:alpha val="43137"/>
                    </a:srgbClr>
                  </a:outerShdw>
                </a:effectLst>
                <a:cs typeface="Times New Roman" pitchFamily="18" charset="0"/>
              </a:rPr>
              <a:t>:</a:t>
            </a:r>
            <a:r>
              <a:rPr lang="vi-VN" sz="6000" dirty="0">
                <a:solidFill>
                  <a:srgbClr val="003399"/>
                </a:solidFill>
                <a:effectLst>
                  <a:outerShdw blurRad="38100" dist="38100" dir="2700000" algn="tl">
                    <a:srgbClr val="000000">
                      <a:alpha val="43137"/>
                    </a:srgbClr>
                  </a:outerShdw>
                </a:effectLst>
                <a:latin typeface="Times New Roman" pitchFamily="18" charset="0"/>
                <a:cs typeface="Times New Roman" pitchFamily="18" charset="0"/>
              </a:rPr>
              <a:t> </a:t>
            </a:r>
            <a:r>
              <a:rPr lang="vi-VN" sz="6000" dirty="0">
                <a:solidFill>
                  <a:schemeClr val="bg1"/>
                </a:solidFill>
              </a:rPr>
              <a:t>Con xin tiến dâng lên này rượu nho cùng bánh miến: Hương kinh ngát bay triền miên, tung hô Chúa bao dịu hiền.</a:t>
            </a:r>
            <a:endParaRPr lang="vi-VN" sz="60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5412824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010150"/>
          </a:xfrm>
        </p:spPr>
        <p:txBody>
          <a:bodyPr>
            <a:noAutofit/>
          </a:bodyPr>
          <a:lstStyle/>
          <a:p>
            <a:pPr algn="just"/>
            <a:r>
              <a:rPr lang="vi-VN" sz="6000" u="sng" dirty="0">
                <a:solidFill>
                  <a:srgbClr val="FFFF00"/>
                </a:solidFill>
                <a:effectLst>
                  <a:outerShdw blurRad="38100" dist="38100" dir="2700000" algn="tl">
                    <a:srgbClr val="000000">
                      <a:alpha val="43137"/>
                    </a:srgbClr>
                  </a:outerShdw>
                </a:effectLst>
                <a:cs typeface="Times New Roman" pitchFamily="18" charset="0"/>
              </a:rPr>
              <a:t>Tk3:</a:t>
            </a:r>
            <a:r>
              <a:rPr lang="vi-VN" sz="6000" dirty="0">
                <a:solidFill>
                  <a:srgbClr val="003399"/>
                </a:solidFill>
                <a:effectLst>
                  <a:outerShdw blurRad="38100" dist="38100" dir="2700000" algn="tl">
                    <a:srgbClr val="000000">
                      <a:alpha val="43137"/>
                    </a:srgbClr>
                  </a:outerShdw>
                </a:effectLst>
                <a:latin typeface="Times New Roman" pitchFamily="18" charset="0"/>
                <a:cs typeface="Times New Roman" pitchFamily="18" charset="0"/>
              </a:rPr>
              <a:t> </a:t>
            </a:r>
            <a:r>
              <a:rPr lang="vi-VN" sz="6000" dirty="0">
                <a:solidFill>
                  <a:schemeClr val="bg1"/>
                </a:solidFill>
              </a:rPr>
              <a:t>Kính tiến về nhan Chúa ngàn cay đắng nơi trần gian.Tiếp nối cuộc hy sinh trên đồi xưa Chúa dâng mình.</a:t>
            </a:r>
            <a:endParaRPr lang="vi-VN" sz="60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2264918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010150"/>
          </a:xfrm>
        </p:spPr>
        <p:txBody>
          <a:bodyPr>
            <a:noAutofit/>
          </a:bodyPr>
          <a:lstStyle/>
          <a:p>
            <a:pPr algn="just"/>
            <a:r>
              <a:rPr lang="en-US" sz="6000" u="sng" dirty="0" err="1">
                <a:solidFill>
                  <a:srgbClr val="FFFF00"/>
                </a:solidFill>
                <a:effectLst>
                  <a:outerShdw blurRad="38100" dist="38100" dir="2700000" algn="tl">
                    <a:srgbClr val="000000">
                      <a:alpha val="43137"/>
                    </a:srgbClr>
                  </a:outerShdw>
                </a:effectLst>
                <a:cs typeface="Times New Roman" pitchFamily="18" charset="0"/>
              </a:rPr>
              <a:t>Đk</a:t>
            </a:r>
            <a:r>
              <a:rPr lang="vi-VN" sz="6000" u="sng" dirty="0">
                <a:solidFill>
                  <a:srgbClr val="FFFF00"/>
                </a:solidFill>
                <a:effectLst>
                  <a:outerShdw blurRad="38100" dist="38100" dir="2700000" algn="tl">
                    <a:srgbClr val="000000">
                      <a:alpha val="43137"/>
                    </a:srgbClr>
                  </a:outerShdw>
                </a:effectLst>
                <a:cs typeface="Times New Roman" pitchFamily="18" charset="0"/>
              </a:rPr>
              <a:t>:</a:t>
            </a:r>
            <a:r>
              <a:rPr lang="vi-VN" sz="6000" dirty="0">
                <a:solidFill>
                  <a:srgbClr val="003399"/>
                </a:solidFill>
                <a:effectLst>
                  <a:outerShdw blurRad="38100" dist="38100" dir="2700000" algn="tl">
                    <a:srgbClr val="000000">
                      <a:alpha val="43137"/>
                    </a:srgbClr>
                  </a:outerShdw>
                </a:effectLst>
                <a:latin typeface="Times New Roman" pitchFamily="18" charset="0"/>
                <a:cs typeface="Times New Roman" pitchFamily="18" charset="0"/>
              </a:rPr>
              <a:t> </a:t>
            </a:r>
            <a:r>
              <a:rPr lang="vi-VN" sz="6000" dirty="0">
                <a:solidFill>
                  <a:schemeClr val="bg1"/>
                </a:solidFill>
              </a:rPr>
              <a:t>Con xin tiến dâng lên này rượu nho cùng bánh miến: Hương kinh ngát bay triền miên, tung hô Chúa bao dịu hiền.</a:t>
            </a:r>
            <a:endParaRPr lang="vi-VN" sz="60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41134892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940"/>
            <a:ext cx="9144000" cy="5107619"/>
          </a:xfrm>
          <a:prstGeom prst="rect">
            <a:avLst/>
          </a:prstGeom>
        </p:spPr>
      </p:pic>
    </p:spTree>
    <p:extLst>
      <p:ext uri="{BB962C8B-B14F-4D97-AF65-F5344CB8AC3E}">
        <p14:creationId xmlns:p14="http://schemas.microsoft.com/office/powerpoint/2010/main" val="2635860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nSpc>
                <a:spcPct val="90000"/>
              </a:lnSpc>
              <a:spcBef>
                <a:spcPts val="0"/>
              </a:spcBef>
            </a:pPr>
            <a:r>
              <a:rPr lang="en-US" sz="7400" b="0" spc="-150" dirty="0">
                <a:solidFill>
                  <a:srgbClr val="FF0000"/>
                </a:solidFill>
                <a:latin typeface="+mj-lt"/>
              </a:rPr>
              <a:t> </a:t>
            </a:r>
            <a:r>
              <a:rPr lang="en-US" sz="7400" spc="-150" dirty="0">
                <a:solidFill>
                  <a:srgbClr val="FFFF00"/>
                </a:solidFill>
                <a:latin typeface="+mj-lt"/>
              </a:rPr>
              <a:t>Ca </a:t>
            </a:r>
            <a:r>
              <a:rPr lang="vi-VN" sz="7400" spc="-150" dirty="0">
                <a:solidFill>
                  <a:srgbClr val="FFFF00"/>
                </a:solidFill>
                <a:latin typeface="+mj-lt"/>
              </a:rPr>
              <a:t>Hiệp</a:t>
            </a:r>
            <a:r>
              <a:rPr lang="en-US" sz="7400" spc="-150" dirty="0">
                <a:solidFill>
                  <a:srgbClr val="FFFF00"/>
                </a:solidFill>
                <a:latin typeface="+mj-lt"/>
              </a:rPr>
              <a:t> </a:t>
            </a:r>
            <a:r>
              <a:rPr lang="en-US" sz="7400" spc="-150" dirty="0" err="1">
                <a:solidFill>
                  <a:srgbClr val="FFFF00"/>
                </a:solidFill>
                <a:latin typeface="+mj-lt"/>
              </a:rPr>
              <a:t>Lễ</a:t>
            </a:r>
            <a:endParaRPr lang="en-US" sz="7400" spc="-150" dirty="0">
              <a:solidFill>
                <a:srgbClr val="FFFF00"/>
              </a:solidFill>
              <a:latin typeface="+mj-lt"/>
            </a:endParaRPr>
          </a:p>
          <a:p>
            <a:pPr>
              <a:lnSpc>
                <a:spcPct val="90000"/>
              </a:lnSpc>
              <a:spcBef>
                <a:spcPts val="0"/>
              </a:spcBef>
            </a:pPr>
            <a:r>
              <a:rPr lang="vi-VN" sz="7400" spc="-150" dirty="0">
                <a:solidFill>
                  <a:schemeClr val="bg1"/>
                </a:solidFill>
                <a:latin typeface="+mj-lt"/>
              </a:rPr>
              <a:t>Có Chúa Trong Đời</a:t>
            </a:r>
            <a:endParaRPr lang="en-US" sz="7400" spc="-150" dirty="0">
              <a:solidFill>
                <a:schemeClr val="bg1"/>
              </a:solidFill>
              <a:latin typeface="+mj-lt"/>
            </a:endParaRPr>
          </a:p>
          <a:p>
            <a:pPr>
              <a:lnSpc>
                <a:spcPct val="90000"/>
              </a:lnSpc>
              <a:spcBef>
                <a:spcPts val="0"/>
              </a:spcBef>
            </a:pPr>
            <a:r>
              <a:rPr lang="vi-VN" sz="5400" i="1" spc="-150" dirty="0">
                <a:solidFill>
                  <a:srgbClr val="FFFF00"/>
                </a:solidFill>
                <a:latin typeface="+mj-lt"/>
              </a:rPr>
              <a:t>Lm. Kim Long</a:t>
            </a:r>
            <a:endParaRPr lang="en-US" sz="5400" i="1" dirty="0">
              <a:solidFill>
                <a:srgbClr val="FFFF00"/>
              </a:solidFill>
              <a:latin typeface="+mj-lt"/>
            </a:endParaRPr>
          </a:p>
        </p:txBody>
      </p:sp>
    </p:spTree>
    <p:extLst>
      <p:ext uri="{BB962C8B-B14F-4D97-AF65-F5344CB8AC3E}">
        <p14:creationId xmlns:p14="http://schemas.microsoft.com/office/powerpoint/2010/main" val="4142128752"/>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vi-VN" sz="4800" u="sng" dirty="0">
                <a:solidFill>
                  <a:srgbClr val="FFFF00"/>
                </a:solidFill>
                <a:effectLst>
                  <a:outerShdw blurRad="38100" dist="38100" dir="2700000" algn="tl">
                    <a:srgbClr val="000000">
                      <a:alpha val="43137"/>
                    </a:srgbClr>
                  </a:outerShdw>
                </a:effectLst>
                <a:cs typeface="Times New Roman" pitchFamily="18" charset="0"/>
              </a:rPr>
              <a:t>Tk1:</a:t>
            </a:r>
            <a:r>
              <a:rPr lang="vi-VN" sz="4800" dirty="0">
                <a:solidFill>
                  <a:srgbClr val="003399"/>
                </a:solidFill>
                <a:effectLst>
                  <a:outerShdw blurRad="38100" dist="38100" dir="2700000" algn="tl">
                    <a:srgbClr val="000000">
                      <a:alpha val="43137"/>
                    </a:srgbClr>
                  </a:outerShdw>
                </a:effectLst>
                <a:latin typeface="Times New Roman" pitchFamily="18" charset="0"/>
                <a:cs typeface="Times New Roman" pitchFamily="18" charset="0"/>
              </a:rPr>
              <a:t> </a:t>
            </a:r>
            <a:r>
              <a:rPr lang="vi-VN" sz="4800" dirty="0">
                <a:solidFill>
                  <a:schemeClr val="bg1"/>
                </a:solidFill>
              </a:rPr>
              <a:t>Từng bước trong cuộc đời con, biết bao cay đắng ngọt bùi. Cuộc sống với những lo toan với những gian nan với những ngày bình an. Chúa luôn đưa bước con hoài mà dìu con đi tới dìu con đi tới trên hành trình xa.</a:t>
            </a:r>
            <a:endParaRPr lang="vi-VN" sz="48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8117416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vi-VN" sz="5400" u="sng" dirty="0">
                <a:solidFill>
                  <a:srgbClr val="FFFF00"/>
                </a:solidFill>
                <a:effectLst>
                  <a:outerShdw blurRad="38100" dist="38100" dir="2700000" algn="tl">
                    <a:srgbClr val="000000">
                      <a:alpha val="43137"/>
                    </a:srgbClr>
                  </a:outerShdw>
                </a:effectLst>
                <a:cs typeface="Times New Roman" pitchFamily="18" charset="0"/>
              </a:rPr>
              <a:t>Đk:</a:t>
            </a:r>
            <a:r>
              <a:rPr lang="vi-VN" sz="5400" dirty="0">
                <a:solidFill>
                  <a:srgbClr val="003399"/>
                </a:solidFill>
                <a:effectLst>
                  <a:outerShdw blurRad="38100" dist="38100" dir="2700000" algn="tl">
                    <a:srgbClr val="000000">
                      <a:alpha val="43137"/>
                    </a:srgbClr>
                  </a:outerShdw>
                </a:effectLst>
                <a:latin typeface="Times New Roman" pitchFamily="18" charset="0"/>
                <a:cs typeface="Times New Roman" pitchFamily="18" charset="0"/>
              </a:rPr>
              <a:t> </a:t>
            </a:r>
            <a:r>
              <a:rPr lang="vi-VN" sz="5400" dirty="0">
                <a:solidFill>
                  <a:schemeClr val="bg1"/>
                </a:solidFill>
              </a:rPr>
              <a:t>Tình yêu Chúa ủ ấp đời con, nâng niu con từng phút giây không rời. Dù bao phen con trót lỡ lầm Ngài vẫn xót thương mà thứ tha.</a:t>
            </a:r>
            <a:endParaRPr lang="vi-VN" sz="54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8379480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vi-VN" sz="4800" u="sng" dirty="0">
                <a:solidFill>
                  <a:srgbClr val="FFFF00"/>
                </a:solidFill>
                <a:effectLst>
                  <a:outerShdw blurRad="38100" dist="38100" dir="2700000" algn="tl">
                    <a:srgbClr val="000000">
                      <a:alpha val="43137"/>
                    </a:srgbClr>
                  </a:outerShdw>
                </a:effectLst>
                <a:cs typeface="Times New Roman" pitchFamily="18" charset="0"/>
              </a:rPr>
              <a:t>Tk2:</a:t>
            </a:r>
            <a:r>
              <a:rPr lang="vi-VN" sz="4800" dirty="0">
                <a:solidFill>
                  <a:srgbClr val="003399"/>
                </a:solidFill>
                <a:effectLst>
                  <a:outerShdw blurRad="38100" dist="38100" dir="2700000" algn="tl">
                    <a:srgbClr val="000000">
                      <a:alpha val="43137"/>
                    </a:srgbClr>
                  </a:outerShdw>
                </a:effectLst>
                <a:latin typeface="Times New Roman" pitchFamily="18" charset="0"/>
                <a:cs typeface="Times New Roman" pitchFamily="18" charset="0"/>
              </a:rPr>
              <a:t> </a:t>
            </a:r>
            <a:r>
              <a:rPr lang="vi-VN" sz="4800" dirty="0">
                <a:solidFill>
                  <a:schemeClr val="bg1"/>
                </a:solidFill>
              </a:rPr>
              <a:t>Từ lúc chim gọi ngày lên, đến khi mây xuống đêm về Người vẫn ghé mắt trông nom sánh bước bên con suốt quãng đường buồn vui. Nắng mưa giông tố bên trời chẳng hề vương chân bước một khi có Chúa đêm ngày dìu đưa.</a:t>
            </a:r>
            <a:endParaRPr lang="vi-VN" sz="48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3409001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vi-VN" sz="5400" u="sng" dirty="0">
                <a:solidFill>
                  <a:srgbClr val="FFFF00"/>
                </a:solidFill>
                <a:effectLst>
                  <a:outerShdw blurRad="38100" dist="38100" dir="2700000" algn="tl">
                    <a:srgbClr val="000000">
                      <a:alpha val="43137"/>
                    </a:srgbClr>
                  </a:outerShdw>
                </a:effectLst>
                <a:cs typeface="Times New Roman" pitchFamily="18" charset="0"/>
              </a:rPr>
              <a:t>Đk:</a:t>
            </a:r>
            <a:r>
              <a:rPr lang="vi-VN" sz="5400" dirty="0">
                <a:solidFill>
                  <a:srgbClr val="003399"/>
                </a:solidFill>
                <a:effectLst>
                  <a:outerShdw blurRad="38100" dist="38100" dir="2700000" algn="tl">
                    <a:srgbClr val="000000">
                      <a:alpha val="43137"/>
                    </a:srgbClr>
                  </a:outerShdw>
                </a:effectLst>
                <a:latin typeface="Times New Roman" pitchFamily="18" charset="0"/>
                <a:cs typeface="Times New Roman" pitchFamily="18" charset="0"/>
              </a:rPr>
              <a:t> </a:t>
            </a:r>
            <a:r>
              <a:rPr lang="vi-VN" sz="5400" dirty="0">
                <a:solidFill>
                  <a:schemeClr val="bg1"/>
                </a:solidFill>
              </a:rPr>
              <a:t>Tình yêu Chúa ủ ấp đời con, nâng niu con từng phút giây không rời. Dù bao phen con trót lỡ lầm Ngài vẫn xót thương mà thứ tha.</a:t>
            </a:r>
            <a:endParaRPr lang="vi-VN" sz="54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8658242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vi-VN" u="sng" dirty="0">
                <a:solidFill>
                  <a:srgbClr val="FFFF00"/>
                </a:solidFill>
                <a:effectLst>
                  <a:outerShdw blurRad="38100" dist="38100" dir="2700000" algn="tl">
                    <a:srgbClr val="000000">
                      <a:alpha val="43137"/>
                    </a:srgbClr>
                  </a:outerShdw>
                </a:effectLst>
                <a:cs typeface="Times New Roman" pitchFamily="18" charset="0"/>
              </a:rPr>
              <a:t>Tk3:</a:t>
            </a:r>
            <a:r>
              <a:rPr lang="vi-VN" dirty="0">
                <a:solidFill>
                  <a:srgbClr val="003399"/>
                </a:solidFill>
                <a:effectLst>
                  <a:outerShdw blurRad="38100" dist="38100" dir="2700000" algn="tl">
                    <a:srgbClr val="000000">
                      <a:alpha val="43137"/>
                    </a:srgbClr>
                  </a:outerShdw>
                </a:effectLst>
                <a:latin typeface="Times New Roman" pitchFamily="18" charset="0"/>
                <a:cs typeface="Times New Roman" pitchFamily="18" charset="0"/>
              </a:rPr>
              <a:t> </a:t>
            </a:r>
            <a:r>
              <a:rPr lang="vi-VN" dirty="0">
                <a:solidFill>
                  <a:schemeClr val="bg1"/>
                </a:solidFill>
              </a:rPr>
              <a:t>Trần thế bao lần đổi thay, vẫn do tay Chúa an bài. Vì chính Chúa đã yêu thương dẫn bước muôn phương lướt thắng ngàn sầu vương. Thiết tha xin Chúa nhân từ đừng để con xa Chúa nguyện thương canh giữ thân phận bụi tro.</a:t>
            </a:r>
            <a:endParaRPr lang="vi-VN"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4594389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nSpc>
                <a:spcPct val="90000"/>
              </a:lnSpc>
              <a:spcBef>
                <a:spcPts val="0"/>
              </a:spcBef>
            </a:pPr>
            <a:r>
              <a:rPr lang="en-US" sz="7400" b="0" spc="-150" dirty="0">
                <a:solidFill>
                  <a:srgbClr val="FF0000"/>
                </a:solidFill>
                <a:latin typeface="+mj-lt"/>
              </a:rPr>
              <a:t> </a:t>
            </a:r>
            <a:r>
              <a:rPr lang="en-US" sz="7400" spc="-150" dirty="0">
                <a:solidFill>
                  <a:srgbClr val="FFFF00"/>
                </a:solidFill>
                <a:latin typeface="+mj-lt"/>
              </a:rPr>
              <a:t>Ca </a:t>
            </a:r>
            <a:r>
              <a:rPr lang="en-US" sz="7400" spc="-150" dirty="0" err="1">
                <a:solidFill>
                  <a:srgbClr val="FFFF00"/>
                </a:solidFill>
                <a:latin typeface="+mj-lt"/>
              </a:rPr>
              <a:t>Nhập</a:t>
            </a:r>
            <a:r>
              <a:rPr lang="en-US" sz="7400" spc="-150" dirty="0">
                <a:solidFill>
                  <a:srgbClr val="FFFF00"/>
                </a:solidFill>
                <a:latin typeface="+mj-lt"/>
              </a:rPr>
              <a:t> </a:t>
            </a:r>
            <a:r>
              <a:rPr lang="en-US" sz="7400" spc="-150" dirty="0" err="1">
                <a:solidFill>
                  <a:srgbClr val="FFFF00"/>
                </a:solidFill>
                <a:latin typeface="+mj-lt"/>
              </a:rPr>
              <a:t>Lễ</a:t>
            </a:r>
            <a:endParaRPr lang="en-US" sz="7400" spc="-150" dirty="0">
              <a:solidFill>
                <a:srgbClr val="FFFF00"/>
              </a:solidFill>
              <a:latin typeface="+mj-lt"/>
            </a:endParaRPr>
          </a:p>
          <a:p>
            <a:pPr>
              <a:lnSpc>
                <a:spcPct val="90000"/>
              </a:lnSpc>
              <a:spcBef>
                <a:spcPts val="0"/>
              </a:spcBef>
            </a:pPr>
            <a:r>
              <a:rPr lang="en-US" sz="7400" spc="-150" dirty="0">
                <a:solidFill>
                  <a:schemeClr val="bg1"/>
                </a:solidFill>
                <a:latin typeface="+mj-lt"/>
              </a:rPr>
              <a:t>Ng</a:t>
            </a:r>
            <a:r>
              <a:rPr lang="vi-VN" sz="7400" spc="-150" dirty="0">
                <a:solidFill>
                  <a:schemeClr val="bg1"/>
                </a:solidFill>
                <a:latin typeface="+mj-lt"/>
              </a:rPr>
              <a:t>ư</a:t>
            </a:r>
            <a:r>
              <a:rPr lang="en-US" sz="7400" spc="-150" dirty="0" err="1">
                <a:solidFill>
                  <a:schemeClr val="bg1"/>
                </a:solidFill>
                <a:latin typeface="+mj-lt"/>
              </a:rPr>
              <a:t>ời</a:t>
            </a:r>
            <a:r>
              <a:rPr lang="en-US" sz="7400" spc="-150" dirty="0">
                <a:solidFill>
                  <a:schemeClr val="bg1"/>
                </a:solidFill>
                <a:latin typeface="+mj-lt"/>
              </a:rPr>
              <a:t> </a:t>
            </a:r>
            <a:r>
              <a:rPr lang="en-US" sz="7400" spc="-150" dirty="0" err="1">
                <a:solidFill>
                  <a:schemeClr val="bg1"/>
                </a:solidFill>
                <a:latin typeface="+mj-lt"/>
              </a:rPr>
              <a:t>Ơi</a:t>
            </a:r>
            <a:r>
              <a:rPr lang="en-US" sz="7400" spc="-150" dirty="0">
                <a:solidFill>
                  <a:schemeClr val="bg1"/>
                </a:solidFill>
                <a:latin typeface="+mj-lt"/>
              </a:rPr>
              <a:t> Mau </a:t>
            </a:r>
            <a:r>
              <a:rPr lang="en-US" sz="7400" spc="-150" dirty="0" err="1">
                <a:solidFill>
                  <a:schemeClr val="bg1"/>
                </a:solidFill>
                <a:latin typeface="+mj-lt"/>
              </a:rPr>
              <a:t>Tới</a:t>
            </a:r>
            <a:endParaRPr lang="en-US" sz="7400" spc="-150" dirty="0">
              <a:solidFill>
                <a:schemeClr val="bg1"/>
              </a:solidFill>
              <a:latin typeface="+mj-lt"/>
            </a:endParaRPr>
          </a:p>
          <a:p>
            <a:pPr>
              <a:lnSpc>
                <a:spcPct val="90000"/>
              </a:lnSpc>
              <a:spcBef>
                <a:spcPts val="0"/>
              </a:spcBef>
            </a:pPr>
            <a:r>
              <a:rPr lang="en-US" sz="5400" i="1" spc="-150" dirty="0">
                <a:solidFill>
                  <a:srgbClr val="FFFF00"/>
                </a:solidFill>
                <a:latin typeface="+mj-lt"/>
              </a:rPr>
              <a:t>Mi </a:t>
            </a:r>
            <a:r>
              <a:rPr lang="en-US" sz="5400" i="1" spc="-150" dirty="0" err="1">
                <a:solidFill>
                  <a:srgbClr val="FFFF00"/>
                </a:solidFill>
                <a:latin typeface="+mj-lt"/>
              </a:rPr>
              <a:t>Trầm</a:t>
            </a:r>
            <a:endParaRPr lang="en-US" sz="5400" i="1" dirty="0">
              <a:solidFill>
                <a:srgbClr val="FFFF00"/>
              </a:solidFill>
              <a:latin typeface="+mj-lt"/>
            </a:endParaRPr>
          </a:p>
        </p:txBody>
      </p:sp>
    </p:spTree>
    <p:extLst>
      <p:ext uri="{BB962C8B-B14F-4D97-AF65-F5344CB8AC3E}">
        <p14:creationId xmlns:p14="http://schemas.microsoft.com/office/powerpoint/2010/main" val="1657484051"/>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vi-VN" sz="5400" u="sng" dirty="0">
                <a:solidFill>
                  <a:srgbClr val="FFFF00"/>
                </a:solidFill>
                <a:effectLst>
                  <a:outerShdw blurRad="38100" dist="38100" dir="2700000" algn="tl">
                    <a:srgbClr val="000000">
                      <a:alpha val="43137"/>
                    </a:srgbClr>
                  </a:outerShdw>
                </a:effectLst>
                <a:cs typeface="Times New Roman" pitchFamily="18" charset="0"/>
              </a:rPr>
              <a:t>Đk:</a:t>
            </a:r>
            <a:r>
              <a:rPr lang="vi-VN" sz="5400" dirty="0">
                <a:solidFill>
                  <a:srgbClr val="003399"/>
                </a:solidFill>
                <a:effectLst>
                  <a:outerShdw blurRad="38100" dist="38100" dir="2700000" algn="tl">
                    <a:srgbClr val="000000">
                      <a:alpha val="43137"/>
                    </a:srgbClr>
                  </a:outerShdw>
                </a:effectLst>
                <a:cs typeface="Times New Roman" pitchFamily="18" charset="0"/>
              </a:rPr>
              <a:t> </a:t>
            </a:r>
            <a:r>
              <a:rPr lang="vi-VN" sz="5400" dirty="0">
                <a:solidFill>
                  <a:schemeClr val="bg1"/>
                </a:solidFill>
              </a:rPr>
              <a:t>Tình yêu Chúa ủ ấp đời con, nâng niu con từng phút giây không rời. Dù bao phen con trót lỡ lầm Ngài vẫn xót thương mà thứ tha.</a:t>
            </a:r>
            <a:endParaRPr lang="vi-VN" sz="54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4780064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179658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940"/>
            <a:ext cx="9144000" cy="5107619"/>
          </a:xfrm>
          <a:prstGeom prst="rect">
            <a:avLst/>
          </a:prstGeom>
        </p:spPr>
      </p:pic>
    </p:spTree>
    <p:extLst>
      <p:ext uri="{BB962C8B-B14F-4D97-AF65-F5344CB8AC3E}">
        <p14:creationId xmlns:p14="http://schemas.microsoft.com/office/powerpoint/2010/main" val="32433307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nSpc>
                <a:spcPct val="90000"/>
              </a:lnSpc>
              <a:spcBef>
                <a:spcPts val="0"/>
              </a:spcBef>
            </a:pPr>
            <a:r>
              <a:rPr lang="en-US" sz="7400" b="0" spc="-150" dirty="0">
                <a:solidFill>
                  <a:srgbClr val="FF0000"/>
                </a:solidFill>
                <a:latin typeface="+mj-lt"/>
              </a:rPr>
              <a:t> </a:t>
            </a:r>
            <a:r>
              <a:rPr lang="en-US" sz="7400" spc="-150" dirty="0">
                <a:solidFill>
                  <a:srgbClr val="FFFF00"/>
                </a:solidFill>
                <a:latin typeface="+mj-lt"/>
              </a:rPr>
              <a:t>Ca </a:t>
            </a:r>
            <a:r>
              <a:rPr lang="vi-VN" sz="7400" spc="-150" dirty="0">
                <a:solidFill>
                  <a:srgbClr val="FFFF00"/>
                </a:solidFill>
                <a:latin typeface="+mj-lt"/>
              </a:rPr>
              <a:t>Kết</a:t>
            </a:r>
            <a:r>
              <a:rPr lang="en-US" sz="7400" spc="-150" dirty="0">
                <a:solidFill>
                  <a:srgbClr val="FFFF00"/>
                </a:solidFill>
                <a:latin typeface="+mj-lt"/>
              </a:rPr>
              <a:t> </a:t>
            </a:r>
            <a:r>
              <a:rPr lang="en-US" sz="7400" spc="-150" dirty="0" err="1">
                <a:solidFill>
                  <a:srgbClr val="FFFF00"/>
                </a:solidFill>
                <a:latin typeface="+mj-lt"/>
              </a:rPr>
              <a:t>Lễ</a:t>
            </a:r>
            <a:endParaRPr lang="en-US" sz="7400" spc="-150" dirty="0">
              <a:solidFill>
                <a:srgbClr val="FFFF00"/>
              </a:solidFill>
              <a:latin typeface="+mj-lt"/>
            </a:endParaRPr>
          </a:p>
          <a:p>
            <a:pPr>
              <a:lnSpc>
                <a:spcPct val="90000"/>
              </a:lnSpc>
              <a:spcBef>
                <a:spcPts val="0"/>
              </a:spcBef>
            </a:pPr>
            <a:r>
              <a:rPr lang="vi-VN" sz="7400" spc="-150" dirty="0">
                <a:solidFill>
                  <a:schemeClr val="bg1"/>
                </a:solidFill>
                <a:latin typeface="+mj-lt"/>
              </a:rPr>
              <a:t>Trong An Bình</a:t>
            </a:r>
            <a:endParaRPr lang="en-US" sz="7400" spc="-150" dirty="0">
              <a:solidFill>
                <a:schemeClr val="bg1"/>
              </a:solidFill>
              <a:latin typeface="+mj-lt"/>
            </a:endParaRPr>
          </a:p>
          <a:p>
            <a:pPr>
              <a:lnSpc>
                <a:spcPct val="90000"/>
              </a:lnSpc>
              <a:spcBef>
                <a:spcPts val="0"/>
              </a:spcBef>
            </a:pPr>
            <a:r>
              <a:rPr lang="vi-VN" sz="5400" i="1" spc="-150" dirty="0">
                <a:solidFill>
                  <a:srgbClr val="FFFF00"/>
                </a:solidFill>
                <a:latin typeface="+mj-lt"/>
              </a:rPr>
              <a:t>Lm. Nguyễn Duy</a:t>
            </a:r>
            <a:endParaRPr lang="en-US" sz="5400" i="1" dirty="0">
              <a:solidFill>
                <a:srgbClr val="FFFF00"/>
              </a:solidFill>
              <a:latin typeface="+mj-lt"/>
            </a:endParaRPr>
          </a:p>
        </p:txBody>
      </p:sp>
    </p:spTree>
    <p:extLst>
      <p:ext uri="{BB962C8B-B14F-4D97-AF65-F5344CB8AC3E}">
        <p14:creationId xmlns:p14="http://schemas.microsoft.com/office/powerpoint/2010/main" val="3042640404"/>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22962"/>
          </a:xfrm>
        </p:spPr>
        <p:txBody>
          <a:bodyPr anchor="ctr">
            <a:noAutofit/>
          </a:bodyPr>
          <a:lstStyle/>
          <a:p>
            <a:pPr algn="just">
              <a:spcBef>
                <a:spcPts val="0"/>
              </a:spcBef>
            </a:pPr>
            <a:r>
              <a:rPr lang="en-US" sz="5400" b="0" u="sng" dirty="0" err="1">
                <a:solidFill>
                  <a:srgbClr val="FFFF00"/>
                </a:solidFill>
                <a:latin typeface="+mj-lt"/>
                <a:cs typeface="Arial" panose="020B0604020202020204" pitchFamily="34" charset="0"/>
              </a:rPr>
              <a:t>Đk</a:t>
            </a:r>
            <a:r>
              <a:rPr lang="en-US" sz="5400" b="0" dirty="0">
                <a:solidFill>
                  <a:srgbClr val="FFFF00"/>
                </a:solidFill>
                <a:latin typeface="+mj-lt"/>
                <a:cs typeface="Arial" panose="020B0604020202020204" pitchFamily="34" charset="0"/>
              </a:rPr>
              <a:t>:</a:t>
            </a:r>
            <a:r>
              <a:rPr lang="en-US" sz="5400" b="0" dirty="0">
                <a:solidFill>
                  <a:srgbClr val="FF0000"/>
                </a:solidFill>
                <a:latin typeface="+mj-lt"/>
                <a:cs typeface="Arial" panose="020B0604020202020204" pitchFamily="34" charset="0"/>
              </a:rPr>
              <a:t> </a:t>
            </a:r>
            <a:r>
              <a:rPr lang="en-US" sz="5400" b="0" dirty="0">
                <a:solidFill>
                  <a:schemeClr val="bg1"/>
                </a:solidFill>
                <a:latin typeface="+mj-lt"/>
                <a:cs typeface="Arial" panose="020B0604020202020204" pitchFamily="34" charset="0"/>
              </a:rPr>
              <a:t>Ra </a:t>
            </a:r>
            <a:r>
              <a:rPr lang="en-US" sz="5400" b="0" dirty="0" err="1">
                <a:solidFill>
                  <a:schemeClr val="bg1"/>
                </a:solidFill>
                <a:latin typeface="+mj-lt"/>
                <a:cs typeface="Arial" panose="020B0604020202020204" pitchFamily="34" charset="0"/>
              </a:rPr>
              <a:t>về</a:t>
            </a:r>
            <a:r>
              <a:rPr lang="en-US" sz="5400" b="0" dirty="0">
                <a:solidFill>
                  <a:schemeClr val="bg1"/>
                </a:solidFill>
                <a:latin typeface="+mj-lt"/>
                <a:cs typeface="Arial" panose="020B0604020202020204" pitchFamily="34" charset="0"/>
              </a:rPr>
              <a:t> trong </a:t>
            </a:r>
            <a:r>
              <a:rPr lang="en-US" sz="5400" b="0" dirty="0" err="1">
                <a:solidFill>
                  <a:schemeClr val="bg1"/>
                </a:solidFill>
                <a:latin typeface="+mj-lt"/>
                <a:cs typeface="Arial" panose="020B0604020202020204" pitchFamily="34" charset="0"/>
              </a:rPr>
              <a:t>hy</a:t>
            </a:r>
            <a:r>
              <a:rPr lang="en-US" sz="5400" b="0" dirty="0">
                <a:solidFill>
                  <a:schemeClr val="bg1"/>
                </a:solidFill>
                <a:latin typeface="+mj-lt"/>
                <a:cs typeface="Arial" panose="020B0604020202020204" pitchFamily="34" charset="0"/>
              </a:rPr>
              <a:t> </a:t>
            </a:r>
            <a:r>
              <a:rPr lang="en-US" sz="5400" b="0" dirty="0" err="1">
                <a:solidFill>
                  <a:schemeClr val="bg1"/>
                </a:solidFill>
                <a:latin typeface="+mj-lt"/>
                <a:cs typeface="Arial" panose="020B0604020202020204" pitchFamily="34" charset="0"/>
              </a:rPr>
              <a:t>vọng</a:t>
            </a:r>
            <a:r>
              <a:rPr lang="en-US" sz="5400" b="0" dirty="0">
                <a:solidFill>
                  <a:schemeClr val="bg1"/>
                </a:solidFill>
                <a:latin typeface="+mj-lt"/>
                <a:cs typeface="Arial" panose="020B0604020202020204" pitchFamily="34" charset="0"/>
              </a:rPr>
              <a:t> </a:t>
            </a:r>
            <a:r>
              <a:rPr lang="en-US" sz="5400" b="0" dirty="0" err="1">
                <a:solidFill>
                  <a:schemeClr val="bg1"/>
                </a:solidFill>
                <a:latin typeface="+mj-lt"/>
                <a:cs typeface="Arial" panose="020B0604020202020204" pitchFamily="34" charset="0"/>
              </a:rPr>
              <a:t>và</a:t>
            </a:r>
            <a:r>
              <a:rPr lang="en-US" sz="5400" b="0" dirty="0">
                <a:solidFill>
                  <a:schemeClr val="bg1"/>
                </a:solidFill>
                <a:latin typeface="+mj-lt"/>
                <a:cs typeface="Arial" panose="020B0604020202020204" pitchFamily="34" charset="0"/>
              </a:rPr>
              <a:t> </a:t>
            </a:r>
            <a:r>
              <a:rPr lang="en-US" sz="5400" b="0" dirty="0" err="1">
                <a:solidFill>
                  <a:schemeClr val="bg1"/>
                </a:solidFill>
                <a:latin typeface="+mj-lt"/>
                <a:cs typeface="Arial" panose="020B0604020202020204" pitchFamily="34" charset="0"/>
              </a:rPr>
              <a:t>mừng</a:t>
            </a:r>
            <a:r>
              <a:rPr lang="en-US" sz="5400" b="0" dirty="0">
                <a:solidFill>
                  <a:schemeClr val="bg1"/>
                </a:solidFill>
                <a:latin typeface="+mj-lt"/>
                <a:cs typeface="Arial" panose="020B0604020202020204" pitchFamily="34" charset="0"/>
              </a:rPr>
              <a:t> </a:t>
            </a:r>
            <a:r>
              <a:rPr lang="en-US" sz="5400" b="0" dirty="0" err="1">
                <a:solidFill>
                  <a:schemeClr val="bg1"/>
                </a:solidFill>
                <a:latin typeface="+mj-lt"/>
                <a:cs typeface="Arial" panose="020B0604020202020204" pitchFamily="34" charset="0"/>
              </a:rPr>
              <a:t>vui</a:t>
            </a:r>
            <a:r>
              <a:rPr lang="en-US" sz="5400" b="0" dirty="0">
                <a:solidFill>
                  <a:schemeClr val="bg1"/>
                </a:solidFill>
                <a:latin typeface="+mj-lt"/>
                <a:cs typeface="Arial" panose="020B0604020202020204" pitchFamily="34" charset="0"/>
              </a:rPr>
              <a:t>. Ra </a:t>
            </a:r>
            <a:r>
              <a:rPr lang="en-US" sz="5400" b="0" dirty="0" err="1">
                <a:solidFill>
                  <a:schemeClr val="bg1"/>
                </a:solidFill>
                <a:latin typeface="+mj-lt"/>
                <a:cs typeface="Arial" panose="020B0604020202020204" pitchFamily="34" charset="0"/>
              </a:rPr>
              <a:t>về</a:t>
            </a:r>
            <a:r>
              <a:rPr lang="en-US" sz="5400" b="0" dirty="0">
                <a:solidFill>
                  <a:schemeClr val="bg1"/>
                </a:solidFill>
                <a:latin typeface="+mj-lt"/>
                <a:cs typeface="Arial" panose="020B0604020202020204" pitchFamily="34" charset="0"/>
              </a:rPr>
              <a:t> trong an </a:t>
            </a:r>
            <a:r>
              <a:rPr lang="en-US" sz="5400" b="0" dirty="0" err="1">
                <a:solidFill>
                  <a:schemeClr val="bg1"/>
                </a:solidFill>
                <a:latin typeface="+mj-lt"/>
                <a:cs typeface="Arial" panose="020B0604020202020204" pitchFamily="34" charset="0"/>
              </a:rPr>
              <a:t>bình</a:t>
            </a:r>
            <a:r>
              <a:rPr lang="en-US" sz="5400" b="0" dirty="0">
                <a:solidFill>
                  <a:schemeClr val="bg1"/>
                </a:solidFill>
                <a:latin typeface="+mj-lt"/>
                <a:cs typeface="Arial" panose="020B0604020202020204" pitchFamily="34" charset="0"/>
              </a:rPr>
              <a:t> </a:t>
            </a:r>
            <a:r>
              <a:rPr lang="en-US" sz="5400" b="0" dirty="0" err="1">
                <a:solidFill>
                  <a:schemeClr val="bg1"/>
                </a:solidFill>
                <a:latin typeface="+mj-lt"/>
                <a:cs typeface="Arial" panose="020B0604020202020204" pitchFamily="34" charset="0"/>
              </a:rPr>
              <a:t>của</a:t>
            </a:r>
            <a:r>
              <a:rPr lang="en-US" sz="5400" b="0" dirty="0">
                <a:solidFill>
                  <a:schemeClr val="bg1"/>
                </a:solidFill>
                <a:latin typeface="+mj-lt"/>
                <a:cs typeface="Arial" panose="020B0604020202020204" pitchFamily="34" charset="0"/>
              </a:rPr>
              <a:t> </a:t>
            </a:r>
            <a:r>
              <a:rPr lang="en-US" sz="5400" b="0" dirty="0" err="1">
                <a:solidFill>
                  <a:schemeClr val="bg1"/>
                </a:solidFill>
                <a:latin typeface="+mj-lt"/>
                <a:cs typeface="Arial" panose="020B0604020202020204" pitchFamily="34" charset="0"/>
              </a:rPr>
              <a:t>Thiên</a:t>
            </a:r>
            <a:r>
              <a:rPr lang="en-US" sz="5400" b="0" dirty="0">
                <a:solidFill>
                  <a:schemeClr val="bg1"/>
                </a:solidFill>
                <a:latin typeface="+mj-lt"/>
                <a:cs typeface="Arial" panose="020B0604020202020204" pitchFamily="34" charset="0"/>
              </a:rPr>
              <a:t> </a:t>
            </a:r>
            <a:r>
              <a:rPr lang="en-US" sz="5400" b="0" dirty="0" err="1">
                <a:solidFill>
                  <a:schemeClr val="bg1"/>
                </a:solidFill>
                <a:latin typeface="+mj-lt"/>
                <a:cs typeface="Arial" panose="020B0604020202020204" pitchFamily="34" charset="0"/>
              </a:rPr>
              <a:t>Chúa</a:t>
            </a:r>
            <a:r>
              <a:rPr lang="en-US" sz="5400" b="0" dirty="0">
                <a:solidFill>
                  <a:schemeClr val="bg1"/>
                </a:solidFill>
                <a:latin typeface="+mj-lt"/>
                <a:cs typeface="Arial" panose="020B0604020202020204" pitchFamily="34" charset="0"/>
              </a:rPr>
              <a:t>. </a:t>
            </a:r>
            <a:r>
              <a:rPr lang="vi-VN" sz="5400" b="0" dirty="0">
                <a:solidFill>
                  <a:schemeClr val="bg1"/>
                </a:solidFill>
                <a:latin typeface="+mj-lt"/>
                <a:cs typeface="Arial" panose="020B0604020202020204" pitchFamily="34" charset="0"/>
              </a:rPr>
              <a:t>Xin tri ân Ngài, xin tri ân Ngài, đến muôn đời tình thương Chúa như đất trời.</a:t>
            </a:r>
          </a:p>
        </p:txBody>
      </p:sp>
    </p:spTree>
    <p:extLst>
      <p:ext uri="{BB962C8B-B14F-4D97-AF65-F5344CB8AC3E}">
        <p14:creationId xmlns:p14="http://schemas.microsoft.com/office/powerpoint/2010/main" val="37904258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8000" b="0" u="sng" spc="-300" dirty="0">
                <a:solidFill>
                  <a:srgbClr val="FFFF00"/>
                </a:solidFill>
                <a:latin typeface="+mj-lt"/>
              </a:rPr>
              <a:t>Tk1</a:t>
            </a:r>
            <a:r>
              <a:rPr lang="en-US" sz="8000" b="0" u="sng" spc="-300" dirty="0">
                <a:solidFill>
                  <a:srgbClr val="FFFF00"/>
                </a:solidFill>
                <a:latin typeface="+mj-lt"/>
              </a:rPr>
              <a:t>:</a:t>
            </a:r>
            <a:r>
              <a:rPr lang="vi-VN" sz="8000" b="0" spc="-300" dirty="0">
                <a:solidFill>
                  <a:srgbClr val="FF0000"/>
                </a:solidFill>
                <a:latin typeface="+mj-lt"/>
              </a:rPr>
              <a:t> </a:t>
            </a:r>
            <a:r>
              <a:rPr lang="vi-VN" sz="8000" b="0" spc="-300" dirty="0">
                <a:solidFill>
                  <a:schemeClr val="bg1"/>
                </a:solidFill>
                <a:latin typeface="+mj-lt"/>
              </a:rPr>
              <a:t> Vì lời Chúa là đèn soi cho chúng con, cảm tạ Chúa đã dẫn đường chúng con về.</a:t>
            </a:r>
          </a:p>
        </p:txBody>
      </p:sp>
    </p:spTree>
    <p:extLst>
      <p:ext uri="{BB962C8B-B14F-4D97-AF65-F5344CB8AC3E}">
        <p14:creationId xmlns:p14="http://schemas.microsoft.com/office/powerpoint/2010/main" val="1542561607"/>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22962"/>
          </a:xfrm>
        </p:spPr>
        <p:txBody>
          <a:bodyPr anchor="ctr">
            <a:noAutofit/>
          </a:bodyPr>
          <a:lstStyle/>
          <a:p>
            <a:pPr algn="just">
              <a:spcBef>
                <a:spcPts val="0"/>
              </a:spcBef>
            </a:pPr>
            <a:r>
              <a:rPr lang="en-US" sz="5400" b="0" u="sng" dirty="0" err="1">
                <a:solidFill>
                  <a:srgbClr val="FFFF00"/>
                </a:solidFill>
                <a:latin typeface="+mj-lt"/>
                <a:cs typeface="Arial" panose="020B0604020202020204" pitchFamily="34" charset="0"/>
              </a:rPr>
              <a:t>Đk</a:t>
            </a:r>
            <a:r>
              <a:rPr lang="en-US" sz="5400" b="0" dirty="0">
                <a:solidFill>
                  <a:srgbClr val="FFFF00"/>
                </a:solidFill>
                <a:latin typeface="+mj-lt"/>
                <a:cs typeface="Arial" panose="020B0604020202020204" pitchFamily="34" charset="0"/>
              </a:rPr>
              <a:t>:</a:t>
            </a:r>
            <a:r>
              <a:rPr lang="en-US" sz="5400" b="0" dirty="0">
                <a:solidFill>
                  <a:srgbClr val="FF0000"/>
                </a:solidFill>
                <a:latin typeface="+mj-lt"/>
                <a:cs typeface="Arial" panose="020B0604020202020204" pitchFamily="34" charset="0"/>
              </a:rPr>
              <a:t> </a:t>
            </a:r>
            <a:r>
              <a:rPr lang="en-US" sz="5400" b="0" dirty="0">
                <a:solidFill>
                  <a:schemeClr val="bg1"/>
                </a:solidFill>
                <a:latin typeface="+mj-lt"/>
                <a:cs typeface="Arial" panose="020B0604020202020204" pitchFamily="34" charset="0"/>
              </a:rPr>
              <a:t>Ra </a:t>
            </a:r>
            <a:r>
              <a:rPr lang="en-US" sz="5400" b="0" dirty="0" err="1">
                <a:solidFill>
                  <a:schemeClr val="bg1"/>
                </a:solidFill>
                <a:latin typeface="+mj-lt"/>
                <a:cs typeface="Arial" panose="020B0604020202020204" pitchFamily="34" charset="0"/>
              </a:rPr>
              <a:t>về</a:t>
            </a:r>
            <a:r>
              <a:rPr lang="en-US" sz="5400" b="0" dirty="0">
                <a:solidFill>
                  <a:schemeClr val="bg1"/>
                </a:solidFill>
                <a:latin typeface="+mj-lt"/>
                <a:cs typeface="Arial" panose="020B0604020202020204" pitchFamily="34" charset="0"/>
              </a:rPr>
              <a:t> trong </a:t>
            </a:r>
            <a:r>
              <a:rPr lang="en-US" sz="5400" b="0" dirty="0" err="1">
                <a:solidFill>
                  <a:schemeClr val="bg1"/>
                </a:solidFill>
                <a:latin typeface="+mj-lt"/>
                <a:cs typeface="Arial" panose="020B0604020202020204" pitchFamily="34" charset="0"/>
              </a:rPr>
              <a:t>hy</a:t>
            </a:r>
            <a:r>
              <a:rPr lang="en-US" sz="5400" b="0" dirty="0">
                <a:solidFill>
                  <a:schemeClr val="bg1"/>
                </a:solidFill>
                <a:latin typeface="+mj-lt"/>
                <a:cs typeface="Arial" panose="020B0604020202020204" pitchFamily="34" charset="0"/>
              </a:rPr>
              <a:t> </a:t>
            </a:r>
            <a:r>
              <a:rPr lang="en-US" sz="5400" b="0" dirty="0" err="1">
                <a:solidFill>
                  <a:schemeClr val="bg1"/>
                </a:solidFill>
                <a:latin typeface="+mj-lt"/>
                <a:cs typeface="Arial" panose="020B0604020202020204" pitchFamily="34" charset="0"/>
              </a:rPr>
              <a:t>vọng</a:t>
            </a:r>
            <a:r>
              <a:rPr lang="en-US" sz="5400" b="0" dirty="0">
                <a:solidFill>
                  <a:schemeClr val="bg1"/>
                </a:solidFill>
                <a:latin typeface="+mj-lt"/>
                <a:cs typeface="Arial" panose="020B0604020202020204" pitchFamily="34" charset="0"/>
              </a:rPr>
              <a:t> </a:t>
            </a:r>
            <a:r>
              <a:rPr lang="en-US" sz="5400" b="0" dirty="0" err="1">
                <a:solidFill>
                  <a:schemeClr val="bg1"/>
                </a:solidFill>
                <a:latin typeface="+mj-lt"/>
                <a:cs typeface="Arial" panose="020B0604020202020204" pitchFamily="34" charset="0"/>
              </a:rPr>
              <a:t>và</a:t>
            </a:r>
            <a:r>
              <a:rPr lang="en-US" sz="5400" b="0" dirty="0">
                <a:solidFill>
                  <a:schemeClr val="bg1"/>
                </a:solidFill>
                <a:latin typeface="+mj-lt"/>
                <a:cs typeface="Arial" panose="020B0604020202020204" pitchFamily="34" charset="0"/>
              </a:rPr>
              <a:t> </a:t>
            </a:r>
            <a:r>
              <a:rPr lang="en-US" sz="5400" b="0" dirty="0" err="1">
                <a:solidFill>
                  <a:schemeClr val="bg1"/>
                </a:solidFill>
                <a:latin typeface="+mj-lt"/>
                <a:cs typeface="Arial" panose="020B0604020202020204" pitchFamily="34" charset="0"/>
              </a:rPr>
              <a:t>mừng</a:t>
            </a:r>
            <a:r>
              <a:rPr lang="en-US" sz="5400" b="0" dirty="0">
                <a:solidFill>
                  <a:schemeClr val="bg1"/>
                </a:solidFill>
                <a:latin typeface="+mj-lt"/>
                <a:cs typeface="Arial" panose="020B0604020202020204" pitchFamily="34" charset="0"/>
              </a:rPr>
              <a:t> </a:t>
            </a:r>
            <a:r>
              <a:rPr lang="en-US" sz="5400" b="0" dirty="0" err="1">
                <a:solidFill>
                  <a:schemeClr val="bg1"/>
                </a:solidFill>
                <a:latin typeface="+mj-lt"/>
                <a:cs typeface="Arial" panose="020B0604020202020204" pitchFamily="34" charset="0"/>
              </a:rPr>
              <a:t>vui</a:t>
            </a:r>
            <a:r>
              <a:rPr lang="en-US" sz="5400" b="0" dirty="0">
                <a:solidFill>
                  <a:schemeClr val="bg1"/>
                </a:solidFill>
                <a:latin typeface="+mj-lt"/>
                <a:cs typeface="Arial" panose="020B0604020202020204" pitchFamily="34" charset="0"/>
              </a:rPr>
              <a:t>. Ra </a:t>
            </a:r>
            <a:r>
              <a:rPr lang="en-US" sz="5400" b="0" dirty="0" err="1">
                <a:solidFill>
                  <a:schemeClr val="bg1"/>
                </a:solidFill>
                <a:latin typeface="+mj-lt"/>
                <a:cs typeface="Arial" panose="020B0604020202020204" pitchFamily="34" charset="0"/>
              </a:rPr>
              <a:t>về</a:t>
            </a:r>
            <a:r>
              <a:rPr lang="en-US" sz="5400" b="0" dirty="0">
                <a:solidFill>
                  <a:schemeClr val="bg1"/>
                </a:solidFill>
                <a:latin typeface="+mj-lt"/>
                <a:cs typeface="Arial" panose="020B0604020202020204" pitchFamily="34" charset="0"/>
              </a:rPr>
              <a:t> trong an </a:t>
            </a:r>
            <a:r>
              <a:rPr lang="en-US" sz="5400" b="0" dirty="0" err="1">
                <a:solidFill>
                  <a:schemeClr val="bg1"/>
                </a:solidFill>
                <a:latin typeface="+mj-lt"/>
                <a:cs typeface="Arial" panose="020B0604020202020204" pitchFamily="34" charset="0"/>
              </a:rPr>
              <a:t>bình</a:t>
            </a:r>
            <a:r>
              <a:rPr lang="en-US" sz="5400" b="0" dirty="0">
                <a:solidFill>
                  <a:schemeClr val="bg1"/>
                </a:solidFill>
                <a:latin typeface="+mj-lt"/>
                <a:cs typeface="Arial" panose="020B0604020202020204" pitchFamily="34" charset="0"/>
              </a:rPr>
              <a:t> </a:t>
            </a:r>
            <a:r>
              <a:rPr lang="en-US" sz="5400" b="0" dirty="0" err="1">
                <a:solidFill>
                  <a:schemeClr val="bg1"/>
                </a:solidFill>
                <a:latin typeface="+mj-lt"/>
                <a:cs typeface="Arial" panose="020B0604020202020204" pitchFamily="34" charset="0"/>
              </a:rPr>
              <a:t>của</a:t>
            </a:r>
            <a:r>
              <a:rPr lang="en-US" sz="5400" b="0" dirty="0">
                <a:solidFill>
                  <a:schemeClr val="bg1"/>
                </a:solidFill>
                <a:latin typeface="+mj-lt"/>
                <a:cs typeface="Arial" panose="020B0604020202020204" pitchFamily="34" charset="0"/>
              </a:rPr>
              <a:t> </a:t>
            </a:r>
            <a:r>
              <a:rPr lang="en-US" sz="5400" b="0" dirty="0" err="1">
                <a:solidFill>
                  <a:schemeClr val="bg1"/>
                </a:solidFill>
                <a:latin typeface="+mj-lt"/>
                <a:cs typeface="Arial" panose="020B0604020202020204" pitchFamily="34" charset="0"/>
              </a:rPr>
              <a:t>Thiên</a:t>
            </a:r>
            <a:r>
              <a:rPr lang="en-US" sz="5400" b="0" dirty="0">
                <a:solidFill>
                  <a:schemeClr val="bg1"/>
                </a:solidFill>
                <a:latin typeface="+mj-lt"/>
                <a:cs typeface="Arial" panose="020B0604020202020204" pitchFamily="34" charset="0"/>
              </a:rPr>
              <a:t> </a:t>
            </a:r>
            <a:r>
              <a:rPr lang="en-US" sz="5400" b="0" dirty="0" err="1">
                <a:solidFill>
                  <a:schemeClr val="bg1"/>
                </a:solidFill>
                <a:latin typeface="+mj-lt"/>
                <a:cs typeface="Arial" panose="020B0604020202020204" pitchFamily="34" charset="0"/>
              </a:rPr>
              <a:t>Chúa</a:t>
            </a:r>
            <a:r>
              <a:rPr lang="en-US" sz="5400" b="0" dirty="0">
                <a:solidFill>
                  <a:schemeClr val="bg1"/>
                </a:solidFill>
                <a:latin typeface="+mj-lt"/>
                <a:cs typeface="Arial" panose="020B0604020202020204" pitchFamily="34" charset="0"/>
              </a:rPr>
              <a:t>. </a:t>
            </a:r>
            <a:r>
              <a:rPr lang="vi-VN" sz="5400" b="0" dirty="0">
                <a:solidFill>
                  <a:schemeClr val="bg1"/>
                </a:solidFill>
                <a:latin typeface="+mj-lt"/>
                <a:cs typeface="Arial" panose="020B0604020202020204" pitchFamily="34" charset="0"/>
              </a:rPr>
              <a:t>Xin tri ân Ngài, xin tri ân Ngài, đến muôn đời tình thương Chúa như đất trời.</a:t>
            </a:r>
          </a:p>
        </p:txBody>
      </p:sp>
    </p:spTree>
    <p:extLst>
      <p:ext uri="{BB962C8B-B14F-4D97-AF65-F5344CB8AC3E}">
        <p14:creationId xmlns:p14="http://schemas.microsoft.com/office/powerpoint/2010/main" val="27044478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940"/>
            <a:ext cx="9144000" cy="5107619"/>
          </a:xfrm>
          <a:prstGeom prst="rect">
            <a:avLst/>
          </a:prstGeom>
        </p:spPr>
      </p:pic>
    </p:spTree>
    <p:extLst>
      <p:ext uri="{BB962C8B-B14F-4D97-AF65-F5344CB8AC3E}">
        <p14:creationId xmlns:p14="http://schemas.microsoft.com/office/powerpoint/2010/main" val="37637726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010150"/>
          </a:xfrm>
        </p:spPr>
        <p:txBody>
          <a:bodyPr>
            <a:noAutofit/>
          </a:bodyPr>
          <a:lstStyle/>
          <a:p>
            <a:pPr algn="just"/>
            <a:r>
              <a:rPr lang="en-US" u="sng" dirty="0" err="1">
                <a:solidFill>
                  <a:srgbClr val="FFFF00"/>
                </a:solidFill>
                <a:effectLst>
                  <a:outerShdw blurRad="38100" dist="38100" dir="2700000" algn="tl">
                    <a:srgbClr val="000000">
                      <a:alpha val="43137"/>
                    </a:srgbClr>
                  </a:outerShdw>
                </a:effectLst>
                <a:cs typeface="Times New Roman" pitchFamily="18" charset="0"/>
              </a:rPr>
              <a:t>Đk</a:t>
            </a:r>
            <a:r>
              <a:rPr lang="vi-VN" u="sng" dirty="0">
                <a:solidFill>
                  <a:srgbClr val="FFFF00"/>
                </a:solidFill>
                <a:effectLst>
                  <a:outerShdw blurRad="38100" dist="38100" dir="2700000" algn="tl">
                    <a:srgbClr val="000000">
                      <a:alpha val="43137"/>
                    </a:srgbClr>
                  </a:outerShdw>
                </a:effectLst>
                <a:cs typeface="Times New Roman" pitchFamily="18" charset="0"/>
              </a:rPr>
              <a:t>:</a:t>
            </a:r>
            <a:r>
              <a:rPr lang="vi-VN" dirty="0">
                <a:solidFill>
                  <a:srgbClr val="003399"/>
                </a:solidFill>
                <a:effectLst>
                  <a:outerShdw blurRad="38100" dist="38100" dir="2700000" algn="tl">
                    <a:srgbClr val="000000">
                      <a:alpha val="43137"/>
                    </a:srgbClr>
                  </a:outerShdw>
                </a:effectLst>
                <a:latin typeface="Times New Roman" pitchFamily="18" charset="0"/>
                <a:cs typeface="Times New Roman" pitchFamily="18" charset="0"/>
              </a:rPr>
              <a:t> </a:t>
            </a:r>
            <a:r>
              <a:rPr lang="vi-VN" dirty="0">
                <a:solidFill>
                  <a:schemeClr val="bg1"/>
                </a:solidFill>
              </a:rPr>
              <a:t>Về đây hỡi người về đây, ta tiến vào cung điện Thiên Chúa. Về đây hỡi người về đây ta tiến vào nơi Thánh Vua Trời. Về đây hỡi người về đây, ta cất lời ca ngợi Thiên Chúa. Về đây hỡi người về đây, ta chúc tụng Danh Chúa muôn đời.</a:t>
            </a:r>
            <a:endParaRPr lang="vi-VN"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4592089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010150"/>
          </a:xfrm>
        </p:spPr>
        <p:txBody>
          <a:bodyPr>
            <a:noAutofit/>
          </a:bodyPr>
          <a:lstStyle/>
          <a:p>
            <a:pPr algn="just"/>
            <a:r>
              <a:rPr lang="vi-VN" sz="4800" u="sng" dirty="0">
                <a:solidFill>
                  <a:srgbClr val="FFFF00"/>
                </a:solidFill>
                <a:effectLst>
                  <a:outerShdw blurRad="38100" dist="38100" dir="2700000" algn="tl">
                    <a:srgbClr val="000000">
                      <a:alpha val="43137"/>
                    </a:srgbClr>
                  </a:outerShdw>
                </a:effectLst>
                <a:latin typeface="+mj-lt"/>
                <a:cs typeface="Times New Roman" pitchFamily="18" charset="0"/>
              </a:rPr>
              <a:t>Tk1:</a:t>
            </a:r>
            <a:r>
              <a:rPr lang="vi-VN" sz="4800"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4800" dirty="0">
                <a:solidFill>
                  <a:schemeClr val="bg1"/>
                </a:solidFill>
                <a:latin typeface="+mj-lt"/>
              </a:rPr>
              <a:t>Đây cung điện Thiên Chúa ôi nguy nga diễm lệ, ta dừng chân đứng ngắm mà lòng thấy say mê. Ta rủ nhau đi về, về cung điện Chúa Trời. Dâng lời ca tiếng hát Thiên Chúa là nguồn vui.</a:t>
            </a:r>
            <a:endParaRPr lang="vi-VN" sz="4800"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1871007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010150"/>
          </a:xfrm>
        </p:spPr>
        <p:txBody>
          <a:bodyPr>
            <a:noAutofit/>
          </a:bodyPr>
          <a:lstStyle/>
          <a:p>
            <a:pPr algn="just"/>
            <a:r>
              <a:rPr lang="en-US"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vi-VN" u="sng" dirty="0">
                <a:solidFill>
                  <a:srgbClr val="FFFF00"/>
                </a:solidFill>
                <a:effectLst>
                  <a:outerShdw blurRad="38100" dist="38100" dir="2700000" algn="tl">
                    <a:srgbClr val="000000">
                      <a:alpha val="43137"/>
                    </a:srgbClr>
                  </a:outerShdw>
                </a:effectLst>
                <a:latin typeface="+mj-lt"/>
                <a:cs typeface="Times New Roman" pitchFamily="18" charset="0"/>
              </a:rPr>
              <a:t>:</a:t>
            </a:r>
            <a:r>
              <a:rPr lang="vi-VN"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dirty="0">
                <a:solidFill>
                  <a:schemeClr val="bg1"/>
                </a:solidFill>
                <a:latin typeface="+mj-lt"/>
              </a:rPr>
              <a:t>Về đây hỡi người về đây, ta tiến vào cung điện Thiên Chúa. Về đây hỡi người về đây ta tiến vào nơi Thánh Vua Trời. Về đây hỡi người về đây, ta cất lời ca ngợi Thiên Chúa. Về đây hỡi người về đây, ta chúc tụng Danh Chúa muôn đời.</a:t>
            </a:r>
            <a:endParaRPr lang="vi-VN"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3879344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010150"/>
          </a:xfrm>
        </p:spPr>
        <p:txBody>
          <a:bodyPr>
            <a:noAutofit/>
          </a:bodyPr>
          <a:lstStyle/>
          <a:p>
            <a:pPr algn="just"/>
            <a:r>
              <a:rPr lang="vi-VN" sz="4800" u="sng" dirty="0">
                <a:solidFill>
                  <a:srgbClr val="FFFF00"/>
                </a:solidFill>
                <a:effectLst>
                  <a:outerShdw blurRad="38100" dist="38100" dir="2700000" algn="tl">
                    <a:srgbClr val="000000">
                      <a:alpha val="43137"/>
                    </a:srgbClr>
                  </a:outerShdw>
                </a:effectLst>
                <a:latin typeface="+mj-lt"/>
                <a:cs typeface="Times New Roman" pitchFamily="18" charset="0"/>
              </a:rPr>
              <a:t>Tk2:</a:t>
            </a:r>
            <a:r>
              <a:rPr lang="vi-VN" sz="4800"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4800" dirty="0">
                <a:solidFill>
                  <a:schemeClr val="bg1"/>
                </a:solidFill>
                <a:latin typeface="+mj-lt"/>
              </a:rPr>
              <a:t>Tôi vô cùng sung sướng khi nghe ai nói rằng: Đi về cung thánh Chúa, về Nhà Chúa muôn dân. Ta rủ nhau đi về, về ngắm Nhan Thánh Người, xin Người cho ta sống luôn vững một niềm tin.</a:t>
            </a:r>
            <a:endParaRPr lang="vi-VN" sz="4800"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334986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010150"/>
          </a:xfrm>
        </p:spPr>
        <p:txBody>
          <a:bodyPr>
            <a:noAutofit/>
          </a:bodyPr>
          <a:lstStyle/>
          <a:p>
            <a:pPr algn="just"/>
            <a:r>
              <a:rPr lang="en-US"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vi-VN" u="sng" dirty="0">
                <a:solidFill>
                  <a:srgbClr val="FFFF00"/>
                </a:solidFill>
                <a:effectLst>
                  <a:outerShdw blurRad="38100" dist="38100" dir="2700000" algn="tl">
                    <a:srgbClr val="000000">
                      <a:alpha val="43137"/>
                    </a:srgbClr>
                  </a:outerShdw>
                </a:effectLst>
                <a:latin typeface="+mj-lt"/>
                <a:cs typeface="Times New Roman" pitchFamily="18" charset="0"/>
              </a:rPr>
              <a:t>:</a:t>
            </a:r>
            <a:r>
              <a:rPr lang="vi-VN"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dirty="0">
                <a:solidFill>
                  <a:schemeClr val="bg1"/>
                </a:solidFill>
                <a:latin typeface="+mj-lt"/>
              </a:rPr>
              <a:t>Về đây hỡi người về đây, ta tiến vào cung điện Thiên Chúa. Về đây hỡi người về đây ta tiến vào nơi Thánh Vua Trời. Về đây hỡi người về đây, ta cất lời ca ngợi Thiên Chúa. Về đây hỡi người về đây, ta chúc tụng Danh Chúa muôn đời.</a:t>
            </a:r>
            <a:endParaRPr lang="vi-VN"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2411977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572"/>
            <a:ext cx="9144000" cy="5136356"/>
          </a:xfrm>
          <a:prstGeom prst="rect">
            <a:avLst/>
          </a:prstGeom>
        </p:spPr>
      </p:pic>
      <p:pic>
        <p:nvPicPr>
          <p:cNvPr id="4" name="Picture 3">
            <a:extLst>
              <a:ext uri="{FF2B5EF4-FFF2-40B4-BE49-F238E27FC236}">
                <a16:creationId xmlns:a16="http://schemas.microsoft.com/office/drawing/2014/main" xmlns="" id="{5F180E44-1B69-CA43-B33D-7606D18E80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4829030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535</TotalTime>
  <Words>1002</Words>
  <Application>Microsoft Office PowerPoint</Application>
  <PresentationFormat>On-screen Show (16:9)</PresentationFormat>
  <Paragraphs>63</Paragraphs>
  <Slides>37</Slides>
  <Notes>18</Notes>
  <HiddenSlides>0</HiddenSlides>
  <MMClips>0</MMClips>
  <ScaleCrop>false</ScaleCrop>
  <HeadingPairs>
    <vt:vector size="4" baseType="variant">
      <vt:variant>
        <vt:lpstr>Theme</vt:lpstr>
      </vt:variant>
      <vt:variant>
        <vt:i4>2</vt:i4>
      </vt:variant>
      <vt:variant>
        <vt:lpstr>Slide Titles</vt:lpstr>
      </vt:variant>
      <vt:variant>
        <vt:i4>37</vt:i4>
      </vt:variant>
    </vt:vector>
  </HeadingPairs>
  <TitlesOfParts>
    <vt:vector size="39" baseType="lpstr">
      <vt:lpstr>Office Theme</vt:lpstr>
      <vt:lpstr>10_Office Theme</vt:lpstr>
      <vt:lpstr>PowerPoint Presentation</vt:lpstr>
      <vt:lpstr>PowerPoint Presentation</vt:lpstr>
      <vt:lpstr>PowerPoint Presentation</vt:lpstr>
      <vt:lpstr>Đk: Về đây hỡi người về đây, ta tiến vào cung điện Thiên Chúa. Về đây hỡi người về đây ta tiến vào nơi Thánh Vua Trời. Về đây hỡi người về đây, ta cất lời ca ngợi Thiên Chúa. Về đây hỡi người về đây, ta chúc tụng Danh Chúa muôn đời.</vt:lpstr>
      <vt:lpstr>Tk1: Đây cung điện Thiên Chúa ôi nguy nga diễm lệ, ta dừng chân đứng ngắm mà lòng thấy say mê. Ta rủ nhau đi về, về cung điện Chúa Trời. Dâng lời ca tiếng hát Thiên Chúa là nguồn vui.</vt:lpstr>
      <vt:lpstr>Đk: Về đây hỡi người về đây, ta tiến vào cung điện Thiên Chúa. Về đây hỡi người về đây ta tiến vào nơi Thánh Vua Trời. Về đây hỡi người về đây, ta cất lời ca ngợi Thiên Chúa. Về đây hỡi người về đây, ta chúc tụng Danh Chúa muôn đời.</vt:lpstr>
      <vt:lpstr>Tk2: Tôi vô cùng sung sướng khi nghe ai nói rằng: Đi về cung thánh Chúa, về Nhà Chúa muôn dân. Ta rủ nhau đi về, về ngắm Nhan Thánh Người, xin Người cho ta sống luôn vững một niềm tin.</vt:lpstr>
      <vt:lpstr>Đk: Về đây hỡi người về đây, ta tiến vào cung điện Thiên Chúa. Về đây hỡi người về đây ta tiến vào nơi Thánh Vua Trời. Về đây hỡi người về đây, ta cất lời ca ngợi Thiên Chúa. Về đây hỡi người về đây, ta chúc tụng Danh Chúa muôn đời.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Đk: Con xin tiến dâng lên này rượu nho cùng bánh miến: Hương kinh ngát bay triền miên, tung hô Chúa bao dịu hiền.</vt:lpstr>
      <vt:lpstr>Tk1: Bánh miến này tinh trắng, và đây tấm linh hồn con. Thắm thiết niềm tin yêu dâng về Thiên Chúa uy quyền.</vt:lpstr>
      <vt:lpstr>Đk: Con xin tiến dâng lên này rượu nho cùng bánh miến: Hương kinh ngát bay triền miên, tung hô Chúa bao dịu hiền.</vt:lpstr>
      <vt:lpstr>Tk2: Chén cứu độ nhân thế này con tiến dâng thành tâm. Tiếng khấn nguyện bay cao như trầm hương trước Thiên tòa.</vt:lpstr>
      <vt:lpstr>Đk: Con xin tiến dâng lên này rượu nho cùng bánh miến: Hương kinh ngát bay triền miên, tung hô Chúa bao dịu hiền.</vt:lpstr>
      <vt:lpstr>Tk3: Kính tiến về nhan Chúa ngàn cay đắng nơi trần gian.Tiếp nối cuộc hy sinh trên đồi xưa Chúa dâng mình.</vt:lpstr>
      <vt:lpstr>Đk: Con xin tiến dâng lên này rượu nho cùng bánh miến: Hương kinh ngát bay triền miên, tung hô Chúa bao dịu hiền.</vt:lpstr>
      <vt:lpstr>PowerPoint Presentation</vt:lpstr>
      <vt:lpstr>PowerPoint Presentation</vt:lpstr>
      <vt:lpstr>Tk1: Từng bước trong cuộc đời con, biết bao cay đắng ngọt bùi. Cuộc sống với những lo toan với những gian nan với những ngày bình an. Chúa luôn đưa bước con hoài mà dìu con đi tới dìu con đi tới trên hành trình xa.</vt:lpstr>
      <vt:lpstr>Đk: Tình yêu Chúa ủ ấp đời con, nâng niu con từng phút giây không rời. Dù bao phen con trót lỡ lầm Ngài vẫn xót thương mà thứ tha.</vt:lpstr>
      <vt:lpstr>Tk2: Từ lúc chim gọi ngày lên, đến khi mây xuống đêm về Người vẫn ghé mắt trông nom sánh bước bên con suốt quãng đường buồn vui. Nắng mưa giông tố bên trời chẳng hề vương chân bước một khi có Chúa đêm ngày dìu đưa.</vt:lpstr>
      <vt:lpstr>Đk: Tình yêu Chúa ủ ấp đời con, nâng niu con từng phút giây không rời. Dù bao phen con trót lỡ lầm Ngài vẫn xót thương mà thứ tha.</vt:lpstr>
      <vt:lpstr>Tk3: Trần thế bao lần đổi thay, vẫn do tay Chúa an bài. Vì chính Chúa đã yêu thương dẫn bước muôn phương lướt thắng ngàn sầu vương. Thiết tha xin Chúa nhân từ đừng để con xa Chúa nguyện thương canh giữ thân phận bụi tro.</vt:lpstr>
      <vt:lpstr>Đk: Tình yêu Chúa ủ ấp đời con, nâng niu con từng phút giây không rời. Dù bao phen con trót lỡ lầm Ngài vẫn xót thương mà thứ tha.</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RePack by Diakov</cp:lastModifiedBy>
  <cp:revision>53</cp:revision>
  <dcterms:created xsi:type="dcterms:W3CDTF">2022-10-30T00:36:35Z</dcterms:created>
  <dcterms:modified xsi:type="dcterms:W3CDTF">2024-05-30T21:55:36Z</dcterms:modified>
</cp:coreProperties>
</file>