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40" r:id="rId2"/>
    <p:sldMasterId id="2147483852" r:id="rId3"/>
    <p:sldMasterId id="2147483864" r:id="rId4"/>
  </p:sldMasterIdLst>
  <p:sldIdLst>
    <p:sldId id="410" r:id="rId5"/>
    <p:sldId id="409" r:id="rId6"/>
    <p:sldId id="320" r:id="rId7"/>
    <p:sldId id="356" r:id="rId8"/>
    <p:sldId id="357" r:id="rId9"/>
    <p:sldId id="382" r:id="rId10"/>
    <p:sldId id="383" r:id="rId11"/>
    <p:sldId id="404" r:id="rId12"/>
    <p:sldId id="405" r:id="rId13"/>
    <p:sldId id="406" r:id="rId14"/>
    <p:sldId id="407" r:id="rId15"/>
    <p:sldId id="408" r:id="rId16"/>
    <p:sldId id="333" r:id="rId17"/>
    <p:sldId id="360" r:id="rId18"/>
    <p:sldId id="358" r:id="rId19"/>
    <p:sldId id="395" r:id="rId20"/>
    <p:sldId id="396" r:id="rId21"/>
    <p:sldId id="373" r:id="rId22"/>
    <p:sldId id="411" r:id="rId23"/>
    <p:sldId id="337" r:id="rId24"/>
    <p:sldId id="338" r:id="rId25"/>
    <p:sldId id="340" r:id="rId26"/>
    <p:sldId id="363" r:id="rId27"/>
    <p:sldId id="397" r:id="rId28"/>
    <p:sldId id="365" r:id="rId29"/>
    <p:sldId id="398" r:id="rId30"/>
    <p:sldId id="367" r:id="rId31"/>
    <p:sldId id="399" r:id="rId32"/>
    <p:sldId id="347" r:id="rId33"/>
    <p:sldId id="412" r:id="rId34"/>
    <p:sldId id="349" r:id="rId35"/>
    <p:sldId id="371" r:id="rId36"/>
    <p:sldId id="369" r:id="rId37"/>
    <p:sldId id="401" r:id="rId38"/>
    <p:sldId id="400" r:id="rId39"/>
    <p:sldId id="402" r:id="rId40"/>
    <p:sldId id="413"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6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4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4157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857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149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863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1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937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1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38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53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426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125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71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6924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391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450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641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875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8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6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08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41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939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09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7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9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2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5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8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8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20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246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3447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Hai</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92192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Muôn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Vua</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Ki-</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tô</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chỉ</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có</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thương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đến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thần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dân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tội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lỗi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cs typeface="Times New Roman" pitchFamily="18" charset="0"/>
              </a:rPr>
              <a:t>Hô</a:t>
            </a:r>
            <a:r>
              <a:rPr lang="en-US" sz="3200" b="1" u="sng" dirty="0">
                <a:solidFill>
                  <a:srgbClr val="FFFF00"/>
                </a:solidFill>
                <a:effectLst>
                  <a:outerShdw blurRad="38100" dist="38100" dir="2700000" algn="tl">
                    <a:srgbClr val="000000">
                      <a:alpha val="43137"/>
                    </a:srgbClr>
                  </a:outerShdw>
                </a:effectLs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713094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387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0080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7" y="0"/>
            <a:ext cx="9144000" cy="5143500"/>
          </a:xfrm>
          <a:prstGeom prst="rect">
            <a:avLst/>
          </a:prstGeom>
        </p:spPr>
      </p:pic>
      <p:sp>
        <p:nvSpPr>
          <p:cNvPr id="5" name="Rectangle 4"/>
          <p:cNvSpPr/>
          <p:nvPr/>
        </p:nvSpPr>
        <p:spPr>
          <a:xfrm>
            <a:off x="3810000" y="2724150"/>
            <a:ext cx="5105400" cy="1323439"/>
          </a:xfrm>
          <a:prstGeom prst="rect">
            <a:avLst/>
          </a:prstGeom>
        </p:spPr>
        <p:txBody>
          <a:bodyPr wrap="square">
            <a:spAutoFit/>
          </a:bodyPr>
          <a:lstStyle/>
          <a:p>
            <a:pPr algn="ctr"/>
            <a:r>
              <a:rPr lang="en-US" sz="4000" dirty="0" err="1" smtClean="0">
                <a:solidFill>
                  <a:srgbClr val="FFFF00"/>
                </a:solidFill>
                <a:latin typeface="UTM American Sans" panose="02040603050506020204" pitchFamily="18" charset="0"/>
              </a:rPr>
              <a:t>Dâng</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Lời</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Sám</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Hối</a:t>
            </a:r>
            <a:endParaRPr lang="en-US" sz="4000" dirty="0" smtClean="0">
              <a:solidFill>
                <a:srgbClr val="FFFF00"/>
              </a:solidFill>
              <a:latin typeface="UTM American Sans" panose="02040603050506020204" pitchFamily="18" charset="0"/>
            </a:endParaRPr>
          </a:p>
          <a:p>
            <a:pPr algn="ctr"/>
            <a:r>
              <a:rPr lang="en-US" sz="4000" i="1" dirty="0" err="1" smtClean="0">
                <a:solidFill>
                  <a:schemeClr val="bg1"/>
                </a:solidFill>
                <a:latin typeface="UTM American Sans" panose="02040603050506020204" pitchFamily="18" charset="0"/>
              </a:rPr>
              <a:t>Thái</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Nguyên</a:t>
            </a:r>
            <a:endParaRPr lang="en-US" sz="4000" i="1" dirty="0">
              <a:solidFill>
                <a:schemeClr val="bg1"/>
              </a:solidFill>
              <a:latin typeface="UTM American Sans" panose="02040603050506020204" pitchFamily="18" charset="0"/>
            </a:endParaRPr>
          </a:p>
        </p:txBody>
      </p:sp>
    </p:spTree>
    <p:extLst>
      <p:ext uri="{BB962C8B-B14F-4D97-AF65-F5344CB8AC3E}">
        <p14:creationId xmlns:p14="http://schemas.microsoft.com/office/powerpoint/2010/main" val="3360834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altLang="en-US" sz="5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Tk1:</a:t>
            </a:r>
            <a:r>
              <a:rPr lang="en-US" altLang="en-US" sz="5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altLang="en-US" sz="5000" b="1" dirty="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Lạy Cha chí nhân xin Người đoái thương thế trần, nhờ lượng khoan hồng và lòng từ bi Chúa ơi! Nhờ Con một Chúa xuống đời chết cho nhân loại. Ban ơn tha thứ trở về cùng Chúa từ nhân.</a:t>
            </a:r>
          </a:p>
        </p:txBody>
      </p:sp>
    </p:spTree>
    <p:extLst>
      <p:ext uri="{BB962C8B-B14F-4D97-AF65-F5344CB8AC3E}">
        <p14:creationId xmlns:p14="http://schemas.microsoft.com/office/powerpoint/2010/main" val="1077386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Xin dâng lên tấm lòng ăn năn sám hối bao tội lệ đã làm thân Chúa xót xa não nề. Xin dâng lên đây niềm thành tin yêu mến đến muôn đời hát ca chúc tụng Chúa Trời chẳng ngơi.</a:t>
            </a:r>
            <a:endParaRPr lang="en-US"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34915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altLang="en-US" sz="48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Tk2:</a:t>
            </a:r>
            <a:r>
              <a:rPr lang="en-US" altLang="en-US" sz="48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altLang="en-US" sz="4800" b="1" dirty="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Vì tội chúng con Chúa nhận lấy bao nhục hình, một mình gánh chịu tội tình của bao thế nhân. Tình thương của Chúa như trời biển bao la rộng. Cho con cuộc sống sáng ngời tươi mới từ đây.</a:t>
            </a:r>
          </a:p>
        </p:txBody>
      </p:sp>
    </p:spTree>
    <p:extLst>
      <p:ext uri="{BB962C8B-B14F-4D97-AF65-F5344CB8AC3E}">
        <p14:creationId xmlns:p14="http://schemas.microsoft.com/office/powerpoint/2010/main" val="1942422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b="1" dirty="0">
                <a:solidFill>
                  <a:schemeClr val="bg1"/>
                </a:solidFill>
                <a:effectLst>
                  <a:outerShdw blurRad="38100" dist="38100" dir="2700000" algn="tl">
                    <a:srgbClr val="000000">
                      <a:alpha val="43137"/>
                    </a:srgbClr>
                  </a:outerShdw>
                </a:effectLst>
                <a:cs typeface="Times New Roman" panose="02020603050405020304" pitchFamily="18" charset="0"/>
              </a:rPr>
              <a:t>Xin dâng lên tấm lòng ăn năn sám hối bao tội lệ đã làm thân Chúa xót xa não nề. Xin dâng lên đây niềm thành tin yêu mến đến muôn đời hát ca chúc tụng Chúa Trời chẳng ngơi.</a:t>
            </a:r>
            <a:endParaRPr lang="en-US"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991023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72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651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884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Tình</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Yêu</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Vút</a:t>
            </a:r>
            <a:r>
              <a:rPr lang="en-US" sz="6600" b="1" dirty="0" smtClean="0">
                <a:solidFill>
                  <a:srgbClr val="FFFF00"/>
                </a:solidFill>
                <a:effectLst>
                  <a:outerShdw blurRad="38100" dist="38100" dir="2700000" algn="tl">
                    <a:srgbClr val="000000">
                      <a:alpha val="43137"/>
                    </a:srgbClr>
                  </a:outerShdw>
                </a:effectLst>
                <a:cs typeface="Times New Roman" pitchFamily="18" charset="0"/>
              </a:rPr>
              <a:t> Cao</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5285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4000"/>
              </a:lnSpc>
            </a:pPr>
            <a:r>
              <a:rPr lang="en-US" sz="43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4300" b="1" dirty="0" smtClean="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Tình yêu Chúa vút cao trên muôn cây thập tự. Tình yêu Chúa sáng soi trên muôn ngàn vì sao. Ôi yêu thương như nắng dạt dào. Ôi yêu thương như suối dâng trào. Ân trời ngàn năm ghi dấu trên đỉnh tình yêu vút cao.</a:t>
            </a:r>
          </a:p>
        </p:txBody>
      </p:sp>
    </p:spTree>
    <p:extLst>
      <p:ext uri="{BB962C8B-B14F-4D97-AF65-F5344CB8AC3E}">
        <p14:creationId xmlns:p14="http://schemas.microsoft.com/office/powerpoint/2010/main" val="3654034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43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300" b="1" u="sng" dirty="0">
                <a:solidFill>
                  <a:srgbClr val="FFFF00"/>
                </a:solidFill>
                <a:effectLst>
                  <a:outerShdw blurRad="38100" dist="38100" dir="2700000" algn="tl">
                    <a:srgbClr val="000000">
                      <a:alpha val="43137"/>
                    </a:srgbClr>
                  </a:outerShdw>
                </a:effectLst>
                <a:cs typeface="Times New Roman" pitchFamily="18" charset="0"/>
              </a:rPr>
              <a:t>:</a:t>
            </a:r>
            <a:r>
              <a:rPr lang="en-US" sz="4300" b="1" dirty="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Ôi yêu thương là tiếng hát cho đời những giai điệu. Tình yêu như muôn ngàn con sóng cho trùng dương thắm xanh. Ôi yêu thương là Thiên Chúa treo mình trên Thánh Giá. Hiến dâng vì nhân trần mong trái tim Người thắm nồng.</a:t>
            </a:r>
          </a:p>
        </p:txBody>
      </p:sp>
    </p:spTree>
    <p:extLst>
      <p:ext uri="{BB962C8B-B14F-4D97-AF65-F5344CB8AC3E}">
        <p14:creationId xmlns:p14="http://schemas.microsoft.com/office/powerpoint/2010/main" val="1004665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4000"/>
              </a:lnSpc>
            </a:pPr>
            <a:r>
              <a:rPr lang="en-US" sz="43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300" b="1" dirty="0" smtClean="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Tình yêu Chúa chứa chan đi qua muôn thời gian. Và muôn lớp tháng năm vẫn xanh tình yêu Chúa. Ôi mênh mông trong trái tim Ngài. Ôi bao la trong tấm lòng Ngài. Xin thập tự lên tiếng nói xin một niềm tin sáng soi.</a:t>
            </a:r>
            <a:endParaRPr lang="en-US" sz="43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64750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43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300" b="1" u="sng" dirty="0">
                <a:solidFill>
                  <a:srgbClr val="FFFF00"/>
                </a:solidFill>
                <a:effectLst>
                  <a:outerShdw blurRad="38100" dist="38100" dir="2700000" algn="tl">
                    <a:srgbClr val="000000">
                      <a:alpha val="43137"/>
                    </a:srgbClr>
                  </a:outerShdw>
                </a:effectLst>
                <a:cs typeface="Times New Roman" pitchFamily="18" charset="0"/>
              </a:rPr>
              <a:t>:</a:t>
            </a:r>
            <a:r>
              <a:rPr lang="en-US" sz="4300" b="1" dirty="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Ôi yêu thương là tiếng hát cho đời những giai điệu. Tình yêu như muôn ngàn con sóng cho trùng dương thắm xanh. Ôi yêu thương là Thiên Chúa treo mình trên Thánh Giá. Hiến dâng vì nhân trần mong trái tim Người thắm nồng.</a:t>
            </a:r>
          </a:p>
        </p:txBody>
      </p:sp>
    </p:spTree>
    <p:extLst>
      <p:ext uri="{BB962C8B-B14F-4D97-AF65-F5344CB8AC3E}">
        <p14:creationId xmlns:p14="http://schemas.microsoft.com/office/powerpoint/2010/main" val="3489261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4000"/>
              </a:lnSpc>
            </a:pPr>
            <a:r>
              <a:rPr lang="en-US" sz="43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300" b="1" dirty="0" smtClean="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Tình yêu Chúa thiết tha như tim của mẹ cha. Từng đêm ru giấc mơ cho con lòng thương nhớ. Ôi yêu thương ai nói cho cùng. Ôi yêu thương ai nói cạn nguồn. Xin được niềm tin soi dẫn xin được niềm tin đỡ nâng.</a:t>
            </a:r>
            <a:endParaRPr lang="en-US" sz="43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266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43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300" b="1" u="sng" dirty="0">
                <a:solidFill>
                  <a:srgbClr val="FFFF00"/>
                </a:solidFill>
                <a:effectLst>
                  <a:outerShdw blurRad="38100" dist="38100" dir="2700000" algn="tl">
                    <a:srgbClr val="000000">
                      <a:alpha val="43137"/>
                    </a:srgbClr>
                  </a:outerShdw>
                </a:effectLst>
                <a:cs typeface="Times New Roman" pitchFamily="18" charset="0"/>
              </a:rPr>
              <a:t>:</a:t>
            </a:r>
            <a:r>
              <a:rPr lang="en-US" sz="4300" b="1" dirty="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Ôi yêu thương là tiếng hát cho đời những giai điệu. Tình yêu như muôn ngàn con sóng cho trùng dương thắm xanh. Ôi yêu thương là Thiên Chúa treo mình trên Thánh Giá. Hiến dâng vì nhân trần mong trái tim Người thắm nồng.</a:t>
            </a:r>
          </a:p>
        </p:txBody>
      </p:sp>
    </p:spTree>
    <p:extLst>
      <p:ext uri="{BB962C8B-B14F-4D97-AF65-F5344CB8AC3E}">
        <p14:creationId xmlns:p14="http://schemas.microsoft.com/office/powerpoint/2010/main" val="3489261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1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4100" b="1" dirty="0" smtClean="0">
                <a:solidFill>
                  <a:schemeClr val="bg1"/>
                </a:solidFill>
                <a:effectLst>
                  <a:outerShdw blurRad="38100" dist="38100" dir="2700000" algn="tl">
                    <a:srgbClr val="000000">
                      <a:alpha val="43137"/>
                    </a:srgbClr>
                  </a:outerShdw>
                </a:effectLst>
                <a:cs typeface="Times New Roman" pitchFamily="18" charset="0"/>
              </a:rPr>
              <a:t> </a:t>
            </a:r>
            <a:r>
              <a:rPr lang="vi-VN" sz="4100" b="1" dirty="0">
                <a:solidFill>
                  <a:schemeClr val="bg1"/>
                </a:solidFill>
                <a:effectLst>
                  <a:outerShdw blurRad="38100" dist="38100" dir="2700000" algn="tl">
                    <a:srgbClr val="000000">
                      <a:alpha val="43137"/>
                    </a:srgbClr>
                  </a:outerShdw>
                </a:effectLst>
              </a:rPr>
              <a:t>Tình yêu con hiến dâng chút hương phai tuổi xuân. Tình yêu xin dấn thân cớ sao còn vương vấn. Ôi yêu thương trong trái tim đời. Như sương tan dưới ánh mặt trời. Con nguyện tình con bước tới nép vào Tình Yêu Chúa thôi.</a:t>
            </a:r>
            <a:endParaRPr lang="en-US" sz="41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63267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43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300" b="1" u="sng" dirty="0">
                <a:solidFill>
                  <a:srgbClr val="FFFF00"/>
                </a:solidFill>
                <a:effectLst>
                  <a:outerShdw blurRad="38100" dist="38100" dir="2700000" algn="tl">
                    <a:srgbClr val="000000">
                      <a:alpha val="43137"/>
                    </a:srgbClr>
                  </a:outerShdw>
                </a:effectLst>
                <a:cs typeface="Times New Roman" pitchFamily="18" charset="0"/>
              </a:rPr>
              <a:t>:</a:t>
            </a:r>
            <a:r>
              <a:rPr lang="en-US" sz="4300" b="1" dirty="0">
                <a:solidFill>
                  <a:schemeClr val="bg1"/>
                </a:solidFill>
                <a:effectLst>
                  <a:outerShdw blurRad="38100" dist="38100" dir="2700000" algn="tl">
                    <a:srgbClr val="000000">
                      <a:alpha val="43137"/>
                    </a:srgbClr>
                  </a:outerShdw>
                </a:effectLst>
                <a:cs typeface="Times New Roman" pitchFamily="18" charset="0"/>
              </a:rPr>
              <a:t> </a:t>
            </a:r>
            <a:r>
              <a:rPr lang="vi-VN" sz="4300" b="1" dirty="0">
                <a:solidFill>
                  <a:schemeClr val="bg1"/>
                </a:solidFill>
                <a:effectLst>
                  <a:outerShdw blurRad="38100" dist="38100" dir="2700000" algn="tl">
                    <a:srgbClr val="000000">
                      <a:alpha val="43137"/>
                    </a:srgbClr>
                  </a:outerShdw>
                </a:effectLst>
              </a:rPr>
              <a:t>Ôi yêu thương là tiếng hát cho đời những giai điệu. Tình yêu như muôn ngàn con sóng cho trùng dương thắm xanh. Ôi yêu thương là Thiên Chúa treo mình trên Thánh Giá. Hiến dâng vì nhân trần mong trái tim Người thắm nồng.</a:t>
            </a:r>
          </a:p>
        </p:txBody>
      </p:sp>
    </p:spTree>
    <p:extLst>
      <p:ext uri="{BB962C8B-B14F-4D97-AF65-F5344CB8AC3E}">
        <p14:creationId xmlns:p14="http://schemas.microsoft.com/office/powerpoint/2010/main" val="3489261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170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Nhập</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cs typeface="Times New Roman" pitchFamily="18" charset="0"/>
              </a:rPr>
              <a:t/>
            </a:r>
            <a:br>
              <a:rPr lang="en-US" sz="7200" b="1" dirty="0" smtClean="0">
                <a:solidFill>
                  <a:srgbClr val="FF0000"/>
                </a:solidFill>
                <a:effectLst>
                  <a:outerShdw blurRad="38100" dist="38100" dir="2700000" algn="tl">
                    <a:srgbClr val="000000">
                      <a:alpha val="43137"/>
                    </a:srgbClr>
                  </a:outerShdw>
                </a:effectLst>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cs typeface="Times New Roman" pitchFamily="18" charset="0"/>
              </a:rPr>
              <a:t>Kinh</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Đầu</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r>
            <a:br>
              <a:rPr lang="en-US" sz="60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Linh</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2745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651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cs typeface="Times New Roman" pitchFamily="18" charset="0"/>
              </a:rPr>
              <a:t>Mẹ</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Đứng</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Đó</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5800" b="1" i="1" dirty="0" smtClean="0">
                <a:solidFill>
                  <a:schemeClr val="bg1"/>
                </a:solidFill>
                <a:effectLst>
                  <a:outerShdw blurRad="38100" dist="38100" dir="2700000" algn="tl">
                    <a:srgbClr val="000000">
                      <a:alpha val="43137"/>
                    </a:srgbClr>
                  </a:outerShdw>
                </a:effectLst>
                <a:cs typeface="Times New Roman" pitchFamily="18" charset="0"/>
              </a:rPr>
              <a:t>Lm Kim Long</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531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35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35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3500" dirty="0" smtClean="0">
                <a:solidFill>
                  <a:schemeClr val="bg1"/>
                </a:solidFill>
                <a:effectLst>
                  <a:outerShdw blurRad="38100" dist="38100" dir="2700000" algn="tl">
                    <a:srgbClr val="000000">
                      <a:alpha val="43137"/>
                    </a:srgbClr>
                  </a:outerShdw>
                </a:effectLst>
              </a:rPr>
              <a:t> </a:t>
            </a:r>
            <a:r>
              <a:rPr lang="vi-VN" sz="3500" dirty="0">
                <a:solidFill>
                  <a:schemeClr val="bg1"/>
                </a:solidFill>
                <a:effectLst>
                  <a:outerShdw blurRad="38100" dist="38100" dir="2700000" algn="tl">
                    <a:srgbClr val="000000">
                      <a:alpha val="43137"/>
                    </a:srgbClr>
                  </a:outerShdw>
                </a:effectLst>
              </a:rPr>
              <a:t>Mẹ đứng đó khi hoàng hôn tím mầu. Nhạc thương trầm buông hắt hiu. Đồi cao u hoài loang máu đào. Con Chúa đau thương treo trên thập giá. Hiến thân vì nhân loại tội tình (tội tình). Mẹ đứng đó tâm hồn tê tái sầu. Đồng công cùng con dấu yêu. Vì thương nhân loại bao khốn cùng. Xin dẫn đưa bao tâm hồn lạc hướng về bên Mẹ, Mẹ ơi!</a:t>
            </a:r>
            <a:endParaRPr lang="vi-VN" sz="35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73287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dirty="0" smtClean="0">
                <a:solidFill>
                  <a:schemeClr val="bg1"/>
                </a:solidFill>
                <a:effectLst>
                  <a:outerShdw blurRad="38100" dist="38100" dir="2700000" algn="tl">
                    <a:srgbClr val="000000">
                      <a:alpha val="43137"/>
                    </a:srgbClr>
                  </a:outerShdw>
                </a:effectLst>
              </a:rPr>
              <a:t> </a:t>
            </a:r>
            <a:r>
              <a:rPr lang="vi-VN" dirty="0">
                <a:solidFill>
                  <a:schemeClr val="bg1"/>
                </a:solidFill>
                <a:effectLst>
                  <a:outerShdw blurRad="38100" dist="38100" dir="2700000" algn="tl">
                    <a:srgbClr val="000000">
                      <a:alpha val="43137"/>
                    </a:srgbClr>
                  </a:outerShdw>
                </a:effectLst>
              </a:rPr>
              <a:t>Hỡi ai qua đường dừng bước đây mà trông ngắm Chúa Chí Tôn cam chịu muôn nỗi khỗ đau. Vì thương toàn nhân loại muôn chốn muôn đời. Ngày đêm khóc than mong chờ vinh phúc quê trời. </a:t>
            </a:r>
            <a:endParaRPr lang="vi-VN"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02456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35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35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3500" dirty="0" smtClean="0">
                <a:solidFill>
                  <a:schemeClr val="bg1"/>
                </a:solidFill>
                <a:effectLst>
                  <a:outerShdw blurRad="38100" dist="38100" dir="2700000" algn="tl">
                    <a:srgbClr val="000000">
                      <a:alpha val="43137"/>
                    </a:srgbClr>
                  </a:outerShdw>
                </a:effectLst>
              </a:rPr>
              <a:t> </a:t>
            </a:r>
            <a:r>
              <a:rPr lang="vi-VN" sz="3500" dirty="0">
                <a:solidFill>
                  <a:schemeClr val="bg1"/>
                </a:solidFill>
                <a:effectLst>
                  <a:outerShdw blurRad="38100" dist="38100" dir="2700000" algn="tl">
                    <a:srgbClr val="000000">
                      <a:alpha val="43137"/>
                    </a:srgbClr>
                  </a:outerShdw>
                </a:effectLst>
              </a:rPr>
              <a:t>Mẹ đứng đó khi hoàng hôn tím mầu. Nhạc thương trầm buông hắt hiu. Đồi cao u hoài loang máu đào. Con Chúa đau thương treo trên thập giá. Hiến thân vì nhân loại tội tình (tội tình). Mẹ đứng đó tâm hồn tê tái sầu. Đồng công cùng con dấu yêu. Vì thương nhân loại bao khốn cùng. Xin dẫn đưa bao tâm hồn lạc hướng về bên Mẹ, Mẹ ơi!</a:t>
            </a:r>
            <a:endParaRPr lang="vi-VN" sz="35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91161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4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4800" dirty="0" smtClean="0">
                <a:solidFill>
                  <a:schemeClr val="bg1"/>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Ngước trông Mẹ lòng thành kính dâng lời kêu khấn, giữa thế gian khổ sầu xin hãy ủi an. Để con hằng trung thành theo Chúa trọn đời, ngày mai sáng tươi bên Mẹ ca khúc khải </a:t>
            </a:r>
            <a:r>
              <a:rPr lang="vi-VN" sz="4800" dirty="0" smtClean="0">
                <a:solidFill>
                  <a:schemeClr val="bg1"/>
                </a:solidFill>
                <a:effectLst>
                  <a:outerShdw blurRad="38100" dist="38100" dir="2700000" algn="tl">
                    <a:srgbClr val="000000">
                      <a:alpha val="43137"/>
                    </a:srgbClr>
                  </a:outerShdw>
                </a:effectLst>
              </a:rPr>
              <a:t>hoàn</a:t>
            </a:r>
            <a:r>
              <a:rPr lang="en-US" sz="4800" dirty="0" smtClean="0">
                <a:solidFill>
                  <a:schemeClr val="bg1"/>
                </a:solidFill>
                <a:effectLst>
                  <a:outerShdw blurRad="38100" dist="38100" dir="2700000" algn="tl">
                    <a:srgbClr val="000000">
                      <a:alpha val="43137"/>
                    </a:srgbClr>
                  </a:outerShdw>
                </a:effectLst>
              </a:rPr>
              <a:t>.</a:t>
            </a:r>
            <a:endParaRPr lang="vi-VN" sz="4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56112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35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35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3500" dirty="0" smtClean="0">
                <a:solidFill>
                  <a:schemeClr val="bg1"/>
                </a:solidFill>
                <a:effectLst>
                  <a:outerShdw blurRad="38100" dist="38100" dir="2700000" algn="tl">
                    <a:srgbClr val="000000">
                      <a:alpha val="43137"/>
                    </a:srgbClr>
                  </a:outerShdw>
                </a:effectLst>
              </a:rPr>
              <a:t> </a:t>
            </a:r>
            <a:r>
              <a:rPr lang="vi-VN" sz="3500" dirty="0">
                <a:solidFill>
                  <a:schemeClr val="bg1"/>
                </a:solidFill>
                <a:effectLst>
                  <a:outerShdw blurRad="38100" dist="38100" dir="2700000" algn="tl">
                    <a:srgbClr val="000000">
                      <a:alpha val="43137"/>
                    </a:srgbClr>
                  </a:outerShdw>
                </a:effectLst>
              </a:rPr>
              <a:t>Mẹ đứng đó khi hoàng hôn tím mầu. Nhạc thương trầm buông hắt hiu. Đồi cao u hoài loang máu đào. Con Chúa đau thương treo trên thập giá. Hiến thân vì nhân loại tội tình (tội tình). Mẹ đứng đó tâm hồn tê tái sầu. Đồng công cùng con dấu yêu. Vì thương nhân loại bao khốn cùng. Xin dẫn đưa bao tâm hồn lạc hướng về bên Mẹ, Mẹ ơi!</a:t>
            </a:r>
            <a:endParaRPr lang="vi-VN" sz="35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91161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651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4000" b="1" dirty="0" smtClean="0">
                <a:solidFill>
                  <a:schemeClr val="bg1"/>
                </a:solidFill>
                <a:effectLst>
                  <a:outerShdw blurRad="38100" dist="38100" dir="2700000" algn="tl">
                    <a:srgbClr val="000000">
                      <a:alpha val="43137"/>
                    </a:srgbClr>
                  </a:outerShdw>
                </a:effectLst>
                <a:cs typeface="Times New Roman" pitchFamily="18" charset="0"/>
              </a:rPr>
              <a:t> </a:t>
            </a:r>
            <a:r>
              <a:rPr lang="vi-VN" sz="4000" b="1" dirty="0">
                <a:solidFill>
                  <a:schemeClr val="bg1"/>
                </a:solidFill>
                <a:effectLst>
                  <a:outerShdw blurRad="38100" dist="38100" dir="2700000" algn="tl">
                    <a:srgbClr val="000000">
                      <a:alpha val="43137"/>
                    </a:srgbClr>
                  </a:outerShdw>
                </a:effectLst>
                <a:cs typeface="Times New Roman" pitchFamily="18" charset="0"/>
              </a:rPr>
              <a:t>Ngày xưa trên đồi Gol-gô-tha, Mẹ đứng gần bên Thánh giá. Mẹ nhìn Chúa trút hơi thở cuối đời, Mẹ đồng công dâng lễ đền bồi. Giờ đây trên bàn thờ bao vui say, đoàn con hợp dâng Thánh Lễ. Nhờ Mẹ giúp xác hồn con trắng trong, để xứng đáng tham dự lễ này</a:t>
            </a:r>
            <a:r>
              <a:rPr lang="vi-VN" sz="4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88507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000" b="1" u="sng" dirty="0" err="1">
                <a:solidFill>
                  <a:srgbClr val="FFFF00"/>
                </a:solidFill>
                <a:cs typeface="Times New Roman" pitchFamily="18" charset="0"/>
              </a:rPr>
              <a:t>Đk</a:t>
            </a:r>
            <a:r>
              <a:rPr lang="en-US" sz="5000" b="1" u="sng" dirty="0" smtClean="0">
                <a:solidFill>
                  <a:srgbClr val="FFFF00"/>
                </a:solidFill>
                <a:cs typeface="Times New Roman" pitchFamily="18" charset="0"/>
              </a:rPr>
              <a:t>:</a:t>
            </a:r>
            <a:r>
              <a:rPr lang="en-US" sz="5000" b="1" dirty="0">
                <a:solidFill>
                  <a:schemeClr val="bg1"/>
                </a:solidFill>
                <a:cs typeface="Times New Roman" pitchFamily="18" charset="0"/>
              </a:rPr>
              <a:t> </a:t>
            </a:r>
            <a:r>
              <a:rPr lang="vi-VN" sz="5000" b="1" dirty="0">
                <a:solidFill>
                  <a:schemeClr val="bg1"/>
                </a:solidFill>
                <a:cs typeface="Times New Roman" pitchFamily="18" charset="0"/>
              </a:rPr>
              <a:t>Con dâng lên Nữ Vương tấm lòng nhỏ bé, được thật tình mến Chúa yêu người. Cho đời con trở nên trót đời của lễ: chờ ngày về hưởng phúc Quê Trời</a:t>
            </a:r>
            <a:r>
              <a:rPr lang="vi-VN" sz="5000" b="1" dirty="0" smtClean="0">
                <a:solidFill>
                  <a:schemeClr val="bg1"/>
                </a:solidFill>
                <a:cs typeface="Times New Roman" pitchFamily="18" charset="0"/>
              </a:rPr>
              <a:t>.</a:t>
            </a:r>
            <a:endParaRPr lang="en-US" sz="5000" b="1" dirty="0">
              <a:solidFill>
                <a:schemeClr val="bg1"/>
              </a:solidFill>
              <a:cs typeface="Times New Roman" pitchFamily="18" charset="0"/>
            </a:endParaRPr>
          </a:p>
        </p:txBody>
      </p:sp>
    </p:spTree>
    <p:extLst>
      <p:ext uri="{BB962C8B-B14F-4D97-AF65-F5344CB8AC3E}">
        <p14:creationId xmlns:p14="http://schemas.microsoft.com/office/powerpoint/2010/main" val="181847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0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000" b="1" dirty="0" smtClean="0">
                <a:solidFill>
                  <a:schemeClr val="bg1"/>
                </a:solidFill>
                <a:effectLst>
                  <a:outerShdw blurRad="38100" dist="38100" dir="2700000" algn="tl">
                    <a:srgbClr val="000000">
                      <a:alpha val="43137"/>
                    </a:srgbClr>
                  </a:outerShdw>
                </a:effectLst>
                <a:cs typeface="Times New Roman" pitchFamily="18" charset="0"/>
              </a:rPr>
              <a:t> </a:t>
            </a:r>
            <a:r>
              <a:rPr lang="vi-VN" sz="4000" b="1" dirty="0">
                <a:solidFill>
                  <a:schemeClr val="bg1"/>
                </a:solidFill>
                <a:effectLst>
                  <a:outerShdw blurRad="38100" dist="38100" dir="2700000" algn="tl">
                    <a:srgbClr val="000000">
                      <a:alpha val="43137"/>
                    </a:srgbClr>
                  </a:outerShdw>
                </a:effectLst>
                <a:cs typeface="Times New Roman" pitchFamily="18" charset="0"/>
              </a:rPr>
              <a:t>Nhìn lên bàn thờ: ôi đau thương, thập giá còn lênh láng máu. Mà vì Chúa vốn chưa thoả mối tình, còn đòi nơi rượu bánh ẩn mình. Đoàn con suy về Tình yêu bao la, đồng dâng lòng Tin sắt đá. Nguyện Mẹ giúp con được luôn thiết tha, lòng mến Chúa không sợ phai nhoà</a:t>
            </a:r>
            <a:r>
              <a:rPr lang="vi-VN" sz="40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566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000" b="1" u="sng" dirty="0" err="1">
                <a:solidFill>
                  <a:srgbClr val="FFFF00"/>
                </a:solidFill>
                <a:cs typeface="Times New Roman" pitchFamily="18" charset="0"/>
              </a:rPr>
              <a:t>Đk</a:t>
            </a:r>
            <a:r>
              <a:rPr lang="en-US" sz="5000" b="1" u="sng" dirty="0" smtClean="0">
                <a:solidFill>
                  <a:srgbClr val="FFFF00"/>
                </a:solidFill>
                <a:cs typeface="Times New Roman" pitchFamily="18" charset="0"/>
              </a:rPr>
              <a:t>:</a:t>
            </a:r>
            <a:r>
              <a:rPr lang="en-US" sz="5000" b="1" dirty="0">
                <a:solidFill>
                  <a:schemeClr val="bg1"/>
                </a:solidFill>
                <a:cs typeface="Times New Roman" pitchFamily="18" charset="0"/>
              </a:rPr>
              <a:t> </a:t>
            </a:r>
            <a:r>
              <a:rPr lang="vi-VN" sz="5000" b="1" dirty="0">
                <a:solidFill>
                  <a:schemeClr val="bg1"/>
                </a:solidFill>
                <a:cs typeface="Times New Roman" pitchFamily="18" charset="0"/>
              </a:rPr>
              <a:t>Con dâng lên Nữ Vương tấm lòng nhỏ bé, được thật tình mến Chúa yêu người. Cho đời con trở nên trót đời của lễ: chờ ngày về hưởng phúc Quê Trời</a:t>
            </a:r>
            <a:r>
              <a:rPr lang="vi-VN" sz="5000" b="1" dirty="0" smtClean="0">
                <a:solidFill>
                  <a:schemeClr val="bg1"/>
                </a:solidFill>
                <a:cs typeface="Times New Roman" pitchFamily="18" charset="0"/>
              </a:rPr>
              <a:t>.</a:t>
            </a:r>
            <a:endParaRPr lang="en-US" sz="5000" b="1" dirty="0">
              <a:solidFill>
                <a:schemeClr val="bg1"/>
              </a:solidFill>
              <a:cs typeface="Times New Roman" pitchFamily="18" charset="0"/>
            </a:endParaRPr>
          </a:p>
        </p:txBody>
      </p:sp>
    </p:spTree>
    <p:extLst>
      <p:ext uri="{BB962C8B-B14F-4D97-AF65-F5344CB8AC3E}">
        <p14:creationId xmlns:p14="http://schemas.microsoft.com/office/powerpoint/2010/main" val="1367748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807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nguồn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ánh</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sáng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ơn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cứu</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độ</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của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tôi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cs typeface="Times New Roman" pitchFamily="18" charset="0"/>
              </a:rPr>
              <a:t>Ca</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8286"/>
            <a:ext cx="29813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57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1200</Words>
  <Application>Microsoft Office PowerPoint</Application>
  <PresentationFormat>On-screen Show (16:9)</PresentationFormat>
  <Paragraphs>31</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2_Office Theme</vt:lpstr>
      <vt:lpstr>16_Office Theme</vt:lpstr>
      <vt:lpstr>1_Office Theme</vt:lpstr>
      <vt:lpstr>Office Theme</vt:lpstr>
      <vt:lpstr>Thứ Hai Tuần Thánh</vt:lpstr>
      <vt:lpstr>PowerPoint Presentation</vt:lpstr>
      <vt:lpstr>Ca Nhập Lễ Kinh Đầu Lễ Nguyễn Linh</vt:lpstr>
      <vt:lpstr>Tk1: Ngày xưa trên đồi Gol-gô-tha, Mẹ đứng gần bên Thánh giá. Mẹ nhìn Chúa trút hơi thở cuối đời, Mẹ đồng công dâng lễ đền bồi. Giờ đây trên bàn thờ bao vui say, đoàn con hợp dâng Thánh Lễ. Nhờ Mẹ giúp xác hồn con trắng trong, để xứng đáng tham dự lễ này.</vt:lpstr>
      <vt:lpstr>Đk: Con dâng lên Nữ Vương tấm lòng nhỏ bé, được thật tình mến Chúa yêu người. Cho đời con trở nên trót đời của lễ: chờ ngày về hưởng phúc Quê Trời.</vt:lpstr>
      <vt:lpstr>Tk2: Nhìn lên bàn thờ: ôi đau thương, thập giá còn lênh láng máu. Mà vì Chúa vốn chưa thoả mối tình, còn đòi nơi rượu bánh ẩn mình. Đoàn con suy về Tình yêu bao la, đồng dâng lòng Tin sắt đá. Nguyện Mẹ giúp con được luôn thiết tha, lòng mến Chúa không sợ phai nhoà.</vt:lpstr>
      <vt:lpstr>Đk: Con dâng lên Nữ Vương tấm lòng nhỏ bé, được thật tình mến Chúa yêu người. Cho đời con trở nên trót đời của lễ: chờ ngày về hưởng phúc Quê Trời.</vt:lpstr>
      <vt:lpstr>PowerPoint Presentation</vt:lpstr>
      <vt:lpstr>Chúa là nguồn ánh sáng và ơn cứu độ của tôi.</vt:lpstr>
      <vt:lpstr>Muôn lạy Vua Ki-tô, chỉ có Ngài thương đến thần dân tội lỗi.</vt:lpstr>
      <vt:lpstr>PowerPoint Presentation</vt:lpstr>
      <vt:lpstr>PowerPoint Presentation</vt:lpstr>
      <vt:lpstr>PowerPoint Presentation</vt:lpstr>
      <vt:lpstr>Tk1: Lạy Cha chí nhân xin Người đoái thương thế trần, nhờ lượng khoan hồng và lòng từ bi Chúa ơi! Nhờ Con một Chúa xuống đời chết cho nhân loại. Ban ơn tha thứ trở về cùng Chúa từ nhân.</vt:lpstr>
      <vt:lpstr>Đk: Xin dâng lên tấm lòng ăn năn sám hối bao tội lệ đã làm thân Chúa xót xa não nề. Xin dâng lên đây niềm thành tin yêu mến đến muôn đời hát ca chúc tụng Chúa Trời chẳng ngơi.</vt:lpstr>
      <vt:lpstr>Tk2: Vì tội chúng con Chúa nhận lấy bao nhục hình, một mình gánh chịu tội tình của bao thế nhân. Tình thương của Chúa như trời biển bao la rộng. Cho con cuộc sống sáng ngời tươi mới từ đây.</vt:lpstr>
      <vt:lpstr>Đk: Xin dâng lên tấm lòng ăn năn sám hối bao tội lệ đã làm thân Chúa xót xa não nề. Xin dâng lên đây niềm thành tin yêu mến đến muôn đời hát ca chúc tụng Chúa Trời chẳng ngơi.</vt:lpstr>
      <vt:lpstr>PowerPoint Presentation</vt:lpstr>
      <vt:lpstr>PowerPoint Presentation</vt:lpstr>
      <vt:lpstr>Ca Nguyện Hiệp Lễ  Tình Yêu Chúa Vút Cao Lm. Nguyễn Duy</vt:lpstr>
      <vt:lpstr>Tk1: Tình yêu Chúa vút cao trên muôn cây thập tự. Tình yêu Chúa sáng soi trên muôn ngàn vì sao. Ôi yêu thương như nắng dạt dào. Ôi yêu thương như suối dâng trào. Ân trời ngàn năm ghi dấu trên đỉnh tình yêu vút cao.</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Tk2: Tình yêu Chúa chứa chan đi qua muôn thời gian. Và muôn lớp tháng năm vẫn xanh tình yêu Chúa. Ôi mênh mông trong trái tim Ngài. Ôi bao la trong tấm lòng Ngài. Xin thập tự lên tiếng nói xin một niềm tin sáng soi.</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Tk3: Tình yêu Chúa thiết tha như tim của mẹ cha. Từng đêm ru giấc mơ cho con lòng thương nhớ. Ôi yêu thương ai nói cho cùng. Ôi yêu thương ai nói cạn nguồn. Xin được niềm tin soi dẫn xin được niềm tin đỡ nâng.</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Tk4: Tình yêu con hiến dâng chút hương phai tuổi xuân. Tình yêu xin dấn thân cớ sao còn vương vấn. Ôi yêu thương trong trái tim đời. Như sương tan dưới ánh mặt trời. Con nguyện tình con bước tới nép vào Tình Yêu Chúa thôi.</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PowerPoint Presentation</vt:lpstr>
      <vt:lpstr>PowerPoint Presentation</vt:lpstr>
      <vt:lpstr>Ca Kết Lễ Mẹ Đứng Đó Lm Kim Long</vt:lpstr>
      <vt:lpstr>Đk: Mẹ đứng đó khi hoàng hôn tím mầu. Nhạc thương trầm buông hắt hiu. Đồi cao u hoài loang máu đào. Con Chúa đau thương treo trên thập giá. Hiến thân vì nhân loại tội tình (tội tình). Mẹ đứng đó tâm hồn tê tái sầu. Đồng công cùng con dấu yêu. Vì thương nhân loại bao khốn cùng. Xin dẫn đưa bao tâm hồn lạc hướng về bên Mẹ, Mẹ ơi!</vt:lpstr>
      <vt:lpstr>Tk1: Hỡi ai qua đường dừng bước đây mà trông ngắm Chúa Chí Tôn cam chịu muôn nỗi khỗ đau. Vì thương toàn nhân loại muôn chốn muôn đời. Ngày đêm khóc than mong chờ vinh phúc quê trời. </vt:lpstr>
      <vt:lpstr>Đk: Mẹ đứng đó khi hoàng hôn tím mầu. Nhạc thương trầm buông hắt hiu. Đồi cao u hoài loang máu đào. Con Chúa đau thương treo trên thập giá. Hiến thân vì nhân loại tội tình (tội tình). Mẹ đứng đó tâm hồn tê tái sầu. Đồng công cùng con dấu yêu. Vì thương nhân loại bao khốn cùng. Xin dẫn đưa bao tâm hồn lạc hướng về bên Mẹ, Mẹ ơi!</vt:lpstr>
      <vt:lpstr>Tk2: Ngước trông Mẹ lòng thành kính dâng lời kêu khấn, giữa thế gian khổ sầu xin hãy ủi an. Để con hằng trung thành theo Chúa trọn đời, ngày mai sáng tươi bên Mẹ ca khúc khải hoàn.</vt:lpstr>
      <vt:lpstr>Đk: Mẹ đứng đó khi hoàng hôn tím mầu. Nhạc thương trầm buông hắt hiu. Đồi cao u hoài loang máu đào. Con Chúa đau thương treo trên thập giá. Hiến thân vì nhân loại tội tình (tội tình). Mẹ đứng đó tâm hồn tê tái sầu. Đồng công cùng con dấu yêu. Vì thương nhân loại bao khốn cùng. Xin dẫn đưa bao tâm hồn lạc hướng về bên Mẹ,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41</cp:revision>
  <dcterms:created xsi:type="dcterms:W3CDTF">2022-10-29T21:32:50Z</dcterms:created>
  <dcterms:modified xsi:type="dcterms:W3CDTF">2024-03-21T22:08:20Z</dcterms:modified>
</cp:coreProperties>
</file>