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56" r:id="rId2"/>
  </p:sldMasterIdLst>
  <p:sldIdLst>
    <p:sldId id="256" r:id="rId3"/>
    <p:sldId id="313" r:id="rId4"/>
    <p:sldId id="9810" r:id="rId5"/>
    <p:sldId id="9812" r:id="rId6"/>
    <p:sldId id="9811" r:id="rId7"/>
    <p:sldId id="9813" r:id="rId8"/>
    <p:sldId id="9814" r:id="rId9"/>
    <p:sldId id="9815" r:id="rId10"/>
    <p:sldId id="312" r:id="rId11"/>
    <p:sldId id="257" r:id="rId12"/>
    <p:sldId id="258" r:id="rId13"/>
    <p:sldId id="314" r:id="rId14"/>
    <p:sldId id="311" r:id="rId15"/>
    <p:sldId id="1134" r:id="rId16"/>
    <p:sldId id="1161" r:id="rId17"/>
    <p:sldId id="1139" r:id="rId18"/>
    <p:sldId id="9806" r:id="rId19"/>
    <p:sldId id="9816" r:id="rId20"/>
    <p:sldId id="9678" r:id="rId21"/>
    <p:sldId id="9817" r:id="rId22"/>
    <p:sldId id="259" r:id="rId23"/>
    <p:sldId id="9837" r:id="rId24"/>
    <p:sldId id="9384" r:id="rId25"/>
    <p:sldId id="9555" r:id="rId26"/>
    <p:sldId id="9822" r:id="rId27"/>
    <p:sldId id="9823" r:id="rId28"/>
    <p:sldId id="9824" r:id="rId29"/>
    <p:sldId id="9825" r:id="rId30"/>
    <p:sldId id="9826" r:id="rId31"/>
    <p:sldId id="9827" r:id="rId32"/>
    <p:sldId id="9838" r:id="rId33"/>
    <p:sldId id="9390" r:id="rId34"/>
    <p:sldId id="2182" r:id="rId35"/>
    <p:sldId id="9809" r:id="rId36"/>
    <p:sldId id="9836" r:id="rId37"/>
    <p:sldId id="9835" r:id="rId38"/>
    <p:sldId id="9839" r:id="rId3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varScale="1">
        <p:scale>
          <a:sx n="162" d="100"/>
          <a:sy n="162" d="100"/>
        </p:scale>
        <p:origin x="-562" y="-82"/>
      </p:cViewPr>
      <p:guideLst>
        <p:guide orient="horz" pos="1620"/>
        <p:guide pos="2880"/>
      </p:guideLst>
    </p:cSldViewPr>
  </p:slideViewPr>
  <p:outlineViewPr>
    <p:cViewPr>
      <p:scale>
        <a:sx n="33" d="100"/>
        <a:sy n="33" d="100"/>
      </p:scale>
      <p:origin x="0" y="5102"/>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5998827-A38C-4EBF-831C-9166A171FF1B}" type="datetimeFigureOut">
              <a:rPr lang="en-US" smtClean="0"/>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492E5-2E1A-4A79-B9B5-F2284F2247DB}" type="slidenum">
              <a:rPr lang="en-US" smtClean="0"/>
              <a:t>‹#›</a:t>
            </a:fld>
            <a:endParaRPr lang="en-US"/>
          </a:p>
        </p:txBody>
      </p:sp>
    </p:spTree>
    <p:extLst>
      <p:ext uri="{BB962C8B-B14F-4D97-AF65-F5344CB8AC3E}">
        <p14:creationId xmlns:p14="http://schemas.microsoft.com/office/powerpoint/2010/main" val="3164621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998827-A38C-4EBF-831C-9166A171FF1B}" type="datetimeFigureOut">
              <a:rPr lang="en-US" smtClean="0"/>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492E5-2E1A-4A79-B9B5-F2284F2247DB}" type="slidenum">
              <a:rPr lang="en-US" smtClean="0"/>
              <a:t>‹#›</a:t>
            </a:fld>
            <a:endParaRPr lang="en-US"/>
          </a:p>
        </p:txBody>
      </p:sp>
    </p:spTree>
    <p:extLst>
      <p:ext uri="{BB962C8B-B14F-4D97-AF65-F5344CB8AC3E}">
        <p14:creationId xmlns:p14="http://schemas.microsoft.com/office/powerpoint/2010/main" val="276356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998827-A38C-4EBF-831C-9166A171FF1B}" type="datetimeFigureOut">
              <a:rPr lang="en-US" smtClean="0"/>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492E5-2E1A-4A79-B9B5-F2284F2247DB}" type="slidenum">
              <a:rPr lang="en-US" smtClean="0"/>
              <a:t>‹#›</a:t>
            </a:fld>
            <a:endParaRPr lang="en-US"/>
          </a:p>
        </p:txBody>
      </p:sp>
    </p:spTree>
    <p:extLst>
      <p:ext uri="{BB962C8B-B14F-4D97-AF65-F5344CB8AC3E}">
        <p14:creationId xmlns:p14="http://schemas.microsoft.com/office/powerpoint/2010/main" val="477972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94800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653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2633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57677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47014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60258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0372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3561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998827-A38C-4EBF-831C-9166A171FF1B}" type="datetimeFigureOut">
              <a:rPr lang="en-US" smtClean="0"/>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492E5-2E1A-4A79-B9B5-F2284F2247DB}" type="slidenum">
              <a:rPr lang="en-US" smtClean="0"/>
              <a:t>‹#›</a:t>
            </a:fld>
            <a:endParaRPr lang="en-US"/>
          </a:p>
        </p:txBody>
      </p:sp>
    </p:spTree>
    <p:extLst>
      <p:ext uri="{BB962C8B-B14F-4D97-AF65-F5344CB8AC3E}">
        <p14:creationId xmlns:p14="http://schemas.microsoft.com/office/powerpoint/2010/main" val="29352922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99495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51944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6123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998827-A38C-4EBF-831C-9166A171FF1B}" type="datetimeFigureOut">
              <a:rPr lang="en-US" smtClean="0"/>
              <a:t>5/5/2024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492E5-2E1A-4A79-B9B5-F2284F2247DB}" type="slidenum">
              <a:rPr lang="en-US" smtClean="0"/>
              <a:t>‹#›</a:t>
            </a:fld>
            <a:endParaRPr lang="en-US"/>
          </a:p>
        </p:txBody>
      </p:sp>
    </p:spTree>
    <p:extLst>
      <p:ext uri="{BB962C8B-B14F-4D97-AF65-F5344CB8AC3E}">
        <p14:creationId xmlns:p14="http://schemas.microsoft.com/office/powerpoint/2010/main" val="1415142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998827-A38C-4EBF-831C-9166A171FF1B}" type="datetimeFigureOut">
              <a:rPr lang="en-US" smtClean="0"/>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492E5-2E1A-4A79-B9B5-F2284F2247DB}" type="slidenum">
              <a:rPr lang="en-US" smtClean="0"/>
              <a:t>‹#›</a:t>
            </a:fld>
            <a:endParaRPr lang="en-US"/>
          </a:p>
        </p:txBody>
      </p:sp>
    </p:spTree>
    <p:extLst>
      <p:ext uri="{BB962C8B-B14F-4D97-AF65-F5344CB8AC3E}">
        <p14:creationId xmlns:p14="http://schemas.microsoft.com/office/powerpoint/2010/main" val="4226745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998827-A38C-4EBF-831C-9166A171FF1B}" type="datetimeFigureOut">
              <a:rPr lang="en-US" smtClean="0"/>
              <a:t>5/5/2024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A492E5-2E1A-4A79-B9B5-F2284F2247DB}" type="slidenum">
              <a:rPr lang="en-US" smtClean="0"/>
              <a:t>‹#›</a:t>
            </a:fld>
            <a:endParaRPr lang="en-US"/>
          </a:p>
        </p:txBody>
      </p:sp>
    </p:spTree>
    <p:extLst>
      <p:ext uri="{BB962C8B-B14F-4D97-AF65-F5344CB8AC3E}">
        <p14:creationId xmlns:p14="http://schemas.microsoft.com/office/powerpoint/2010/main" val="3345708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998827-A38C-4EBF-831C-9166A171FF1B}" type="datetimeFigureOut">
              <a:rPr lang="en-US" smtClean="0"/>
              <a:t>5/5/2024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A492E5-2E1A-4A79-B9B5-F2284F2247DB}" type="slidenum">
              <a:rPr lang="en-US" smtClean="0"/>
              <a:t>‹#›</a:t>
            </a:fld>
            <a:endParaRPr lang="en-US"/>
          </a:p>
        </p:txBody>
      </p:sp>
    </p:spTree>
    <p:extLst>
      <p:ext uri="{BB962C8B-B14F-4D97-AF65-F5344CB8AC3E}">
        <p14:creationId xmlns:p14="http://schemas.microsoft.com/office/powerpoint/2010/main" val="2965425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98827-A38C-4EBF-831C-9166A171FF1B}" type="datetimeFigureOut">
              <a:rPr lang="en-US" smtClean="0"/>
              <a:t>5/5/2024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A492E5-2E1A-4A79-B9B5-F2284F2247DB}" type="slidenum">
              <a:rPr lang="en-US" smtClean="0"/>
              <a:t>‹#›</a:t>
            </a:fld>
            <a:endParaRPr lang="en-US"/>
          </a:p>
        </p:txBody>
      </p:sp>
    </p:spTree>
    <p:extLst>
      <p:ext uri="{BB962C8B-B14F-4D97-AF65-F5344CB8AC3E}">
        <p14:creationId xmlns:p14="http://schemas.microsoft.com/office/powerpoint/2010/main" val="3630931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998827-A38C-4EBF-831C-9166A171FF1B}" type="datetimeFigureOut">
              <a:rPr lang="en-US" smtClean="0"/>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492E5-2E1A-4A79-B9B5-F2284F2247DB}" type="slidenum">
              <a:rPr lang="en-US" smtClean="0"/>
              <a:t>‹#›</a:t>
            </a:fld>
            <a:endParaRPr lang="en-US"/>
          </a:p>
        </p:txBody>
      </p:sp>
    </p:spTree>
    <p:extLst>
      <p:ext uri="{BB962C8B-B14F-4D97-AF65-F5344CB8AC3E}">
        <p14:creationId xmlns:p14="http://schemas.microsoft.com/office/powerpoint/2010/main" val="3028627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998827-A38C-4EBF-831C-9166A171FF1B}" type="datetimeFigureOut">
              <a:rPr lang="en-US" smtClean="0"/>
              <a:t>5/5/2024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492E5-2E1A-4A79-B9B5-F2284F2247DB}" type="slidenum">
              <a:rPr lang="en-US" smtClean="0"/>
              <a:t>‹#›</a:t>
            </a:fld>
            <a:endParaRPr lang="en-US"/>
          </a:p>
        </p:txBody>
      </p:sp>
    </p:spTree>
    <p:extLst>
      <p:ext uri="{BB962C8B-B14F-4D97-AF65-F5344CB8AC3E}">
        <p14:creationId xmlns:p14="http://schemas.microsoft.com/office/powerpoint/2010/main" val="4016072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5998827-A38C-4EBF-831C-9166A171FF1B}" type="datetimeFigureOut">
              <a:rPr lang="en-US" smtClean="0"/>
              <a:t>5/5/2024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AA492E5-2E1A-4A79-B9B5-F2284F2247DB}" type="slidenum">
              <a:rPr lang="en-US" smtClean="0"/>
              <a:t>‹#›</a:t>
            </a:fld>
            <a:endParaRPr lang="en-US"/>
          </a:p>
        </p:txBody>
      </p:sp>
    </p:spTree>
    <p:extLst>
      <p:ext uri="{BB962C8B-B14F-4D97-AF65-F5344CB8AC3E}">
        <p14:creationId xmlns:p14="http://schemas.microsoft.com/office/powerpoint/2010/main" val="94576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5998827-A38C-4EBF-831C-9166A171FF1B}" type="datetimeFigureOut">
              <a:rPr lang="en-US" smtClean="0">
                <a:solidFill>
                  <a:prstClr val="black">
                    <a:tint val="75000"/>
                  </a:prstClr>
                </a:solidFill>
              </a:rPr>
              <a:pPr/>
              <a:t>5/5/2024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AA492E5-2E1A-4A79-B9B5-F2284F2247D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916268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lstStyle/>
          <a:p>
            <a:endParaRPr lang="en-US" b="1">
              <a:solidFill>
                <a:srgbClr val="003399"/>
              </a:solidFill>
              <a:effectLst/>
              <a:latin typeface="+mj-lt"/>
              <a:cs typeface="Times New Roman" pitchFamily="18" charset="0"/>
            </a:endParaRPr>
          </a:p>
          <a:p>
            <a:endParaRPr lang="en-US" b="1">
              <a:solidFill>
                <a:srgbClr val="003399"/>
              </a:solidFill>
              <a:effectLst/>
              <a:latin typeface="+mj-lt"/>
              <a:cs typeface="Times New Roman" pitchFamily="18" charset="0"/>
            </a:endParaRPr>
          </a:p>
          <a:p>
            <a:r>
              <a:rPr lang="en-US" sz="4400" b="1">
                <a:solidFill>
                  <a:srgbClr val="003399"/>
                </a:solidFill>
                <a:effectLst/>
                <a:latin typeface="+mj-lt"/>
                <a:cs typeface="Times New Roman" pitchFamily="18" charset="0"/>
              </a:rPr>
              <a:t>THỨ HAI</a:t>
            </a:r>
          </a:p>
          <a:p>
            <a:r>
              <a:rPr lang="en-US" sz="4400" b="1">
                <a:solidFill>
                  <a:srgbClr val="003399"/>
                </a:solidFill>
                <a:effectLst/>
                <a:latin typeface="+mj-lt"/>
                <a:cs typeface="Times New Roman" pitchFamily="18" charset="0"/>
              </a:rPr>
              <a:t>SAU CHÚA NHẬT VI PHỤC SINH</a:t>
            </a:r>
          </a:p>
        </p:txBody>
      </p:sp>
    </p:spTree>
    <p:extLst>
      <p:ext uri="{BB962C8B-B14F-4D97-AF65-F5344CB8AC3E}">
        <p14:creationId xmlns:p14="http://schemas.microsoft.com/office/powerpoint/2010/main" val="729507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819150"/>
            <a:ext cx="9144000" cy="4324350"/>
          </a:xfrm>
        </p:spPr>
        <p:txBody>
          <a:bodyPr>
            <a:normAutofit/>
          </a:bodyPr>
          <a:lstStyle/>
          <a:p>
            <a:pPr algn="just"/>
            <a:r>
              <a:rPr lang="en-US" sz="8800" b="1" dirty="0" err="1">
                <a:solidFill>
                  <a:srgbClr val="003399"/>
                </a:solidFill>
                <a:effectLst/>
                <a:latin typeface="+mj-lt"/>
                <a:cs typeface="Times New Roman" pitchFamily="18" charset="0"/>
              </a:rPr>
              <a:t>Chúa</a:t>
            </a:r>
            <a:r>
              <a:rPr lang="en-US" sz="8800" b="1" dirty="0">
                <a:solidFill>
                  <a:srgbClr val="003399"/>
                </a:solidFill>
                <a:effectLst/>
                <a:latin typeface="+mj-lt"/>
                <a:cs typeface="Times New Roman" pitchFamily="18" charset="0"/>
              </a:rPr>
              <a:t> </a:t>
            </a:r>
            <a:r>
              <a:rPr lang="en-US" sz="8800" b="1" dirty="0" err="1">
                <a:solidFill>
                  <a:srgbClr val="003399"/>
                </a:solidFill>
                <a:effectLst/>
                <a:latin typeface="+mj-lt"/>
                <a:cs typeface="Times New Roman" pitchFamily="18" charset="0"/>
              </a:rPr>
              <a:t>mến</a:t>
            </a:r>
            <a:r>
              <a:rPr lang="en-US" sz="8800" b="1" dirty="0">
                <a:solidFill>
                  <a:srgbClr val="003399"/>
                </a:solidFill>
                <a:effectLst/>
                <a:latin typeface="+mj-lt"/>
                <a:cs typeface="Times New Roman" pitchFamily="18" charset="0"/>
              </a:rPr>
              <a:t> </a:t>
            </a:r>
            <a:r>
              <a:rPr lang="en-US" sz="8800" b="1" dirty="0" err="1">
                <a:solidFill>
                  <a:srgbClr val="003399"/>
                </a:solidFill>
                <a:effectLst/>
                <a:latin typeface="+mj-lt"/>
                <a:cs typeface="Times New Roman" pitchFamily="18" charset="0"/>
              </a:rPr>
              <a:t>chuộng</a:t>
            </a:r>
            <a:r>
              <a:rPr lang="en-US" sz="8800" b="1" dirty="0">
                <a:solidFill>
                  <a:srgbClr val="003399"/>
                </a:solidFill>
                <a:effectLst/>
                <a:latin typeface="+mj-lt"/>
                <a:cs typeface="Times New Roman" pitchFamily="18" charset="0"/>
              </a:rPr>
              <a:t> </a:t>
            </a:r>
            <a:r>
              <a:rPr lang="en-US" sz="8800" b="1" dirty="0" err="1">
                <a:solidFill>
                  <a:srgbClr val="003399"/>
                </a:solidFill>
                <a:effectLst/>
                <a:latin typeface="+mj-lt"/>
                <a:cs typeface="Times New Roman" pitchFamily="18" charset="0"/>
              </a:rPr>
              <a:t>dân</a:t>
            </a:r>
            <a:r>
              <a:rPr lang="en-US" sz="8800" b="1" dirty="0">
                <a:solidFill>
                  <a:srgbClr val="003399"/>
                </a:solidFill>
                <a:effectLst/>
                <a:latin typeface="+mj-lt"/>
                <a:cs typeface="Times New Roman" pitchFamily="18" charset="0"/>
              </a:rPr>
              <a:t> </a:t>
            </a:r>
            <a:r>
              <a:rPr lang="en-US" sz="8800" b="1" dirty="0" err="1">
                <a:solidFill>
                  <a:srgbClr val="003399"/>
                </a:solidFill>
                <a:effectLst/>
                <a:latin typeface="+mj-lt"/>
                <a:cs typeface="Times New Roman" pitchFamily="18" charset="0"/>
              </a:rPr>
              <a:t>Người</a:t>
            </a:r>
            <a:r>
              <a:rPr lang="en-US" sz="8800" b="1" dirty="0">
                <a:solidFill>
                  <a:srgbClr val="003399"/>
                </a:solidFill>
                <a:effectLst/>
                <a:latin typeface="+mj-lt"/>
                <a:cs typeface="Times New Roman" pitchFamily="18" charset="0"/>
              </a:rPr>
              <a:t>.</a:t>
            </a:r>
          </a:p>
        </p:txBody>
      </p:sp>
      <p:sp>
        <p:nvSpPr>
          <p:cNvPr id="2" name="TextBox 1"/>
          <p:cNvSpPr txBox="1"/>
          <p:nvPr/>
        </p:nvSpPr>
        <p:spPr>
          <a:xfrm>
            <a:off x="0" y="26670"/>
            <a:ext cx="1959191" cy="769441"/>
          </a:xfrm>
          <a:prstGeom prst="rect">
            <a:avLst/>
          </a:prstGeom>
          <a:noFill/>
        </p:spPr>
        <p:txBody>
          <a:bodyPr wrap="none" rtlCol="0">
            <a:spAutoFit/>
          </a:bodyPr>
          <a:lstStyle/>
          <a:p>
            <a:r>
              <a:rPr lang="en-US" sz="4400" b="1" u="sng">
                <a:solidFill>
                  <a:srgbClr val="FF0000"/>
                </a:solidFill>
                <a:effectLst>
                  <a:outerShdw blurRad="38100" dist="38100" dir="2700000" algn="tl">
                    <a:srgbClr val="000000">
                      <a:alpha val="43137"/>
                    </a:srgbClr>
                  </a:outerShdw>
                </a:effectLst>
                <a:latin typeface="+mj-lt"/>
                <a:cs typeface="Times New Roman" pitchFamily="18" charset="0"/>
              </a:rPr>
              <a:t>Đáp ca:</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361950"/>
            <a:ext cx="3962400" cy="36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93942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14351"/>
            <a:ext cx="9144000" cy="4629149"/>
          </a:xfrm>
        </p:spPr>
        <p:txBody>
          <a:bodyPr>
            <a:noAutofit/>
          </a:bodyPr>
          <a:lstStyle/>
          <a:p>
            <a:pPr algn="just"/>
            <a:r>
              <a:rPr lang="en-US" sz="6000" b="1">
                <a:solidFill>
                  <a:srgbClr val="003399"/>
                </a:solidFill>
                <a:effectLst/>
                <a:latin typeface="+mj-lt"/>
                <a:cs typeface="Times New Roman" pitchFamily="18" charset="0"/>
              </a:rPr>
              <a:t>Chúa nói: “ Thần khí sự thật sẽ làm chứng về Thầy, cả anh em nữa, anh em cũng làm chứng về Thầy.</a:t>
            </a:r>
          </a:p>
        </p:txBody>
      </p:sp>
      <p:sp>
        <p:nvSpPr>
          <p:cNvPr id="2" name="TextBox 1"/>
          <p:cNvSpPr txBox="1"/>
          <p:nvPr/>
        </p:nvSpPr>
        <p:spPr>
          <a:xfrm>
            <a:off x="0" y="0"/>
            <a:ext cx="2888932" cy="584775"/>
          </a:xfrm>
          <a:prstGeom prst="rect">
            <a:avLst/>
          </a:prstGeom>
          <a:noFill/>
        </p:spPr>
        <p:txBody>
          <a:bodyPr wrap="none" rtlCol="0">
            <a:spAutoFit/>
          </a:bodyPr>
          <a:lstStyle/>
          <a:p>
            <a:r>
              <a:rPr lang="en-US" sz="3200" b="1" u="sng">
                <a:solidFill>
                  <a:srgbClr val="FF0000"/>
                </a:solidFill>
                <a:effectLst>
                  <a:outerShdw blurRad="38100" dist="38100" dir="2700000" algn="tl">
                    <a:srgbClr val="000000">
                      <a:alpha val="43137"/>
                    </a:srgbClr>
                  </a:outerShdw>
                </a:effectLst>
                <a:latin typeface="+mj-lt"/>
                <a:cs typeface="Times New Roman" pitchFamily="18" charset="0"/>
              </a:rPr>
              <a:t>Alleluia-Alleluia:</a:t>
            </a:r>
          </a:p>
        </p:txBody>
      </p:sp>
      <p:sp>
        <p:nvSpPr>
          <p:cNvPr id="4" name="Rectangle 3"/>
          <p:cNvSpPr/>
          <p:nvPr/>
        </p:nvSpPr>
        <p:spPr>
          <a:xfrm>
            <a:off x="6690200" y="4501733"/>
            <a:ext cx="1664237" cy="646331"/>
          </a:xfrm>
          <a:prstGeom prst="rect">
            <a:avLst/>
          </a:prstGeom>
        </p:spPr>
        <p:txBody>
          <a:bodyPr wrap="none">
            <a:spAutoFit/>
          </a:bodyPr>
          <a:lstStyle/>
          <a:p>
            <a:pPr algn="r"/>
            <a:r>
              <a:rPr lang="en-US" sz="3600" b="1" u="sng">
                <a:solidFill>
                  <a:srgbClr val="FF0000"/>
                </a:solidFill>
                <a:effectLst>
                  <a:outerShdw blurRad="38100" dist="38100" dir="2700000" algn="tl">
                    <a:srgbClr val="000000">
                      <a:alpha val="43137"/>
                    </a:srgbClr>
                  </a:outerShdw>
                </a:effectLst>
                <a:latin typeface="+mj-lt"/>
                <a:cs typeface="Times New Roman" pitchFamily="18" charset="0"/>
              </a:rPr>
              <a:t>Alleluia:</a:t>
            </a:r>
          </a:p>
        </p:txBody>
      </p:sp>
    </p:spTree>
    <p:extLst>
      <p:ext uri="{BB962C8B-B14F-4D97-AF65-F5344CB8AC3E}">
        <p14:creationId xmlns:p14="http://schemas.microsoft.com/office/powerpoint/2010/main" val="4093942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461015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80987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a:extLst>
              <a:ext uri="{FF2B5EF4-FFF2-40B4-BE49-F238E27FC236}">
                <a16:creationId xmlns:a16="http://schemas.microsoft.com/office/drawing/2014/main" xmlns="" id="{6B7DA73B-8E3F-4CC3-A177-C77B30DE89C9}"/>
              </a:ext>
            </a:extLst>
          </p:cNvPr>
          <p:cNvSpPr>
            <a:spLocks noGrp="1" noChangeArrowheads="1"/>
          </p:cNvSpPr>
          <p:nvPr>
            <p:ph idx="1"/>
          </p:nvPr>
        </p:nvSpPr>
        <p:spPr>
          <a:xfrm>
            <a:off x="0" y="0"/>
            <a:ext cx="9144000" cy="5143500"/>
          </a:xfrm>
        </p:spPr>
        <p:txBody>
          <a:bodyPr>
            <a:normAutofit/>
          </a:bodyPr>
          <a:lstStyle/>
          <a:p>
            <a:pPr marL="27385" indent="0" algn="ctr">
              <a:lnSpc>
                <a:spcPct val="120000"/>
              </a:lnSpc>
              <a:buNone/>
            </a:pPr>
            <a:endParaRPr lang="en-US" altLang="en-US" sz="21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endParaRPr>
          </a:p>
          <a:p>
            <a:pPr marL="27385" indent="0" algn="ctr">
              <a:lnSpc>
                <a:spcPct val="120000"/>
              </a:lnSpc>
              <a:buNone/>
            </a:pPr>
            <a:r>
              <a:rPr lang="en-US" altLang="en-US" sz="66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Ca </a:t>
            </a:r>
            <a:r>
              <a:rPr lang="en-US" altLang="en-US" sz="6600" b="1" u="sng" dirty="0" err="1">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Dâng</a:t>
            </a:r>
            <a:r>
              <a:rPr lang="en-US" altLang="en-US" sz="66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 </a:t>
            </a:r>
            <a:r>
              <a:rPr lang="en-US" altLang="en-US" sz="6600" b="1" u="sng" dirty="0" err="1">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Lễ</a:t>
            </a:r>
            <a:r>
              <a:rPr lang="en-US" altLang="en-US" sz="66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 </a:t>
            </a:r>
          </a:p>
          <a:p>
            <a:pPr marL="27385" indent="0" algn="ctr">
              <a:lnSpc>
                <a:spcPct val="120000"/>
              </a:lnSpc>
              <a:buNone/>
            </a:pPr>
            <a:r>
              <a:rPr lang="vi-VN" sz="7200" b="1"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Trên Đĩa Thánh</a:t>
            </a:r>
            <a:r>
              <a:rPr lang="en-US" sz="8800" dirty="0">
                <a:solidFill>
                  <a:srgbClr val="FF0000"/>
                </a:solidFill>
              </a:rPr>
              <a:t/>
            </a:r>
            <a:br>
              <a:rPr lang="en-US" sz="8800" dirty="0">
                <a:solidFill>
                  <a:srgbClr val="FF0000"/>
                </a:solidFill>
              </a:rPr>
            </a:br>
            <a:r>
              <a:rPr lang="vi-VN" sz="5200" dirty="0">
                <a:solidFill>
                  <a:srgbClr val="FF0000"/>
                </a:solidFill>
              </a:rPr>
              <a:t>Lm. Mi Trầm</a:t>
            </a:r>
            <a:endParaRPr lang="en-US" altLang="en-US" sz="5200" b="1" i="1"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a:extLst>
              <a:ext uri="{FF2B5EF4-FFF2-40B4-BE49-F238E27FC236}">
                <a16:creationId xmlns:a16="http://schemas.microsoft.com/office/drawing/2014/main" xmlns="" id="{6B7DA73B-8E3F-4CC3-A177-C77B30DE89C9}"/>
              </a:ext>
            </a:extLst>
          </p:cNvPr>
          <p:cNvSpPr>
            <a:spLocks noGrp="1" noChangeArrowheads="1"/>
          </p:cNvSpPr>
          <p:nvPr>
            <p:ph idx="1"/>
          </p:nvPr>
        </p:nvSpPr>
        <p:spPr>
          <a:xfrm>
            <a:off x="0" y="0"/>
            <a:ext cx="9144000" cy="5143500"/>
          </a:xfrm>
        </p:spPr>
        <p:txBody>
          <a:bodyPr>
            <a:noAutofit/>
          </a:bodyPr>
          <a:lstStyle/>
          <a:p>
            <a:pPr marL="27385" indent="0" algn="just">
              <a:buNone/>
            </a:pPr>
            <a:r>
              <a:rPr lang="vi-VN" altLang="en-US" sz="46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Tk1</a:t>
            </a:r>
            <a:r>
              <a:rPr lang="en-US" altLang="en-US" sz="46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a:t>
            </a:r>
            <a:r>
              <a:rPr lang="en-US" altLang="en-US" sz="4600" b="1" dirty="0">
                <a:solidFill>
                  <a:srgbClr val="003399"/>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 </a:t>
            </a:r>
            <a:r>
              <a:rPr lang="vi-VN" sz="4600" b="1" dirty="0">
                <a:solidFill>
                  <a:srgbClr val="003399"/>
                </a:solidFill>
                <a:latin typeface="+mj-lt"/>
              </a:rPr>
              <a:t>Trên đĩa thánh con dâng Ngài tấm bánh, là giọt mồ hôi, là sức lao công, cuộc đời gian khó kết nên lễ dâng. Trong chén thánh con dâng Ngài chút rượu. Chính Chúa nhân hiền điểm tô đời con, thánh hóa lao công xóa bao tội đời.</a:t>
            </a:r>
            <a:endParaRPr lang="en-US" altLang="en-US" sz="4600" b="1" u="sng" dirty="0">
              <a:solidFill>
                <a:srgbClr val="003399"/>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30923820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a:extLst>
              <a:ext uri="{FF2B5EF4-FFF2-40B4-BE49-F238E27FC236}">
                <a16:creationId xmlns:a16="http://schemas.microsoft.com/office/drawing/2014/main" xmlns="" id="{5E3AA635-2CFD-4660-8444-44AAA119DC52}"/>
              </a:ext>
            </a:extLst>
          </p:cNvPr>
          <p:cNvSpPr>
            <a:spLocks noGrp="1" noChangeArrowheads="1"/>
          </p:cNvSpPr>
          <p:nvPr>
            <p:ph idx="1"/>
          </p:nvPr>
        </p:nvSpPr>
        <p:spPr>
          <a:xfrm>
            <a:off x="0" y="0"/>
            <a:ext cx="9144000" cy="5143500"/>
          </a:xfrm>
        </p:spPr>
        <p:txBody>
          <a:bodyPr>
            <a:noAutofit/>
          </a:bodyPr>
          <a:lstStyle/>
          <a:p>
            <a:pPr marL="27385" indent="0" algn="just">
              <a:lnSpc>
                <a:spcPct val="120000"/>
              </a:lnSpc>
              <a:buNone/>
            </a:pPr>
            <a:r>
              <a:rPr lang="en-US" altLang="en-US" sz="4900" b="1" u="sng" dirty="0" err="1">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Đk</a:t>
            </a:r>
            <a:r>
              <a:rPr lang="en-US" altLang="en-US" sz="49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a:t>
            </a:r>
            <a:r>
              <a:rPr lang="en-US" altLang="en-US" sz="4900" b="1" dirty="0">
                <a:solidFill>
                  <a:srgbClr val="003399"/>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 </a:t>
            </a:r>
            <a:r>
              <a:rPr lang="vi-VN" sz="4600" b="1" dirty="0">
                <a:solidFill>
                  <a:srgbClr val="003399"/>
                </a:solidFill>
              </a:rPr>
              <a:t>Xin Ngài nhận của lễ con dâng. Lễ vật do sức lao công, con người gian nan kiếp sống. Xin Ngài nhận của lễ con dâng, rộng tình muôn phúc thương ban, tô đời thắm tươi an lành.</a:t>
            </a:r>
            <a:endParaRPr lang="en-US" altLang="en-US" sz="4600" b="1" u="sng" dirty="0">
              <a:solidFill>
                <a:srgbClr val="003399"/>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a:extLst>
              <a:ext uri="{FF2B5EF4-FFF2-40B4-BE49-F238E27FC236}">
                <a16:creationId xmlns:a16="http://schemas.microsoft.com/office/drawing/2014/main" xmlns="" id="{5E3AA635-2CFD-4660-8444-44AAA119DC52}"/>
              </a:ext>
            </a:extLst>
          </p:cNvPr>
          <p:cNvSpPr>
            <a:spLocks noGrp="1" noChangeArrowheads="1"/>
          </p:cNvSpPr>
          <p:nvPr>
            <p:ph idx="1"/>
          </p:nvPr>
        </p:nvSpPr>
        <p:spPr>
          <a:xfrm>
            <a:off x="0" y="0"/>
            <a:ext cx="9144000" cy="5143500"/>
          </a:xfrm>
        </p:spPr>
        <p:txBody>
          <a:bodyPr>
            <a:noAutofit/>
          </a:bodyPr>
          <a:lstStyle/>
          <a:p>
            <a:pPr marL="27385" indent="0" algn="just">
              <a:lnSpc>
                <a:spcPct val="120000"/>
              </a:lnSpc>
              <a:buNone/>
            </a:pPr>
            <a:r>
              <a:rPr lang="vi-VN" altLang="en-US" sz="39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Tk2</a:t>
            </a:r>
            <a:r>
              <a:rPr lang="en-US" altLang="en-US" sz="39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a:t>
            </a:r>
            <a:r>
              <a:rPr lang="en-US" altLang="en-US" sz="3900" b="1" dirty="0">
                <a:solidFill>
                  <a:srgbClr val="003399"/>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 </a:t>
            </a:r>
            <a:r>
              <a:rPr lang="vi-VN" sz="3900" b="1" dirty="0">
                <a:solidFill>
                  <a:srgbClr val="003399"/>
                </a:solidFill>
                <a:latin typeface="+mj-lt"/>
              </a:rPr>
              <a:t>Đời sương gió con dâng Ngài kiếp sống. Này từng nhát cuốc vỡ đất khô khan, này nguồn sức sống úa theo thời gian. Ngày mai đó tương lai tràn ánh hồng. Kiếp sống hôm nay nắng soi trời trưa. Kiếp sống mai này gió vui ngày mùa.</a:t>
            </a:r>
          </a:p>
          <a:p>
            <a:pPr marL="27385" indent="0" algn="just">
              <a:lnSpc>
                <a:spcPct val="120000"/>
              </a:lnSpc>
              <a:buNone/>
            </a:pPr>
            <a:endParaRPr lang="en-US" altLang="en-US" sz="3900" b="1" u="sng" dirty="0">
              <a:solidFill>
                <a:srgbClr val="00206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10990108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a:extLst>
              <a:ext uri="{FF2B5EF4-FFF2-40B4-BE49-F238E27FC236}">
                <a16:creationId xmlns:a16="http://schemas.microsoft.com/office/drawing/2014/main" xmlns="" id="{5E3AA635-2CFD-4660-8444-44AAA119DC52}"/>
              </a:ext>
            </a:extLst>
          </p:cNvPr>
          <p:cNvSpPr>
            <a:spLocks noGrp="1" noChangeArrowheads="1"/>
          </p:cNvSpPr>
          <p:nvPr>
            <p:ph idx="1"/>
          </p:nvPr>
        </p:nvSpPr>
        <p:spPr>
          <a:xfrm>
            <a:off x="0" y="0"/>
            <a:ext cx="9144000" cy="5143500"/>
          </a:xfrm>
        </p:spPr>
        <p:txBody>
          <a:bodyPr>
            <a:noAutofit/>
          </a:bodyPr>
          <a:lstStyle/>
          <a:p>
            <a:pPr marL="27385" indent="0" algn="just">
              <a:lnSpc>
                <a:spcPct val="120000"/>
              </a:lnSpc>
              <a:buNone/>
            </a:pPr>
            <a:r>
              <a:rPr lang="en-US" altLang="en-US" sz="4900" b="1" u="sng" dirty="0" err="1">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Đk</a:t>
            </a:r>
            <a:r>
              <a:rPr lang="en-US" altLang="en-US" sz="49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a:t>
            </a:r>
            <a:r>
              <a:rPr lang="en-US" altLang="en-US" sz="4900" b="1" dirty="0">
                <a:solidFill>
                  <a:srgbClr val="003399"/>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 </a:t>
            </a:r>
            <a:r>
              <a:rPr lang="vi-VN" sz="4600" b="1" dirty="0">
                <a:solidFill>
                  <a:srgbClr val="003399"/>
                </a:solidFill>
              </a:rPr>
              <a:t>Xin Ngài nhận của lễ con dâng. Lễ vật do sức lao công, con người gian nan kiếp sống. Xin Ngài nhận của lễ con dâng, rộng tình muôn phúc thương ban, tô đời thắm tươi an lành.</a:t>
            </a:r>
            <a:endParaRPr lang="en-US" altLang="en-US" sz="4600" b="1" u="sng" dirty="0">
              <a:solidFill>
                <a:srgbClr val="003399"/>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216031624"/>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a:extLst>
              <a:ext uri="{FF2B5EF4-FFF2-40B4-BE49-F238E27FC236}">
                <a16:creationId xmlns:a16="http://schemas.microsoft.com/office/drawing/2014/main" xmlns="" id="{6B7DA73B-8E3F-4CC3-A177-C77B30DE89C9}"/>
              </a:ext>
            </a:extLst>
          </p:cNvPr>
          <p:cNvSpPr>
            <a:spLocks noGrp="1" noChangeArrowheads="1"/>
          </p:cNvSpPr>
          <p:nvPr>
            <p:ph idx="1"/>
          </p:nvPr>
        </p:nvSpPr>
        <p:spPr>
          <a:xfrm>
            <a:off x="0" y="0"/>
            <a:ext cx="9144000" cy="5143500"/>
          </a:xfrm>
        </p:spPr>
        <p:txBody>
          <a:bodyPr>
            <a:noAutofit/>
          </a:bodyPr>
          <a:lstStyle/>
          <a:p>
            <a:pPr marL="27385" indent="0" algn="just">
              <a:lnSpc>
                <a:spcPct val="130000"/>
              </a:lnSpc>
              <a:buNone/>
            </a:pPr>
            <a:r>
              <a:rPr lang="vi-VN" altLang="en-US" sz="39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Tk3</a:t>
            </a:r>
            <a:r>
              <a:rPr lang="en-US" altLang="en-US" sz="39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a:t>
            </a:r>
            <a:r>
              <a:rPr lang="en-US" altLang="en-US" sz="3900" b="1" dirty="0">
                <a:solidFill>
                  <a:srgbClr val="003399"/>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 </a:t>
            </a:r>
            <a:r>
              <a:rPr lang="vi-VN" sz="3900" b="1" dirty="0">
                <a:solidFill>
                  <a:srgbClr val="003399"/>
                </a:solidFill>
                <a:latin typeface="+mj-lt"/>
              </a:rPr>
              <a:t>Đời sương gió con dâng Ngài kiếp sống. Này từng nhát cuốc vỡ đất khô khan, này nguồn sức sống úa theo thời gian. Ngày mai đó tương lai tràn ánh hồng. Kiếp sống hôm nay nắng soi trời trưa. Kiếp sống mai này gió vui ngày mùa.</a:t>
            </a:r>
          </a:p>
        </p:txBody>
      </p:sp>
    </p:spTree>
    <p:extLst>
      <p:ext uri="{BB962C8B-B14F-4D97-AF65-F5344CB8AC3E}">
        <p14:creationId xmlns:p14="http://schemas.microsoft.com/office/powerpoint/2010/main" val="1099396086"/>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80987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a:extLst>
              <a:ext uri="{FF2B5EF4-FFF2-40B4-BE49-F238E27FC236}">
                <a16:creationId xmlns:a16="http://schemas.microsoft.com/office/drawing/2014/main" xmlns="" id="{5E3AA635-2CFD-4660-8444-44AAA119DC52}"/>
              </a:ext>
            </a:extLst>
          </p:cNvPr>
          <p:cNvSpPr>
            <a:spLocks noGrp="1" noChangeArrowheads="1"/>
          </p:cNvSpPr>
          <p:nvPr>
            <p:ph idx="1"/>
          </p:nvPr>
        </p:nvSpPr>
        <p:spPr>
          <a:xfrm>
            <a:off x="0" y="0"/>
            <a:ext cx="9144000" cy="5143500"/>
          </a:xfrm>
        </p:spPr>
        <p:txBody>
          <a:bodyPr>
            <a:noAutofit/>
          </a:bodyPr>
          <a:lstStyle/>
          <a:p>
            <a:pPr marL="27385" indent="0" algn="just">
              <a:lnSpc>
                <a:spcPct val="120000"/>
              </a:lnSpc>
              <a:buNone/>
            </a:pPr>
            <a:r>
              <a:rPr lang="en-US" altLang="en-US" sz="4900" b="1" u="sng" dirty="0" err="1">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Đk</a:t>
            </a:r>
            <a:r>
              <a:rPr lang="en-US" altLang="en-US" sz="4900" b="1" u="sng" dirty="0">
                <a:solidFill>
                  <a:srgbClr val="FF0000"/>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a:t>
            </a:r>
            <a:r>
              <a:rPr lang="en-US" altLang="en-US" sz="4900" b="1" dirty="0">
                <a:solidFill>
                  <a:srgbClr val="003399"/>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rPr>
              <a:t> </a:t>
            </a:r>
            <a:r>
              <a:rPr lang="vi-VN" sz="4600" b="1" dirty="0">
                <a:solidFill>
                  <a:srgbClr val="003399"/>
                </a:solidFill>
              </a:rPr>
              <a:t>Xin Ngài nhận của lễ con dâng. Lễ vật do sức lao công, con người gian nan kiếp sống. Xin Ngài nhận của lễ con dâng, rộng tình muôn phúc thương ban, tô đời thắm tươi an lành.</a:t>
            </a:r>
            <a:endParaRPr lang="en-US" altLang="en-US" sz="4600" b="1" u="sng" dirty="0">
              <a:solidFill>
                <a:srgbClr val="003399"/>
              </a:solidFill>
              <a:effectLst>
                <a:outerShdw blurRad="38100" dist="38100" dir="2700000" algn="tl">
                  <a:srgbClr val="000000">
                    <a:alpha val="43137"/>
                  </a:srgbClr>
                </a:outerShdw>
              </a:effectLst>
              <a:latin typeface="+mj-lt"/>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214532368"/>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3942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75950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657850"/>
          </a:xfrm>
        </p:spPr>
        <p:txBody>
          <a:bodyPr>
            <a:noAutofit/>
          </a:bodyPr>
          <a:lstStyle/>
          <a:p>
            <a:pPr marL="27432" indent="0" algn="ctr">
              <a:lnSpc>
                <a:spcPct val="120000"/>
              </a:lnSpc>
              <a:buNone/>
            </a:pPr>
            <a:r>
              <a:rPr lang="en-US" sz="1600" b="1"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p>
          <a:p>
            <a:pPr marL="27432" indent="0" algn="ctr">
              <a:lnSpc>
                <a:spcPct val="120000"/>
              </a:lnSpc>
              <a:buNone/>
            </a:pPr>
            <a:r>
              <a:rPr lang="en-US" sz="6000" b="1" dirty="0" err="1">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Ca</a:t>
            </a:r>
            <a:r>
              <a:rPr lang="en-US" sz="6000" b="1"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6000" b="1" dirty="0" err="1">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Nguyện</a:t>
            </a:r>
            <a:r>
              <a:rPr lang="en-US" sz="6000" b="1"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6000" b="1" dirty="0" err="1">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Hiệp</a:t>
            </a:r>
            <a:r>
              <a:rPr lang="en-US" sz="6000" b="1"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6000" b="1" dirty="0" err="1">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Lễ</a:t>
            </a:r>
            <a:r>
              <a:rPr lang="en-US" sz="6000" b="1"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p>
          <a:p>
            <a:pPr marL="27432" indent="0" algn="ctr">
              <a:lnSpc>
                <a:spcPct val="120000"/>
              </a:lnSpc>
              <a:buNone/>
            </a:pPr>
            <a:r>
              <a:rPr lang="vi-VN" sz="7200" b="1" dirty="0">
                <a:solidFill>
                  <a:srgbClr val="FF0000"/>
                </a:solidFill>
              </a:rPr>
              <a:t>Chúa Là Con Đường</a:t>
            </a:r>
            <a:r>
              <a:rPr lang="vi-VN" sz="9600" b="1" dirty="0">
                <a:solidFill>
                  <a:srgbClr val="FF0000"/>
                </a:solidFill>
              </a:rPr>
              <a:t/>
            </a:r>
            <a:br>
              <a:rPr lang="vi-VN" sz="9600" b="1" dirty="0">
                <a:solidFill>
                  <a:srgbClr val="FF0000"/>
                </a:solidFill>
              </a:rPr>
            </a:br>
            <a:r>
              <a:rPr lang="vi-VN" sz="5400" b="1" i="1" dirty="0">
                <a:solidFill>
                  <a:srgbClr val="003399"/>
                </a:solidFill>
              </a:rPr>
              <a:t>Phanxico</a:t>
            </a:r>
            <a:endParaRPr lang="en-US" sz="13800" b="1" i="1" dirty="0">
              <a:solidFill>
                <a:srgbClr val="003399"/>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2785921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27432" indent="0" algn="just">
              <a:lnSpc>
                <a:spcPct val="120000"/>
              </a:lnSpc>
              <a:buNone/>
            </a:pPr>
            <a:r>
              <a:rPr lang="en-US" sz="4000" b="1"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Tk1:</a:t>
            </a:r>
            <a:r>
              <a:rPr lang="en-US" sz="4000" b="1" dirty="0">
                <a:solidFill>
                  <a:srgbClr val="003399"/>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vi-VN" sz="4000" b="1" dirty="0">
                <a:solidFill>
                  <a:srgbClr val="003399"/>
                </a:solidFill>
              </a:rPr>
              <a:t>Chúa là con đường cho con bước lên, là ánh hồng xua tan bóng đêm, là sức sống trong khi đau khổ. Sống từng ngày có Chúa dư đầy. Chúa là mối tình con dâng trái tim, là bóng hình con luôn vững tin, là bóng mát cho con an nghỉ, sống một đời cùng Người con vui.</a:t>
            </a:r>
          </a:p>
          <a:p>
            <a:pPr marL="27432" indent="0" algn="just">
              <a:lnSpc>
                <a:spcPct val="120000"/>
              </a:lnSpc>
              <a:buNone/>
            </a:pPr>
            <a:endParaRPr lang="en-US" sz="4000" b="1" u="sng" dirty="0">
              <a:solidFill>
                <a:srgbClr val="00206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3755014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oAutofit/>
          </a:bodyPr>
          <a:lstStyle/>
          <a:p>
            <a:pPr marL="27432" indent="0" algn="just">
              <a:lnSpc>
                <a:spcPct val="130000"/>
              </a:lnSpc>
              <a:buNone/>
            </a:pPr>
            <a:r>
              <a:rPr lang="en-US" sz="5400" b="1" u="sng" dirty="0" err="1">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Đk</a:t>
            </a:r>
            <a:r>
              <a:rPr lang="en-US" sz="5400" b="1"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a:t>
            </a:r>
            <a:r>
              <a:rPr lang="en-US" sz="5400" b="1" dirty="0">
                <a:solidFill>
                  <a:srgbClr val="003399"/>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vi-VN" sz="5400" b="1" dirty="0">
                <a:solidFill>
                  <a:srgbClr val="003399"/>
                </a:solidFill>
                <a:latin typeface="+mj-lt"/>
              </a:rPr>
              <a:t>Chúa dẫn con đường đi về khắp nơi, vui trọn đời. Mãi mãi đem tình yêu nguyện hiến dâng, cho tình yêu.</a:t>
            </a:r>
            <a:endParaRPr lang="en-US" sz="5400" b="1" u="sng" dirty="0">
              <a:solidFill>
                <a:srgbClr val="003399"/>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3920371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27432" indent="0" algn="just">
              <a:lnSpc>
                <a:spcPct val="120000"/>
              </a:lnSpc>
              <a:buNone/>
            </a:pPr>
            <a:r>
              <a:rPr lang="vi-VN" sz="4000" b="1"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Tk2</a:t>
            </a:r>
            <a:r>
              <a:rPr lang="en-US" sz="4000" b="1"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a:t>
            </a:r>
            <a:r>
              <a:rPr lang="en-US" sz="4000" b="1" dirty="0">
                <a:solidFill>
                  <a:srgbClr val="003399"/>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vi-VN" sz="4000" b="1" dirty="0">
                <a:solidFill>
                  <a:srgbClr val="003399"/>
                </a:solidFill>
              </a:rPr>
              <a:t>Chúa từng xuống đời mang thân đớn đau, từng với người chung tim xuyến xao, thì Chúa biết con đi muôn nẻo, vẫn tựa nhờ sức Chúa vô bờ. Chúa mở lối trời cho con đến nơi, này xác hồn con đây Chúa ơi, xin dẫn lối con đi xa vời, biết tìm Người trọn đời con thôi.</a:t>
            </a:r>
            <a:endParaRPr lang="en-US" sz="4000" b="1" u="sng" dirty="0">
              <a:solidFill>
                <a:srgbClr val="003399"/>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778792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oAutofit/>
          </a:bodyPr>
          <a:lstStyle/>
          <a:p>
            <a:pPr marL="27432" indent="0" algn="just">
              <a:lnSpc>
                <a:spcPct val="130000"/>
              </a:lnSpc>
              <a:buNone/>
            </a:pPr>
            <a:r>
              <a:rPr lang="en-US" sz="5400" b="1" u="sng" dirty="0" err="1">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Đk</a:t>
            </a:r>
            <a:r>
              <a:rPr lang="en-US" sz="5400" b="1"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a:t>
            </a:r>
            <a:r>
              <a:rPr lang="en-US" sz="5400" b="1" dirty="0">
                <a:solidFill>
                  <a:srgbClr val="003399"/>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vi-VN" sz="5400" b="1" dirty="0">
                <a:solidFill>
                  <a:srgbClr val="003399"/>
                </a:solidFill>
                <a:latin typeface="+mj-lt"/>
              </a:rPr>
              <a:t>Chúa dẫn con đường đi về khắp nơi, vui trọn đời. Mãi mãi đem tình yêu nguyện hiến dâng, cho tình yêu.</a:t>
            </a:r>
            <a:endParaRPr lang="en-US" sz="5400" b="1" u="sng" dirty="0">
              <a:solidFill>
                <a:srgbClr val="003399"/>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31325071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27432" indent="0" algn="just">
              <a:lnSpc>
                <a:spcPct val="120000"/>
              </a:lnSpc>
              <a:buNone/>
            </a:pPr>
            <a:r>
              <a:rPr lang="vi-VN" sz="3700" b="1"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Tk3</a:t>
            </a:r>
            <a:r>
              <a:rPr lang="en-US" sz="3700" b="1"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a:t>
            </a:r>
            <a:r>
              <a:rPr lang="en-US" sz="3700" b="1" dirty="0">
                <a:solidFill>
                  <a:srgbClr val="003399"/>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vi-VN" sz="3700" b="1" dirty="0">
                <a:solidFill>
                  <a:srgbClr val="003399"/>
                </a:solidFill>
              </a:rPr>
              <a:t>Sống trong cõi đời đau thương Chúa ơi, nào ai người cho con nỗi vui, chỉ có Chúa như trăng sao hiền, sáng mọi miền xóa hết ưu phiền. Bước vào con đường bao nhiêu mến thương, hãy giúp lòng con thôi vấn vương, tìm mãi tới quê hương Thiên Đường, dẫu bụi đường ngập mờ muôn phương.</a:t>
            </a:r>
          </a:p>
        </p:txBody>
      </p:sp>
    </p:spTree>
    <p:extLst>
      <p:ext uri="{BB962C8B-B14F-4D97-AF65-F5344CB8AC3E}">
        <p14:creationId xmlns:p14="http://schemas.microsoft.com/office/powerpoint/2010/main" val="3027086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oAutofit/>
          </a:bodyPr>
          <a:lstStyle/>
          <a:p>
            <a:pPr marL="27432" indent="0" algn="just">
              <a:lnSpc>
                <a:spcPct val="130000"/>
              </a:lnSpc>
              <a:buNone/>
            </a:pPr>
            <a:r>
              <a:rPr lang="en-US" sz="5400" b="1" u="sng" dirty="0" err="1">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Đk</a:t>
            </a:r>
            <a:r>
              <a:rPr lang="en-US" sz="5400" b="1"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a:t>
            </a:r>
            <a:r>
              <a:rPr lang="en-US" sz="5400" b="1" dirty="0">
                <a:solidFill>
                  <a:srgbClr val="003399"/>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vi-VN" sz="5400" b="1" dirty="0">
                <a:solidFill>
                  <a:srgbClr val="003399"/>
                </a:solidFill>
                <a:latin typeface="+mj-lt"/>
              </a:rPr>
              <a:t>Chúa dẫn con đường đi về khắp nơi, vui trọn đời. Mãi mãi đem tình yêu nguyện hiến dâng, cho tình yêu.</a:t>
            </a:r>
            <a:endParaRPr lang="en-US" sz="5400" b="1" u="sng" dirty="0">
              <a:solidFill>
                <a:srgbClr val="003399"/>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59280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subTitle" idx="4294967295"/>
          </p:nvPr>
        </p:nvSpPr>
        <p:spPr>
          <a:xfrm>
            <a:off x="0" y="438150"/>
            <a:ext cx="9144000" cy="3943350"/>
          </a:xfrm>
        </p:spPr>
        <p:txBody>
          <a:bodyPr>
            <a:noAutofit/>
          </a:bodyPr>
          <a:lstStyle/>
          <a:p>
            <a:pPr marL="27432" indent="0" algn="ctr">
              <a:lnSpc>
                <a:spcPct val="120000"/>
              </a:lnSpc>
              <a:buNone/>
            </a:pPr>
            <a:r>
              <a:rPr lang="en-US" sz="7200" b="1"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Ca </a:t>
            </a:r>
            <a:r>
              <a:rPr lang="en-US" sz="7200" b="1" u="sng" dirty="0" err="1">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nhập</a:t>
            </a:r>
            <a:r>
              <a:rPr lang="en-US" sz="7200" b="1"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7200" b="1" u="sng" dirty="0" err="1">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lễ</a:t>
            </a:r>
            <a:r>
              <a:rPr lang="en-US" sz="7200" b="1"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p>
          <a:p>
            <a:pPr marL="27432" indent="0" algn="ctr">
              <a:lnSpc>
                <a:spcPct val="120000"/>
              </a:lnSpc>
              <a:buNone/>
            </a:pPr>
            <a:r>
              <a:rPr lang="vi-VN" sz="7200" dirty="0">
                <a:solidFill>
                  <a:srgbClr val="FF0000"/>
                </a:solidFill>
              </a:rPr>
              <a:t>Lời Ca Dâng</a:t>
            </a:r>
            <a:r>
              <a:rPr lang="en-US" sz="7200" dirty="0">
                <a:solidFill>
                  <a:srgbClr val="FF0000"/>
                </a:solidFill>
              </a:rPr>
              <a:t/>
            </a:r>
            <a:br>
              <a:rPr lang="en-US" sz="7200" dirty="0">
                <a:solidFill>
                  <a:srgbClr val="FF0000"/>
                </a:solidFill>
              </a:rPr>
            </a:br>
            <a:r>
              <a:rPr lang="vi-VN" sz="7200" dirty="0">
                <a:solidFill>
                  <a:srgbClr val="FF0000"/>
                </a:solidFill>
              </a:rPr>
              <a:t>Văn Chi</a:t>
            </a:r>
            <a:endParaRPr lang="en-US" sz="7200" b="1" i="1"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609842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321449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759502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a:noFill/>
        </p:spPr>
        <p:txBody>
          <a:bodyPr>
            <a:noAutofit/>
          </a:bodyPr>
          <a:lstStyle/>
          <a:p>
            <a:pPr marL="27432" indent="0" algn="just">
              <a:lnSpc>
                <a:spcPct val="130000"/>
              </a:lnSpc>
              <a:buNone/>
            </a:pPr>
            <a:endParaRPr lang="en-US" b="1" dirty="0">
              <a:solidFill>
                <a:srgbClr val="FF0000"/>
              </a:solidFill>
              <a:effectLst>
                <a:outerShdw blurRad="38100" dist="38100" dir="2700000" algn="tl">
                  <a:srgbClr val="000000">
                    <a:alpha val="43137"/>
                  </a:srgbClr>
                </a:outerShdw>
              </a:effectLst>
              <a:latin typeface="+mj-lt"/>
              <a:cs typeface="Times New Roman" pitchFamily="18" charset="0"/>
            </a:endParaRPr>
          </a:p>
          <a:p>
            <a:pPr marL="27432" indent="0" algn="ctr">
              <a:lnSpc>
                <a:spcPct val="130000"/>
              </a:lnSpc>
              <a:buNone/>
            </a:pPr>
            <a:r>
              <a:rPr lang="en-US" sz="6000" b="1" u="sng" dirty="0">
                <a:solidFill>
                  <a:srgbClr val="FF0000"/>
                </a:solidFill>
                <a:effectLst>
                  <a:outerShdw blurRad="38100" dist="38100" dir="2700000" algn="tl">
                    <a:srgbClr val="000000">
                      <a:alpha val="43137"/>
                    </a:srgbClr>
                  </a:outerShdw>
                </a:effectLst>
                <a:latin typeface="+mj-lt"/>
                <a:cs typeface="Times New Roman" pitchFamily="18" charset="0"/>
              </a:rPr>
              <a:t>Ca </a:t>
            </a:r>
            <a:r>
              <a:rPr lang="en-US" sz="6000" b="1" u="sng" dirty="0" err="1">
                <a:solidFill>
                  <a:srgbClr val="FF0000"/>
                </a:solidFill>
                <a:effectLst>
                  <a:outerShdw blurRad="38100" dist="38100" dir="2700000" algn="tl">
                    <a:srgbClr val="000000">
                      <a:alpha val="43137"/>
                    </a:srgbClr>
                  </a:outerShdw>
                </a:effectLst>
                <a:latin typeface="+mj-lt"/>
                <a:cs typeface="Times New Roman" pitchFamily="18" charset="0"/>
              </a:rPr>
              <a:t>kết</a:t>
            </a:r>
            <a:r>
              <a:rPr lang="en-US" sz="6000" b="1" u="sng" dirty="0">
                <a:solidFill>
                  <a:srgbClr val="FF0000"/>
                </a:solidFill>
                <a:effectLst>
                  <a:outerShdw blurRad="38100" dist="38100" dir="2700000" algn="tl">
                    <a:srgbClr val="000000">
                      <a:alpha val="43137"/>
                    </a:srgbClr>
                  </a:outerShdw>
                </a:effectLst>
                <a:latin typeface="+mj-lt"/>
                <a:cs typeface="Times New Roman" pitchFamily="18" charset="0"/>
              </a:rPr>
              <a:t> </a:t>
            </a:r>
            <a:r>
              <a:rPr lang="en-US" sz="6000" b="1" u="sng" dirty="0" err="1">
                <a:solidFill>
                  <a:srgbClr val="FF0000"/>
                </a:solidFill>
                <a:effectLst>
                  <a:outerShdw blurRad="38100" dist="38100" dir="2700000" algn="tl">
                    <a:srgbClr val="000000">
                      <a:alpha val="43137"/>
                    </a:srgbClr>
                  </a:outerShdw>
                </a:effectLst>
                <a:latin typeface="+mj-lt"/>
                <a:cs typeface="Times New Roman" pitchFamily="18" charset="0"/>
              </a:rPr>
              <a:t>lễ</a:t>
            </a:r>
            <a:endParaRPr lang="en-US" sz="6000" b="1" u="sng" dirty="0">
              <a:solidFill>
                <a:srgbClr val="FF0000"/>
              </a:solidFill>
              <a:effectLst>
                <a:outerShdw blurRad="38100" dist="38100" dir="2700000" algn="tl">
                  <a:srgbClr val="000000">
                    <a:alpha val="43137"/>
                  </a:srgbClr>
                </a:outerShdw>
              </a:effectLst>
              <a:latin typeface="+mj-lt"/>
              <a:cs typeface="Times New Roman" pitchFamily="18" charset="0"/>
            </a:endParaRPr>
          </a:p>
          <a:p>
            <a:pPr marL="0" indent="0" algn="ctr">
              <a:lnSpc>
                <a:spcPct val="120000"/>
              </a:lnSpc>
              <a:buNone/>
            </a:pPr>
            <a:r>
              <a:rPr lang="vi-VN" sz="7200" b="1" dirty="0">
                <a:solidFill>
                  <a:srgbClr val="FF0000"/>
                </a:solidFill>
              </a:rPr>
              <a:t>Ngàn Hoa Đẹp Tươi</a:t>
            </a:r>
            <a:r>
              <a:rPr lang="vi-VN" sz="13800" dirty="0">
                <a:solidFill>
                  <a:srgbClr val="FF0000"/>
                </a:solidFill>
              </a:rPr>
              <a:t/>
            </a:r>
            <a:br>
              <a:rPr lang="vi-VN" sz="13800" dirty="0">
                <a:solidFill>
                  <a:srgbClr val="FF0000"/>
                </a:solidFill>
              </a:rPr>
            </a:br>
            <a:r>
              <a:rPr lang="vi-VN" sz="7200" i="1" dirty="0">
                <a:solidFill>
                  <a:srgbClr val="003399"/>
                </a:solidFill>
              </a:rPr>
              <a:t>Lm.Kim Long</a:t>
            </a:r>
            <a:endParaRPr lang="en-US" sz="8000" b="1" i="1" dirty="0">
              <a:solidFill>
                <a:srgbClr val="003399"/>
              </a:solidFill>
              <a:latin typeface="+mj-lt"/>
              <a:cs typeface="Times New Roman" panose="02020603050405020304" pitchFamily="18" charset="0"/>
            </a:endParaRPr>
          </a:p>
        </p:txBody>
      </p:sp>
    </p:spTree>
    <p:extLst>
      <p:ext uri="{BB962C8B-B14F-4D97-AF65-F5344CB8AC3E}">
        <p14:creationId xmlns:p14="http://schemas.microsoft.com/office/powerpoint/2010/main" val="34003766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pPr algn="just"/>
            <a:r>
              <a:rPr lang="en-US" sz="5400" b="1" u="sng" dirty="0" err="1">
                <a:solidFill>
                  <a:srgbClr val="FF0000"/>
                </a:solidFill>
                <a:latin typeface="+mj-lt"/>
                <a:ea typeface="SimHei" pitchFamily="49" charset="-122"/>
                <a:cs typeface="Times New Roman" pitchFamily="18" charset="0"/>
              </a:rPr>
              <a:t>Đk</a:t>
            </a:r>
            <a:r>
              <a:rPr lang="en-US" sz="5400" b="1" u="sng" dirty="0">
                <a:solidFill>
                  <a:srgbClr val="FF0000"/>
                </a:solidFill>
                <a:latin typeface="+mj-lt"/>
                <a:ea typeface="SimHei" pitchFamily="49" charset="-122"/>
                <a:cs typeface="Times New Roman" pitchFamily="18" charset="0"/>
              </a:rPr>
              <a:t>:</a:t>
            </a:r>
            <a:r>
              <a:rPr lang="en-US" sz="5400" b="1" dirty="0">
                <a:solidFill>
                  <a:srgbClr val="003399"/>
                </a:solidFill>
                <a:effectLst>
                  <a:outerShdw blurRad="38100" dist="38100" dir="2700000" algn="tl">
                    <a:srgbClr val="000000">
                      <a:alpha val="43137"/>
                    </a:srgbClr>
                  </a:outerShdw>
                </a:effectLst>
                <a:latin typeface="+mj-lt"/>
                <a:ea typeface="SimHei" pitchFamily="49" charset="-122"/>
                <a:cs typeface="Times New Roman" pitchFamily="18" charset="0"/>
              </a:rPr>
              <a:t> </a:t>
            </a:r>
            <a:r>
              <a:rPr lang="vi-VN" sz="5400" b="1" dirty="0">
                <a:solidFill>
                  <a:srgbClr val="003399"/>
                </a:solidFill>
                <a:latin typeface="+mj-lt"/>
              </a:rPr>
              <a:t>Ngàn hoa đẹp tươi con dâng lên Nữ Vương, con dâng lên Nữ Vương cùng tiếng ca nguyện cầu tháng ngày vọng ngân, ôi Mẹ Chúa Thiên đường.</a:t>
            </a:r>
            <a:endParaRPr lang="en-US" sz="5400" b="1" dirty="0">
              <a:solidFill>
                <a:srgbClr val="003399"/>
              </a:solidFill>
              <a:latin typeface="+mj-lt"/>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7650"/>
            <a:ext cx="9144000" cy="5139869"/>
          </a:xfrm>
          <a:prstGeom prst="rect">
            <a:avLst/>
          </a:prstGeom>
        </p:spPr>
        <p:txBody>
          <a:bodyPr wrap="square">
            <a:spAutoFit/>
          </a:bodyPr>
          <a:lstStyle/>
          <a:p>
            <a:pPr lvl="0" algn="just">
              <a:defRPr/>
            </a:pPr>
            <a:endParaRPr lang="en-US" sz="2800" b="1" u="sng" dirty="0">
              <a:solidFill>
                <a:srgbClr val="FF0000"/>
              </a:solidFill>
              <a:latin typeface="+mj-lt"/>
              <a:ea typeface="SimHei" pitchFamily="49" charset="-122"/>
              <a:cs typeface="Times New Roman" pitchFamily="18" charset="0"/>
            </a:endParaRPr>
          </a:p>
          <a:p>
            <a:pPr lvl="0" algn="just">
              <a:defRPr/>
            </a:pPr>
            <a:r>
              <a:rPr lang="en-US" sz="6000" b="1" u="sng" dirty="0">
                <a:solidFill>
                  <a:srgbClr val="FF0000"/>
                </a:solidFill>
                <a:latin typeface="+mj-lt"/>
                <a:ea typeface="SimHei" pitchFamily="49" charset="-122"/>
                <a:cs typeface="Times New Roman" pitchFamily="18" charset="0"/>
              </a:rPr>
              <a:t>T</a:t>
            </a:r>
            <a:r>
              <a:rPr kumimoji="0" lang="en-US" sz="6000" b="1" i="0" u="sng" strike="noStrike" kern="1200" cap="none" spc="0" normalizeH="0" baseline="0" noProof="0" dirty="0">
                <a:ln>
                  <a:noFill/>
                </a:ln>
                <a:solidFill>
                  <a:srgbClr val="FF0000"/>
                </a:solidFill>
                <a:effectLst/>
                <a:uLnTx/>
                <a:uFillTx/>
                <a:latin typeface="+mj-lt"/>
                <a:ea typeface="SimHei" pitchFamily="49" charset="-122"/>
                <a:cs typeface="Times New Roman" pitchFamily="18" charset="0"/>
              </a:rPr>
              <a:t>k1:</a:t>
            </a:r>
            <a:r>
              <a:rPr kumimoji="0" lang="en-US" sz="6000" b="1" i="0" u="none" strike="noStrike" kern="1200" cap="none" spc="0" normalizeH="0" baseline="0" noProof="0" dirty="0">
                <a:ln>
                  <a:noFill/>
                </a:ln>
                <a:solidFill>
                  <a:srgbClr val="003399"/>
                </a:solidFill>
                <a:effectLst>
                  <a:outerShdw blurRad="38100" dist="38100" dir="2700000" algn="tl">
                    <a:srgbClr val="000000">
                      <a:alpha val="43137"/>
                    </a:srgbClr>
                  </a:outerShdw>
                </a:effectLst>
                <a:uLnTx/>
                <a:uFillTx/>
                <a:latin typeface="+mj-lt"/>
                <a:ea typeface="SimHei" pitchFamily="49" charset="-122"/>
                <a:cs typeface="Times New Roman" pitchFamily="18" charset="0"/>
              </a:rPr>
              <a:t> </a:t>
            </a:r>
            <a:r>
              <a:rPr lang="vi-VN" sz="6000" b="1" dirty="0">
                <a:solidFill>
                  <a:srgbClr val="003399"/>
                </a:solidFill>
                <a:latin typeface="+mj-lt"/>
              </a:rPr>
              <a:t>Mẹ ban cho hồn con xinh đẹp tựa hoa tinh trắng. Nhuần thấm hương thơm nồng ngát bay nhẹ nhàng tới quê Thiên đàng.</a:t>
            </a:r>
            <a:endParaRPr kumimoji="0" lang="en-US" sz="6000" b="1" i="0" u="none" strike="noStrike" kern="1200" cap="none" spc="0" normalizeH="0" baseline="0" noProof="0" dirty="0">
              <a:ln>
                <a:noFill/>
              </a:ln>
              <a:solidFill>
                <a:srgbClr val="003399"/>
              </a:solidFill>
              <a:effectLst/>
              <a:uLnTx/>
              <a:uFillTx/>
              <a:latin typeface="+mj-lt"/>
              <a:ea typeface="+mn-ea"/>
              <a:cs typeface="Times New Roman" pitchFamily="18" charset="0"/>
            </a:endParaRPr>
          </a:p>
        </p:txBody>
      </p:sp>
    </p:spTree>
    <p:extLst>
      <p:ext uri="{BB962C8B-B14F-4D97-AF65-F5344CB8AC3E}">
        <p14:creationId xmlns:p14="http://schemas.microsoft.com/office/powerpoint/2010/main" val="13567136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7650"/>
            <a:ext cx="9144000" cy="5139869"/>
          </a:xfrm>
          <a:prstGeom prst="rect">
            <a:avLst/>
          </a:prstGeom>
        </p:spPr>
        <p:txBody>
          <a:bodyPr wrap="square">
            <a:spAutoFit/>
          </a:bodyPr>
          <a:lstStyle/>
          <a:p>
            <a:pPr lvl="0" algn="just">
              <a:defRPr/>
            </a:pPr>
            <a:endParaRPr lang="en-US" sz="2800" b="1" u="sng" dirty="0">
              <a:solidFill>
                <a:srgbClr val="FF0000"/>
              </a:solidFill>
              <a:latin typeface="+mj-lt"/>
              <a:ea typeface="SimHei" pitchFamily="49" charset="-122"/>
              <a:cs typeface="Times New Roman" pitchFamily="18" charset="0"/>
            </a:endParaRPr>
          </a:p>
          <a:p>
            <a:pPr lvl="0" algn="just">
              <a:defRPr/>
            </a:pPr>
            <a:r>
              <a:rPr lang="vi-VN" sz="6000" b="1" u="sng" dirty="0">
                <a:solidFill>
                  <a:srgbClr val="FF0000"/>
                </a:solidFill>
                <a:latin typeface="+mj-lt"/>
                <a:ea typeface="SimHei" pitchFamily="49" charset="-122"/>
                <a:cs typeface="Times New Roman" pitchFamily="18" charset="0"/>
              </a:rPr>
              <a:t>Tk2</a:t>
            </a:r>
            <a:r>
              <a:rPr kumimoji="0" lang="en-US" sz="6000" b="1" i="0" u="sng" strike="noStrike" kern="1200" cap="none" spc="0" normalizeH="0" baseline="0" noProof="0" dirty="0">
                <a:ln>
                  <a:noFill/>
                </a:ln>
                <a:solidFill>
                  <a:srgbClr val="FF0000"/>
                </a:solidFill>
                <a:effectLst/>
                <a:uLnTx/>
                <a:uFillTx/>
                <a:latin typeface="+mj-lt"/>
                <a:ea typeface="SimHei" pitchFamily="49" charset="-122"/>
                <a:cs typeface="Times New Roman" pitchFamily="18" charset="0"/>
              </a:rPr>
              <a:t>:</a:t>
            </a:r>
            <a:r>
              <a:rPr kumimoji="0" lang="en-US" sz="6000" b="1" i="0" u="none" strike="noStrike" kern="1200" cap="none" spc="0" normalizeH="0" baseline="0" noProof="0" dirty="0">
                <a:ln>
                  <a:noFill/>
                </a:ln>
                <a:solidFill>
                  <a:srgbClr val="003399"/>
                </a:solidFill>
                <a:effectLst>
                  <a:outerShdw blurRad="38100" dist="38100" dir="2700000" algn="tl">
                    <a:srgbClr val="000000">
                      <a:alpha val="43137"/>
                    </a:srgbClr>
                  </a:outerShdw>
                </a:effectLst>
                <a:uLnTx/>
                <a:uFillTx/>
                <a:latin typeface="+mj-lt"/>
                <a:ea typeface="SimHei" pitchFamily="49" charset="-122"/>
                <a:cs typeface="Times New Roman" pitchFamily="18" charset="0"/>
              </a:rPr>
              <a:t> </a:t>
            </a:r>
            <a:r>
              <a:rPr lang="vi-VN" sz="6000" b="1" dirty="0">
                <a:solidFill>
                  <a:srgbClr val="003399"/>
                </a:solidFill>
                <a:latin typeface="+mj-lt"/>
              </a:rPr>
              <a:t>Đời con nơi trần gian muôn ngàn khổ đau nguy biến. Chỉ biết trông lên Mẹ khấn xin cho hồn lắng vơi ưu phiền.</a:t>
            </a:r>
            <a:endParaRPr kumimoji="0" lang="en-US" sz="6000" b="1" i="0" u="none" strike="noStrike" kern="1200" cap="none" spc="0" normalizeH="0" baseline="0" noProof="0" dirty="0">
              <a:ln>
                <a:noFill/>
              </a:ln>
              <a:solidFill>
                <a:srgbClr val="003399"/>
              </a:solidFill>
              <a:effectLst/>
              <a:uLnTx/>
              <a:uFillTx/>
              <a:latin typeface="+mj-lt"/>
              <a:ea typeface="+mn-ea"/>
              <a:cs typeface="Times New Roman" pitchFamily="18" charset="0"/>
            </a:endParaRPr>
          </a:p>
        </p:txBody>
      </p:sp>
    </p:spTree>
    <p:extLst>
      <p:ext uri="{BB962C8B-B14F-4D97-AF65-F5344CB8AC3E}">
        <p14:creationId xmlns:p14="http://schemas.microsoft.com/office/powerpoint/2010/main" val="40734524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pPr algn="just"/>
            <a:r>
              <a:rPr lang="en-US" sz="5400" b="1" u="sng" dirty="0" err="1">
                <a:solidFill>
                  <a:srgbClr val="FF0000"/>
                </a:solidFill>
                <a:latin typeface="+mj-lt"/>
                <a:ea typeface="SimHei" pitchFamily="49" charset="-122"/>
                <a:cs typeface="Times New Roman" pitchFamily="18" charset="0"/>
              </a:rPr>
              <a:t>Đk</a:t>
            </a:r>
            <a:r>
              <a:rPr lang="en-US" sz="5400" b="1" u="sng" dirty="0">
                <a:solidFill>
                  <a:srgbClr val="FF0000"/>
                </a:solidFill>
                <a:latin typeface="+mj-lt"/>
                <a:ea typeface="SimHei" pitchFamily="49" charset="-122"/>
                <a:cs typeface="Times New Roman" pitchFamily="18" charset="0"/>
              </a:rPr>
              <a:t>:</a:t>
            </a:r>
            <a:r>
              <a:rPr lang="en-US" sz="5400" b="1" dirty="0">
                <a:solidFill>
                  <a:srgbClr val="003399"/>
                </a:solidFill>
                <a:effectLst>
                  <a:outerShdw blurRad="38100" dist="38100" dir="2700000" algn="tl">
                    <a:srgbClr val="000000">
                      <a:alpha val="43137"/>
                    </a:srgbClr>
                  </a:outerShdw>
                </a:effectLst>
                <a:latin typeface="+mj-lt"/>
                <a:ea typeface="SimHei" pitchFamily="49" charset="-122"/>
                <a:cs typeface="Times New Roman" pitchFamily="18" charset="0"/>
              </a:rPr>
              <a:t> </a:t>
            </a:r>
            <a:r>
              <a:rPr lang="vi-VN" sz="5400" b="1" dirty="0">
                <a:solidFill>
                  <a:srgbClr val="003399"/>
                </a:solidFill>
                <a:latin typeface="+mj-lt"/>
              </a:rPr>
              <a:t>Ngàn hoa đẹp tươi con dâng lên Nữ Vương, con dâng lên Nữ Vương cùng tiếng ca nguyện cầu tháng ngày vọng ngân, ôi Mẹ Chúa Thiên đường.</a:t>
            </a:r>
            <a:endParaRPr lang="en-US" sz="5400" b="1" dirty="0">
              <a:solidFill>
                <a:srgbClr val="003399"/>
              </a:solidFill>
              <a:latin typeface="+mj-lt"/>
              <a:cs typeface="Times New Roman" pitchFamily="18" charset="0"/>
            </a:endParaRPr>
          </a:p>
        </p:txBody>
      </p:sp>
    </p:spTree>
    <p:extLst>
      <p:ext uri="{BB962C8B-B14F-4D97-AF65-F5344CB8AC3E}">
        <p14:creationId xmlns:p14="http://schemas.microsoft.com/office/powerpoint/2010/main" val="10880220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75950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27432" indent="0" algn="just">
              <a:lnSpc>
                <a:spcPct val="120000"/>
              </a:lnSpc>
              <a:buNone/>
            </a:pPr>
            <a:r>
              <a:rPr lang="en-US" sz="5500" b="1" u="sng" dirty="0" err="1">
                <a:solidFill>
                  <a:srgbClr val="FF0000"/>
                </a:solidFill>
                <a:effectLst>
                  <a:outerShdw blurRad="38100" dist="38100" dir="2700000" algn="tl">
                    <a:srgbClr val="000000">
                      <a:alpha val="43137"/>
                    </a:srgbClr>
                  </a:outerShdw>
                </a:effectLst>
                <a:ea typeface="Tahoma" pitchFamily="34" charset="0"/>
                <a:cs typeface="Times New Roman" pitchFamily="18" charset="0"/>
              </a:rPr>
              <a:t>Đk</a:t>
            </a:r>
            <a:r>
              <a:rPr lang="en-US" sz="7200" b="1" u="sng" dirty="0">
                <a:solidFill>
                  <a:srgbClr val="FF0000"/>
                </a:solidFill>
                <a:effectLst>
                  <a:outerShdw blurRad="38100" dist="38100" dir="2700000" algn="tl">
                    <a:srgbClr val="000000">
                      <a:alpha val="43137"/>
                    </a:srgbClr>
                  </a:outerShdw>
                </a:effectLst>
                <a:ea typeface="Tahoma" pitchFamily="34" charset="0"/>
                <a:cs typeface="Times New Roman" pitchFamily="18" charset="0"/>
              </a:rPr>
              <a:t>:</a:t>
            </a:r>
            <a:r>
              <a:rPr lang="en-US" sz="7200" b="1" dirty="0">
                <a:solidFill>
                  <a:srgbClr val="FF0000"/>
                </a:solidFill>
                <a:effectLst>
                  <a:outerShdw blurRad="38100" dist="38100" dir="2700000" algn="tl">
                    <a:srgbClr val="000000">
                      <a:alpha val="43137"/>
                    </a:srgbClr>
                  </a:outerShdw>
                </a:effectLst>
                <a:ea typeface="Tahoma" pitchFamily="34" charset="0"/>
                <a:cs typeface="Times New Roman" pitchFamily="18" charset="0"/>
              </a:rPr>
              <a:t> </a:t>
            </a:r>
            <a:r>
              <a:rPr lang="vi-VN" sz="6000" b="1" dirty="0">
                <a:solidFill>
                  <a:srgbClr val="003399"/>
                </a:solidFill>
                <a:effectLst>
                  <a:outerShdw blurRad="38100" dist="38100" dir="2700000" algn="tl">
                    <a:srgbClr val="000000">
                      <a:alpha val="43137"/>
                    </a:srgbClr>
                  </a:outerShdw>
                </a:effectLst>
                <a:ea typeface="Tahoma" pitchFamily="34" charset="0"/>
                <a:cs typeface="Times New Roman" pitchFamily="18" charset="0"/>
              </a:rPr>
              <a:t>(Lời ca dâng) xin dâng Chúa triệu lời ca lời ca đẹp ý chúc tụng dâng về Thiên Chúa chí tôn.</a:t>
            </a:r>
            <a:endParaRPr lang="en-US" sz="5500" b="1" u="sng" dirty="0">
              <a:solidFill>
                <a:srgbClr val="003399"/>
              </a:solidFill>
              <a:effectLst>
                <a:outerShdw blurRad="38100" dist="38100" dir="2700000" algn="tl">
                  <a:srgbClr val="000000">
                    <a:alpha val="43137"/>
                  </a:srgbClr>
                </a:outerShdw>
              </a:effectLst>
              <a:ea typeface="Tahoma" pitchFamily="34" charset="0"/>
              <a:cs typeface="Times New Roman" pitchFamily="18" charset="0"/>
            </a:endParaRPr>
          </a:p>
        </p:txBody>
      </p:sp>
    </p:spTree>
    <p:extLst>
      <p:ext uri="{BB962C8B-B14F-4D97-AF65-F5344CB8AC3E}">
        <p14:creationId xmlns:p14="http://schemas.microsoft.com/office/powerpoint/2010/main" val="3235001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27432" indent="0" algn="just">
              <a:lnSpc>
                <a:spcPct val="130000"/>
              </a:lnSpc>
              <a:buNone/>
            </a:pPr>
            <a:r>
              <a:rPr lang="en-US" sz="5000" b="1" u="sng" dirty="0">
                <a:solidFill>
                  <a:srgbClr val="FF0000"/>
                </a:solidFill>
                <a:effectLst>
                  <a:outerShdw blurRad="38100" dist="38100" dir="2700000" algn="tl">
                    <a:srgbClr val="000000">
                      <a:alpha val="43137"/>
                    </a:srgbClr>
                  </a:outerShdw>
                </a:effectLst>
                <a:ea typeface="Tahoma" pitchFamily="34" charset="0"/>
                <a:cs typeface="Times New Roman" pitchFamily="18" charset="0"/>
              </a:rPr>
              <a:t>Tk1:</a:t>
            </a:r>
            <a:r>
              <a:rPr lang="en-US" sz="5000" b="1" dirty="0">
                <a:solidFill>
                  <a:srgbClr val="003399"/>
                </a:solidFill>
                <a:effectLst>
                  <a:outerShdw blurRad="38100" dist="38100" dir="2700000" algn="tl">
                    <a:srgbClr val="000000">
                      <a:alpha val="43137"/>
                    </a:srgbClr>
                  </a:outerShdw>
                </a:effectLst>
                <a:ea typeface="Tahoma" pitchFamily="34" charset="0"/>
                <a:cs typeface="Times New Roman" pitchFamily="18" charset="0"/>
              </a:rPr>
              <a:t> </a:t>
            </a:r>
            <a:r>
              <a:rPr lang="vi-VN" sz="5000" b="1" dirty="0">
                <a:solidFill>
                  <a:srgbClr val="003399"/>
                </a:solidFill>
                <a:effectLst>
                  <a:outerShdw blurRad="38100" dist="38100" dir="2700000" algn="tl">
                    <a:srgbClr val="000000">
                      <a:alpha val="43137"/>
                    </a:srgbClr>
                  </a:outerShdw>
                </a:effectLst>
                <a:ea typeface="Tahoma" pitchFamily="34" charset="0"/>
                <a:cs typeface="Times New Roman" pitchFamily="18" charset="0"/>
              </a:rPr>
              <a:t>Dập dồn chân con vui bước đi về nhà Chúa biết bao mừng vui. Thánh điện Ngài biết bao khả ái, con yêu dấu tiện đường cao sang.</a:t>
            </a:r>
            <a:endParaRPr lang="en-US" sz="5000" b="1" u="sng" dirty="0">
              <a:solidFill>
                <a:srgbClr val="003399"/>
              </a:solidFill>
              <a:effectLst>
                <a:outerShdw blurRad="38100" dist="38100" dir="2700000" algn="tl">
                  <a:srgbClr val="000000">
                    <a:alpha val="43137"/>
                  </a:srgbClr>
                </a:outerShdw>
              </a:effectLst>
              <a:ea typeface="Tahoma" pitchFamily="34" charset="0"/>
              <a:cs typeface="Times New Roman" panose="02020603050405020304" pitchFamily="18" charset="0"/>
            </a:endParaRPr>
          </a:p>
        </p:txBody>
      </p:sp>
    </p:spTree>
    <p:extLst>
      <p:ext uri="{BB962C8B-B14F-4D97-AF65-F5344CB8AC3E}">
        <p14:creationId xmlns:p14="http://schemas.microsoft.com/office/powerpoint/2010/main" val="710793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27432" indent="0" algn="just">
              <a:lnSpc>
                <a:spcPct val="120000"/>
              </a:lnSpc>
              <a:buNone/>
            </a:pPr>
            <a:r>
              <a:rPr lang="en-US" sz="5500" b="1" u="sng" dirty="0" err="1">
                <a:solidFill>
                  <a:srgbClr val="FF0000"/>
                </a:solidFill>
                <a:effectLst>
                  <a:outerShdw blurRad="38100" dist="38100" dir="2700000" algn="tl">
                    <a:srgbClr val="000000">
                      <a:alpha val="43137"/>
                    </a:srgbClr>
                  </a:outerShdw>
                </a:effectLst>
                <a:ea typeface="Tahoma" pitchFamily="34" charset="0"/>
                <a:cs typeface="Times New Roman" pitchFamily="18" charset="0"/>
              </a:rPr>
              <a:t>Đk</a:t>
            </a:r>
            <a:r>
              <a:rPr lang="en-US" sz="7200" b="1" u="sng" dirty="0">
                <a:solidFill>
                  <a:srgbClr val="FF0000"/>
                </a:solidFill>
                <a:effectLst>
                  <a:outerShdw blurRad="38100" dist="38100" dir="2700000" algn="tl">
                    <a:srgbClr val="000000">
                      <a:alpha val="43137"/>
                    </a:srgbClr>
                  </a:outerShdw>
                </a:effectLst>
                <a:ea typeface="Tahoma" pitchFamily="34" charset="0"/>
                <a:cs typeface="Times New Roman" pitchFamily="18" charset="0"/>
              </a:rPr>
              <a:t>:</a:t>
            </a:r>
            <a:r>
              <a:rPr lang="en-US" sz="7200" b="1" dirty="0">
                <a:solidFill>
                  <a:srgbClr val="FF0000"/>
                </a:solidFill>
                <a:effectLst>
                  <a:outerShdw blurRad="38100" dist="38100" dir="2700000" algn="tl">
                    <a:srgbClr val="000000">
                      <a:alpha val="43137"/>
                    </a:srgbClr>
                  </a:outerShdw>
                </a:effectLst>
                <a:ea typeface="Tahoma" pitchFamily="34" charset="0"/>
                <a:cs typeface="Times New Roman" pitchFamily="18" charset="0"/>
              </a:rPr>
              <a:t> </a:t>
            </a:r>
            <a:r>
              <a:rPr lang="vi-VN" sz="6000" b="1" dirty="0">
                <a:solidFill>
                  <a:srgbClr val="003399"/>
                </a:solidFill>
                <a:effectLst>
                  <a:outerShdw blurRad="38100" dist="38100" dir="2700000" algn="tl">
                    <a:srgbClr val="000000">
                      <a:alpha val="43137"/>
                    </a:srgbClr>
                  </a:outerShdw>
                </a:effectLst>
                <a:ea typeface="Tahoma" pitchFamily="34" charset="0"/>
                <a:cs typeface="Times New Roman" pitchFamily="18" charset="0"/>
              </a:rPr>
              <a:t>(Lời ca dâng) xin dâng Chúa triệu lời ca lời ca đẹp ý chúc tụng dâng về Thiên Chúa chí tôn.</a:t>
            </a:r>
            <a:endParaRPr lang="en-US" sz="5500" b="1" u="sng" dirty="0">
              <a:solidFill>
                <a:srgbClr val="003399"/>
              </a:solidFill>
              <a:effectLst>
                <a:outerShdw blurRad="38100" dist="38100" dir="2700000" algn="tl">
                  <a:srgbClr val="000000">
                    <a:alpha val="43137"/>
                  </a:srgbClr>
                </a:outerShdw>
              </a:effectLst>
              <a:ea typeface="Tahoma" pitchFamily="34" charset="0"/>
              <a:cs typeface="Times New Roman" pitchFamily="18" charset="0"/>
            </a:endParaRPr>
          </a:p>
        </p:txBody>
      </p:sp>
    </p:spTree>
    <p:extLst>
      <p:ext uri="{BB962C8B-B14F-4D97-AF65-F5344CB8AC3E}">
        <p14:creationId xmlns:p14="http://schemas.microsoft.com/office/powerpoint/2010/main" val="3513718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27432" indent="0" algn="just">
              <a:lnSpc>
                <a:spcPct val="120000"/>
              </a:lnSpc>
              <a:buNone/>
            </a:pPr>
            <a:r>
              <a:rPr lang="en-US" sz="5200" b="1" u="sng" dirty="0">
                <a:solidFill>
                  <a:srgbClr val="FF0000"/>
                </a:solidFill>
                <a:effectLst>
                  <a:outerShdw blurRad="38100" dist="38100" dir="2700000" algn="tl">
                    <a:srgbClr val="000000">
                      <a:alpha val="43137"/>
                    </a:srgbClr>
                  </a:outerShdw>
                </a:effectLst>
                <a:ea typeface="Tahoma" pitchFamily="34" charset="0"/>
                <a:cs typeface="Times New Roman" pitchFamily="18" charset="0"/>
              </a:rPr>
              <a:t>Tk2:</a:t>
            </a:r>
            <a:r>
              <a:rPr lang="en-US" sz="5200" b="1" dirty="0">
                <a:solidFill>
                  <a:srgbClr val="003399"/>
                </a:solidFill>
                <a:effectLst>
                  <a:outerShdw blurRad="38100" dist="38100" dir="2700000" algn="tl">
                    <a:srgbClr val="000000">
                      <a:alpha val="43137"/>
                    </a:srgbClr>
                  </a:outerShdw>
                </a:effectLst>
                <a:ea typeface="Tahoma" pitchFamily="34" charset="0"/>
                <a:cs typeface="Times New Roman" pitchFamily="18" charset="0"/>
              </a:rPr>
              <a:t> </a:t>
            </a:r>
            <a:r>
              <a:rPr lang="vi-VN" sz="5200" b="1" dirty="0">
                <a:solidFill>
                  <a:srgbClr val="003399"/>
                </a:solidFill>
                <a:effectLst>
                  <a:outerShdw blurRad="38100" dist="38100" dir="2700000" algn="tl">
                    <a:srgbClr val="000000">
                      <a:alpha val="43137"/>
                    </a:srgbClr>
                  </a:outerShdw>
                </a:effectLst>
                <a:ea typeface="Tahoma" pitchFamily="34" charset="0"/>
                <a:cs typeface="Times New Roman" pitchFamily="18" charset="0"/>
              </a:rPr>
              <a:t>Tiền đường con đây vui bước tới dâng lời cảm mến tiếng ca nhặt khoan. Đến ngàn đời mến yêu nhà Chúa ôi cung thánh dịu huyền nguy nga.</a:t>
            </a:r>
            <a:endParaRPr lang="en-US" sz="5200" b="1" u="sng" dirty="0">
              <a:solidFill>
                <a:srgbClr val="003399"/>
              </a:solidFill>
              <a:effectLst>
                <a:outerShdw blurRad="38100" dist="38100" dir="2700000" algn="tl">
                  <a:srgbClr val="000000">
                    <a:alpha val="43137"/>
                  </a:srgbClr>
                </a:outerShdw>
              </a:effectLst>
              <a:ea typeface="Tahoma" pitchFamily="34" charset="0"/>
              <a:cs typeface="Times New Roman" pitchFamily="18" charset="0"/>
            </a:endParaRPr>
          </a:p>
        </p:txBody>
      </p:sp>
    </p:spTree>
    <p:extLst>
      <p:ext uri="{BB962C8B-B14F-4D97-AF65-F5344CB8AC3E}">
        <p14:creationId xmlns:p14="http://schemas.microsoft.com/office/powerpoint/2010/main" val="1378786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27432" indent="0" algn="just">
              <a:lnSpc>
                <a:spcPct val="120000"/>
              </a:lnSpc>
              <a:buNone/>
            </a:pPr>
            <a:r>
              <a:rPr lang="en-US" sz="5500" b="1" u="sng" dirty="0" err="1">
                <a:solidFill>
                  <a:srgbClr val="FF0000"/>
                </a:solidFill>
                <a:effectLst>
                  <a:outerShdw blurRad="38100" dist="38100" dir="2700000" algn="tl">
                    <a:srgbClr val="000000">
                      <a:alpha val="43137"/>
                    </a:srgbClr>
                  </a:outerShdw>
                </a:effectLst>
                <a:ea typeface="Tahoma" pitchFamily="34" charset="0"/>
                <a:cs typeface="Times New Roman" pitchFamily="18" charset="0"/>
              </a:rPr>
              <a:t>Đk</a:t>
            </a:r>
            <a:r>
              <a:rPr lang="en-US" sz="7200" b="1" u="sng" dirty="0">
                <a:solidFill>
                  <a:srgbClr val="FF0000"/>
                </a:solidFill>
                <a:effectLst>
                  <a:outerShdw blurRad="38100" dist="38100" dir="2700000" algn="tl">
                    <a:srgbClr val="000000">
                      <a:alpha val="43137"/>
                    </a:srgbClr>
                  </a:outerShdw>
                </a:effectLst>
                <a:ea typeface="Tahoma" pitchFamily="34" charset="0"/>
                <a:cs typeface="Times New Roman" pitchFamily="18" charset="0"/>
              </a:rPr>
              <a:t>:</a:t>
            </a:r>
            <a:r>
              <a:rPr lang="en-US" sz="7200" b="1" dirty="0">
                <a:solidFill>
                  <a:srgbClr val="FF0000"/>
                </a:solidFill>
                <a:effectLst>
                  <a:outerShdw blurRad="38100" dist="38100" dir="2700000" algn="tl">
                    <a:srgbClr val="000000">
                      <a:alpha val="43137"/>
                    </a:srgbClr>
                  </a:outerShdw>
                </a:effectLst>
                <a:ea typeface="Tahoma" pitchFamily="34" charset="0"/>
                <a:cs typeface="Times New Roman" pitchFamily="18" charset="0"/>
              </a:rPr>
              <a:t> </a:t>
            </a:r>
            <a:r>
              <a:rPr lang="vi-VN" sz="6000" b="1" dirty="0">
                <a:solidFill>
                  <a:srgbClr val="003399"/>
                </a:solidFill>
                <a:effectLst>
                  <a:outerShdw blurRad="38100" dist="38100" dir="2700000" algn="tl">
                    <a:srgbClr val="000000">
                      <a:alpha val="43137"/>
                    </a:srgbClr>
                  </a:outerShdw>
                </a:effectLst>
                <a:ea typeface="Tahoma" pitchFamily="34" charset="0"/>
                <a:cs typeface="Times New Roman" pitchFamily="18" charset="0"/>
              </a:rPr>
              <a:t>(Lời ca dâng) xin dâng Chúa triệu lời ca lời ca đẹp ý chúc tụng dâng về Thiên Chúa chí tôn.</a:t>
            </a:r>
            <a:endParaRPr lang="en-US" sz="5500" b="1" u="sng" dirty="0">
              <a:solidFill>
                <a:srgbClr val="003399"/>
              </a:solidFill>
              <a:effectLst>
                <a:outerShdw blurRad="38100" dist="38100" dir="2700000" algn="tl">
                  <a:srgbClr val="000000">
                    <a:alpha val="43137"/>
                  </a:srgbClr>
                </a:outerShdw>
              </a:effectLst>
              <a:ea typeface="Tahoma" pitchFamily="34" charset="0"/>
              <a:cs typeface="Times New Roman" pitchFamily="18" charset="0"/>
            </a:endParaRPr>
          </a:p>
        </p:txBody>
      </p:sp>
    </p:spTree>
    <p:extLst>
      <p:ext uri="{BB962C8B-B14F-4D97-AF65-F5344CB8AC3E}">
        <p14:creationId xmlns:p14="http://schemas.microsoft.com/office/powerpoint/2010/main" val="355508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 name="TextBox 2"/>
          <p:cNvSpPr txBox="1"/>
          <p:nvPr/>
        </p:nvSpPr>
        <p:spPr>
          <a:xfrm>
            <a:off x="152400" y="4400550"/>
            <a:ext cx="4963218" cy="523220"/>
          </a:xfrm>
          <a:prstGeom prst="rect">
            <a:avLst/>
          </a:prstGeom>
          <a:noFill/>
        </p:spPr>
        <p:txBody>
          <a:bodyPr wrap="none" rtlCol="0">
            <a:spAutoFit/>
          </a:bodyPr>
          <a:lstStyle/>
          <a:p>
            <a:r>
              <a:rPr lang="en-US" sz="2800">
                <a:solidFill>
                  <a:srgbClr val="FFFF00"/>
                </a:solidFill>
              </a:rPr>
              <a:t>Bài trích sách Công vụ Tông Đồ</a:t>
            </a:r>
          </a:p>
        </p:txBody>
      </p:sp>
      <p:sp>
        <p:nvSpPr>
          <p:cNvPr id="4" name="TextBox 3"/>
          <p:cNvSpPr txBox="1"/>
          <p:nvPr/>
        </p:nvSpPr>
        <p:spPr>
          <a:xfrm>
            <a:off x="187960" y="285750"/>
            <a:ext cx="6593840" cy="1077218"/>
          </a:xfrm>
          <a:prstGeom prst="rect">
            <a:avLst/>
          </a:prstGeom>
          <a:noFill/>
          <a:ln>
            <a:solidFill>
              <a:srgbClr val="FFFF00"/>
            </a:solidFill>
          </a:ln>
          <a:effectLst>
            <a:glow rad="139700">
              <a:schemeClr val="accent3">
                <a:satMod val="175000"/>
                <a:alpha val="40000"/>
              </a:schemeClr>
            </a:glow>
          </a:effectLst>
        </p:spPr>
        <p:txBody>
          <a:bodyPr wrap="square" rtlCol="0">
            <a:spAutoFit/>
          </a:bodyPr>
          <a:lstStyle/>
          <a:p>
            <a:r>
              <a:rPr lang="en-US" sz="3200">
                <a:solidFill>
                  <a:srgbClr val="FFFF00"/>
                </a:solidFill>
              </a:rPr>
              <a:t>Chúa mở lòng cho bà Ly-di-a</a:t>
            </a:r>
          </a:p>
          <a:p>
            <a:r>
              <a:rPr lang="en-US" sz="3200">
                <a:solidFill>
                  <a:srgbClr val="FFFF00"/>
                </a:solidFill>
              </a:rPr>
              <a:t>để bà chú ý đến những lời ông Phalô</a:t>
            </a:r>
          </a:p>
        </p:txBody>
      </p:sp>
    </p:spTree>
    <p:extLst>
      <p:ext uri="{BB962C8B-B14F-4D97-AF65-F5344CB8AC3E}">
        <p14:creationId xmlns:p14="http://schemas.microsoft.com/office/powerpoint/2010/main" val="80987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959</Words>
  <Application>Microsoft Office PowerPoint</Application>
  <PresentationFormat>On-screen Show (16:9)</PresentationFormat>
  <Paragraphs>46</Paragraphs>
  <Slides>37</Slides>
  <Notes>0</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Office Theme</vt:lpstr>
      <vt:lpstr>8_Office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Hung Nam</dc:creator>
  <cp:lastModifiedBy>Hung Nam</cp:lastModifiedBy>
  <cp:revision>28</cp:revision>
  <dcterms:created xsi:type="dcterms:W3CDTF">2022-10-30T00:36:35Z</dcterms:created>
  <dcterms:modified xsi:type="dcterms:W3CDTF">2024-05-05T14:26:37Z</dcterms:modified>
</cp:coreProperties>
</file>