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184" r:id="rId3"/>
    <p:sldMasterId id="2147484196" r:id="rId4"/>
    <p:sldMasterId id="2147484204" r:id="rId5"/>
    <p:sldMasterId id="2147484216" r:id="rId6"/>
    <p:sldMasterId id="2147484228" r:id="rId7"/>
  </p:sldMasterIdLst>
  <p:sldIdLst>
    <p:sldId id="261" r:id="rId8"/>
    <p:sldId id="369" r:id="rId9"/>
    <p:sldId id="9810" r:id="rId10"/>
    <p:sldId id="9811" r:id="rId11"/>
    <p:sldId id="9812" r:id="rId12"/>
    <p:sldId id="9813" r:id="rId13"/>
    <p:sldId id="9814" r:id="rId14"/>
    <p:sldId id="371" r:id="rId15"/>
    <p:sldId id="378" r:id="rId16"/>
    <p:sldId id="379" r:id="rId17"/>
    <p:sldId id="380" r:id="rId18"/>
    <p:sldId id="381" r:id="rId19"/>
    <p:sldId id="382" r:id="rId20"/>
    <p:sldId id="383" r:id="rId21"/>
    <p:sldId id="384" r:id="rId22"/>
    <p:sldId id="385" r:id="rId23"/>
    <p:sldId id="386" r:id="rId24"/>
    <p:sldId id="372" r:id="rId25"/>
    <p:sldId id="373" r:id="rId26"/>
    <p:sldId id="374" r:id="rId27"/>
    <p:sldId id="388" r:id="rId28"/>
    <p:sldId id="9837" r:id="rId29"/>
    <p:sldId id="9847" r:id="rId30"/>
    <p:sldId id="9838" r:id="rId31"/>
    <p:sldId id="9839" r:id="rId32"/>
    <p:sldId id="9840" r:id="rId33"/>
    <p:sldId id="9841" r:id="rId34"/>
    <p:sldId id="9842" r:id="rId35"/>
    <p:sldId id="9843" r:id="rId36"/>
    <p:sldId id="9844" r:id="rId37"/>
    <p:sldId id="9845" r:id="rId38"/>
    <p:sldId id="9846" r:id="rId39"/>
    <p:sldId id="1134" r:id="rId40"/>
    <p:sldId id="1139" r:id="rId41"/>
    <p:sldId id="9815" r:id="rId42"/>
    <p:sldId id="9816" r:id="rId43"/>
    <p:sldId id="9817" r:id="rId44"/>
    <p:sldId id="9818" r:id="rId45"/>
    <p:sldId id="9819" r:id="rId46"/>
    <p:sldId id="9820" r:id="rId47"/>
    <p:sldId id="387" r:id="rId48"/>
    <p:sldId id="9821" r:id="rId49"/>
    <p:sldId id="9822" r:id="rId50"/>
    <p:sldId id="9823" r:id="rId51"/>
    <p:sldId id="9824" r:id="rId52"/>
    <p:sldId id="9825" r:id="rId53"/>
    <p:sldId id="9826" r:id="rId54"/>
    <p:sldId id="9827" r:id="rId55"/>
    <p:sldId id="9828" r:id="rId56"/>
    <p:sldId id="9829" r:id="rId57"/>
    <p:sldId id="9830" r:id="rId58"/>
    <p:sldId id="9835" r:id="rId59"/>
    <p:sldId id="9831" r:id="rId60"/>
    <p:sldId id="9832" r:id="rId61"/>
    <p:sldId id="9834" r:id="rId62"/>
    <p:sldId id="9833" r:id="rId63"/>
    <p:sldId id="9836"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4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879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847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5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745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983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7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908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353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679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345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5798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74241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7794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13991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7167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94647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7948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281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999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294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633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73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54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776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452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82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594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306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331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899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786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100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152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635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39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735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439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451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002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30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695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661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165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95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42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34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907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88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2442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75493867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41371"/>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07282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88577"/>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endParaRPr lang="en-US"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ĐÁP CA </a:t>
            </a:r>
          </a:p>
          <a:p>
            <a:r>
              <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SAU CHÚA NHẬT VII PHỤC SINH</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8978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82100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434601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29028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305241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851540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168783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870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646331"/>
          </a:xfrm>
          <a:prstGeom prst="rect">
            <a:avLst/>
          </a:prstGeom>
          <a:solidFill>
            <a:schemeClr val="accent5">
              <a:lumMod val="20000"/>
              <a:lumOff val="80000"/>
            </a:schemeClr>
          </a:solidFill>
          <a:ln>
            <a:solidFill>
              <a:schemeClr val="bg1"/>
            </a:solidFill>
          </a:ln>
          <a:effectLst>
            <a:glow rad="228600">
              <a:schemeClr val="accent3">
                <a:satMod val="175000"/>
                <a:alpha val="40000"/>
              </a:schemeClr>
            </a:glow>
          </a:effectLst>
        </p:spPr>
        <p:txBody>
          <a:bodyPr wrap="square" rtlCol="0">
            <a:spAutoFit/>
          </a:bodyPr>
          <a:lstStyle/>
          <a:p>
            <a:r>
              <a:rPr lang="en-US" sz="3600" b="1" dirty="0" err="1">
                <a:solidFill>
                  <a:srgbClr val="003399"/>
                </a:solidFill>
              </a:rPr>
              <a:t>Tôi</a:t>
            </a:r>
            <a:r>
              <a:rPr lang="en-US" sz="3600" b="1" dirty="0">
                <a:solidFill>
                  <a:srgbClr val="003399"/>
                </a:solidFill>
              </a:rPr>
              <a:t> </a:t>
            </a:r>
            <a:r>
              <a:rPr lang="en-US" sz="3600" b="1" dirty="0" err="1">
                <a:solidFill>
                  <a:srgbClr val="003399"/>
                </a:solidFill>
              </a:rPr>
              <a:t>mừng</a:t>
            </a:r>
            <a:r>
              <a:rPr lang="en-US" sz="3600" b="1" dirty="0">
                <a:solidFill>
                  <a:srgbClr val="003399"/>
                </a:solidFill>
              </a:rPr>
              <a:t> </a:t>
            </a:r>
            <a:r>
              <a:rPr lang="en-US" sz="3600" b="1" dirty="0" err="1">
                <a:solidFill>
                  <a:srgbClr val="003399"/>
                </a:solidFill>
              </a:rPr>
              <a:t>rỡ</a:t>
            </a:r>
            <a:r>
              <a:rPr lang="en-US" sz="3600" b="1" dirty="0">
                <a:solidFill>
                  <a:srgbClr val="003399"/>
                </a:solidFill>
              </a:rPr>
              <a:t> </a:t>
            </a:r>
            <a:r>
              <a:rPr lang="en-US" sz="3600" b="1" dirty="0" err="1">
                <a:solidFill>
                  <a:srgbClr val="003399"/>
                </a:solidFill>
              </a:rPr>
              <a:t>muôn</a:t>
            </a:r>
            <a:r>
              <a:rPr lang="en-US" sz="3600" b="1" dirty="0">
                <a:solidFill>
                  <a:srgbClr val="003399"/>
                </a:solidFill>
              </a:rPr>
              <a:t> </a:t>
            </a:r>
            <a:r>
              <a:rPr lang="en-US" sz="3600" b="1" dirty="0" err="1">
                <a:solidFill>
                  <a:srgbClr val="003399"/>
                </a:solidFill>
              </a:rPr>
              <a:t>phần</a:t>
            </a:r>
            <a:r>
              <a:rPr lang="en-US" sz="3600" b="1" dirty="0">
                <a:solidFill>
                  <a:srgbClr val="003399"/>
                </a:solidFill>
              </a:rPr>
              <a:t> </a:t>
            </a:r>
            <a:r>
              <a:rPr lang="en-US" sz="3600" b="1" dirty="0" err="1">
                <a:solidFill>
                  <a:srgbClr val="003399"/>
                </a:solidFill>
              </a:rPr>
              <a:t>nhờ</a:t>
            </a:r>
            <a:r>
              <a:rPr lang="en-US" sz="3600" b="1" dirty="0">
                <a:solidFill>
                  <a:srgbClr val="003399"/>
                </a:solidFill>
              </a:rPr>
              <a:t> </a:t>
            </a:r>
            <a:r>
              <a:rPr lang="en-US" sz="3600" b="1" dirty="0" err="1">
                <a:solidFill>
                  <a:srgbClr val="003399"/>
                </a:solidFill>
              </a:rPr>
              <a:t>Đức</a:t>
            </a:r>
            <a:r>
              <a:rPr lang="en-US" sz="3600" b="1" dirty="0">
                <a:solidFill>
                  <a:srgbClr val="003399"/>
                </a:solidFill>
              </a:rPr>
              <a:t> </a:t>
            </a:r>
            <a:r>
              <a:rPr lang="en-US" sz="3600" b="1" dirty="0" err="1">
                <a:solidFill>
                  <a:srgbClr val="003399"/>
                </a:solidFill>
              </a:rPr>
              <a:t>Chúa</a:t>
            </a:r>
            <a:r>
              <a:rPr lang="en-US" sz="3600" b="1" dirty="0">
                <a:solidFill>
                  <a:srgbClr val="003399"/>
                </a:solidFill>
              </a:rPr>
              <a:t>.</a:t>
            </a:r>
            <a:endParaRPr lang="vi-VN" sz="3600" b="1" i="1" dirty="0">
              <a:solidFill>
                <a:srgbClr val="003399"/>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ngôn</a:t>
            </a:r>
            <a:r>
              <a:rPr lang="en-US" sz="3200" dirty="0">
                <a:solidFill>
                  <a:srgbClr val="FFFF00"/>
                </a:solidFill>
              </a:rPr>
              <a:t> </a:t>
            </a:r>
            <a:r>
              <a:rPr lang="en-US" sz="3200" dirty="0" err="1">
                <a:solidFill>
                  <a:srgbClr val="FFFF00"/>
                </a:solidFill>
              </a:rPr>
              <a:t>sứ</a:t>
            </a:r>
            <a:r>
              <a:rPr lang="en-US" sz="3200" dirty="0">
                <a:solidFill>
                  <a:srgbClr val="FFFF00"/>
                </a:solidFill>
              </a:rPr>
              <a:t> I-</a:t>
            </a:r>
            <a:r>
              <a:rPr lang="en-US" sz="3200" dirty="0" err="1">
                <a:solidFill>
                  <a:srgbClr val="FFFF00"/>
                </a:solidFill>
              </a:rPr>
              <a:t>sai</a:t>
            </a:r>
            <a:r>
              <a:rPr lang="en-US" sz="3200" dirty="0">
                <a:solidFill>
                  <a:srgbClr val="FFFF00"/>
                </a:solidFill>
              </a:rPr>
              <a:t>-a</a:t>
            </a:r>
          </a:p>
        </p:txBody>
      </p:sp>
    </p:spTree>
    <p:extLst>
      <p:ext uri="{BB962C8B-B14F-4D97-AF65-F5344CB8AC3E}">
        <p14:creationId xmlns:p14="http://schemas.microsoft.com/office/powerpoint/2010/main" val="22358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dirty="0" err="1">
                <a:solidFill>
                  <a:srgbClr val="003399"/>
                </a:solidFill>
                <a:latin typeface="UTM American Sans" pitchFamily="18" charset="0"/>
                <a:cs typeface="Times New Roman" pitchFamily="18" charset="0"/>
              </a:rPr>
              <a:t>Tâm</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hồn</a:t>
            </a:r>
            <a:r>
              <a:rPr lang="en-US" sz="7200" b="1" dirty="0">
                <a:solidFill>
                  <a:srgbClr val="003399"/>
                </a:solidFill>
                <a:latin typeface="UTM American Sans" pitchFamily="18" charset="0"/>
                <a:cs typeface="Times New Roman" pitchFamily="18" charset="0"/>
              </a:rPr>
              <a:t> con </a:t>
            </a:r>
            <a:r>
              <a:rPr lang="en-US" sz="7200" b="1" dirty="0" err="1">
                <a:solidFill>
                  <a:srgbClr val="003399"/>
                </a:solidFill>
                <a:latin typeface="UTM American Sans" pitchFamily="18" charset="0"/>
                <a:cs typeface="Times New Roman" pitchFamily="18" charset="0"/>
              </a:rPr>
              <a:t>hỷ</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hoan</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vì</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Chúa</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là</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đấng</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cứu</a:t>
            </a:r>
            <a:r>
              <a:rPr lang="en-US" sz="7200" b="1" dirty="0">
                <a:solidFill>
                  <a:srgbClr val="003399"/>
                </a:solidFill>
                <a:latin typeface="UTM American Sans" pitchFamily="18" charset="0"/>
                <a:cs typeface="Times New Roman" pitchFamily="18" charset="0"/>
              </a:rPr>
              <a:t> </a:t>
            </a:r>
            <a:r>
              <a:rPr lang="en-US" sz="7200" b="1" dirty="0" err="1">
                <a:solidFill>
                  <a:srgbClr val="003399"/>
                </a:solidFill>
                <a:latin typeface="UTM American Sans" pitchFamily="18" charset="0"/>
                <a:cs typeface="Times New Roman" pitchFamily="18" charset="0"/>
              </a:rPr>
              <a:t>độ</a:t>
            </a:r>
            <a:r>
              <a:rPr lang="en-US" sz="7200" b="1" dirty="0">
                <a:solidFill>
                  <a:srgbClr val="003399"/>
                </a:solidFill>
                <a:latin typeface="UTM American Sans" pitchFamily="18" charset="0"/>
                <a:cs typeface="Times New Roman" pitchFamily="18" charset="0"/>
              </a:rPr>
              <a:t> con.</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0000"/>
                </a:solidFill>
                <a:cs typeface="Times New Roman" pitchFamily="18" charset="0"/>
              </a:rPr>
              <a:t>Đáp</a:t>
            </a:r>
            <a:r>
              <a:rPr lang="en-US" sz="4400" b="1" u="sng" dirty="0">
                <a:solidFill>
                  <a:srgbClr val="FF0000"/>
                </a:solidFill>
                <a:cs typeface="Times New Roman" pitchFamily="18" charset="0"/>
              </a:rPr>
              <a:t> </a:t>
            </a:r>
            <a:r>
              <a:rPr lang="en-US" sz="4400" b="1" u="sng" dirty="0" err="1">
                <a:solidFill>
                  <a:srgbClr val="FF0000"/>
                </a:solidFill>
                <a:cs typeface="Times New Roman" pitchFamily="18" charset="0"/>
              </a:rPr>
              <a:t>ca</a:t>
            </a:r>
            <a:r>
              <a:rPr lang="en-US" sz="4400" b="1" u="sng" dirty="0">
                <a:solidFill>
                  <a:srgbClr val="FF0000"/>
                </a:solidFill>
                <a:cs typeface="Times New Roman" pitchFamily="18" charset="0"/>
              </a:rPr>
              <a:t>:</a:t>
            </a:r>
          </a:p>
        </p:txBody>
      </p:sp>
    </p:spTree>
    <p:extLst>
      <p:ext uri="{BB962C8B-B14F-4D97-AF65-F5344CB8AC3E}">
        <p14:creationId xmlns:p14="http://schemas.microsoft.com/office/powerpoint/2010/main" val="395240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r>
              <a:rPr lang="en-US" sz="4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THỨ HAI NGÀY 13 THÁNG 05</a:t>
            </a:r>
          </a:p>
          <a:p>
            <a:r>
              <a:rPr lang="en-US" sz="44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Đức</a:t>
            </a:r>
            <a:r>
              <a:rPr lang="en-US" sz="4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4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Mẹ</a:t>
            </a:r>
            <a:r>
              <a:rPr lang="en-US" sz="44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Fatima</a:t>
            </a:r>
          </a:p>
          <a:p>
            <a:r>
              <a:rPr lang="en-US" sz="36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Sách</a:t>
            </a:r>
            <a:r>
              <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đọc</a:t>
            </a:r>
            <a:r>
              <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quyển</a:t>
            </a:r>
            <a:r>
              <a:rPr lang="en-US" sz="36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3</a:t>
            </a:r>
          </a:p>
          <a:p>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Bài</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đọc</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1 : Is 61,9-11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trang</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82,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9</a:t>
            </a:r>
          </a:p>
          <a:p>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trang</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85,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1</a:t>
            </a:r>
          </a:p>
          <a:p>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Alleluia: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trang</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90,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3</a:t>
            </a:r>
          </a:p>
          <a:p>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Tin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Mừng</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Lc</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11,27-28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trang</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96, </a:t>
            </a:r>
            <a:r>
              <a:rPr lang="en-US" sz="3600" b="1" dirty="0" err="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số</a:t>
            </a:r>
            <a:r>
              <a:rPr lang="en-US" sz="3600" b="1" dirty="0">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 10</a:t>
            </a:r>
          </a:p>
        </p:txBody>
      </p:sp>
    </p:spTree>
    <p:extLst>
      <p:ext uri="{BB962C8B-B14F-4D97-AF65-F5344CB8AC3E}">
        <p14:creationId xmlns:p14="http://schemas.microsoft.com/office/powerpoint/2010/main" val="138753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dirty="0" err="1">
                <a:solidFill>
                  <a:srgbClr val="003399"/>
                </a:solidFill>
                <a:latin typeface="UTM American Sans" pitchFamily="18" charset="0"/>
                <a:cs typeface="Times New Roman" pitchFamily="18" charset="0"/>
              </a:rPr>
              <a:t>Đức</a:t>
            </a:r>
            <a:r>
              <a:rPr lang="en-US" sz="5400" b="1" dirty="0">
                <a:solidFill>
                  <a:srgbClr val="003399"/>
                </a:solidFill>
                <a:latin typeface="UTM American Sans" pitchFamily="18" charset="0"/>
                <a:cs typeface="Times New Roman" pitchFamily="18" charset="0"/>
              </a:rPr>
              <a:t> Trinh </a:t>
            </a:r>
            <a:r>
              <a:rPr lang="en-US" sz="5400" b="1" dirty="0" err="1">
                <a:solidFill>
                  <a:srgbClr val="003399"/>
                </a:solidFill>
                <a:latin typeface="UTM American Sans" pitchFamily="18" charset="0"/>
                <a:cs typeface="Times New Roman" pitchFamily="18" charset="0"/>
              </a:rPr>
              <a:t>Nữ</a:t>
            </a:r>
            <a:r>
              <a:rPr lang="en-US" sz="5400" b="1" dirty="0">
                <a:solidFill>
                  <a:srgbClr val="003399"/>
                </a:solidFill>
                <a:latin typeface="UTM American Sans" pitchFamily="18" charset="0"/>
                <a:cs typeface="Times New Roman" pitchFamily="18" charset="0"/>
              </a:rPr>
              <a:t> Maria </a:t>
            </a:r>
            <a:r>
              <a:rPr lang="en-US" sz="5400" b="1" dirty="0" err="1">
                <a:solidFill>
                  <a:srgbClr val="003399"/>
                </a:solidFill>
                <a:latin typeface="UTM American Sans" pitchFamily="18" charset="0"/>
                <a:cs typeface="Times New Roman" pitchFamily="18" charset="0"/>
              </a:rPr>
              <a:t>thật</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diễm</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phúc</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vì</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Mẹ</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hằng</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ghi</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nhớ</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lời</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Thiên</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Chúa</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và</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suy</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đi</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nghĩ</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lại</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trong</a:t>
            </a:r>
            <a:r>
              <a:rPr lang="en-US" sz="5400" b="1" dirty="0">
                <a:solidFill>
                  <a:srgbClr val="003399"/>
                </a:solidFill>
                <a:latin typeface="UTM American Sans" pitchFamily="18" charset="0"/>
                <a:cs typeface="Times New Roman" pitchFamily="18" charset="0"/>
              </a:rPr>
              <a:t> </a:t>
            </a:r>
            <a:r>
              <a:rPr lang="en-US" sz="5400" b="1" dirty="0" err="1">
                <a:solidFill>
                  <a:srgbClr val="003399"/>
                </a:solidFill>
                <a:latin typeface="UTM American Sans" pitchFamily="18" charset="0"/>
                <a:cs typeface="Times New Roman" pitchFamily="18" charset="0"/>
              </a:rPr>
              <a:t>lòng</a:t>
            </a:r>
            <a:r>
              <a:rPr lang="vi-VN" sz="5400" b="1" dirty="0">
                <a:solidFill>
                  <a:srgbClr val="003399"/>
                </a:solidFill>
                <a:latin typeface="UTM American Sans" pitchFamily="18" charset="0"/>
                <a:cs typeface="Times New Roman" pitchFamily="18" charset="0"/>
              </a:rPr>
              <a:t>.</a:t>
            </a:r>
            <a:endParaRPr lang="en-US" sz="5400" b="1" dirty="0">
              <a:solidFill>
                <a:srgbClr val="003399"/>
              </a:solidFill>
              <a:latin typeface="UTM American Sans" pitchFamily="18" charset="0"/>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0000"/>
                </a:solidFill>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0000"/>
                </a:solidFill>
                <a:cs typeface="Times New Roman" pitchFamily="18" charset="0"/>
              </a:rPr>
              <a:t>Alleluia:</a:t>
            </a:r>
          </a:p>
        </p:txBody>
      </p:sp>
    </p:spTree>
    <p:extLst>
      <p:ext uri="{BB962C8B-B14F-4D97-AF65-F5344CB8AC3E}">
        <p14:creationId xmlns:p14="http://schemas.microsoft.com/office/powerpoint/2010/main" val="380772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594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963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r>
              <a:rPr lang="en-US" sz="5400" b="1" dirty="0" err="1" smtClean="0">
                <a:solidFill>
                  <a:srgbClr val="003399"/>
                </a:solidFill>
                <a:latin typeface="UTM American Sans" pitchFamily="18" charset="0"/>
                <a:cs typeface="Times New Roman" pitchFamily="18" charset="0"/>
              </a:rPr>
              <a:t>Đáp</a:t>
            </a:r>
            <a:r>
              <a:rPr lang="en-US" sz="5400" b="1" dirty="0" smtClean="0">
                <a:solidFill>
                  <a:srgbClr val="003399"/>
                </a:solidFill>
                <a:latin typeface="UTM American Sans" pitchFamily="18" charset="0"/>
                <a:cs typeface="Times New Roman" pitchFamily="18" charset="0"/>
              </a:rPr>
              <a:t> </a:t>
            </a:r>
            <a:r>
              <a:rPr lang="en-US" sz="5400" b="1" dirty="0" err="1" smtClean="0">
                <a:solidFill>
                  <a:srgbClr val="003399"/>
                </a:solidFill>
                <a:latin typeface="UTM American Sans" pitchFamily="18" charset="0"/>
                <a:cs typeface="Times New Roman" pitchFamily="18" charset="0"/>
              </a:rPr>
              <a:t>ca</a:t>
            </a:r>
            <a:r>
              <a:rPr lang="en-US" sz="5400" b="1" dirty="0" smtClean="0">
                <a:solidFill>
                  <a:srgbClr val="003399"/>
                </a:solidFill>
                <a:latin typeface="UTM American Sans" pitchFamily="18" charset="0"/>
                <a:cs typeface="Times New Roman" pitchFamily="18" charset="0"/>
              </a:rPr>
              <a:t> </a:t>
            </a:r>
            <a:r>
              <a:rPr lang="en-US" sz="5400" b="1" dirty="0" err="1" smtClean="0">
                <a:solidFill>
                  <a:srgbClr val="003399"/>
                </a:solidFill>
                <a:latin typeface="UTM American Sans" pitchFamily="18" charset="0"/>
                <a:cs typeface="Times New Roman" pitchFamily="18" charset="0"/>
              </a:rPr>
              <a:t>tuần</a:t>
            </a:r>
            <a:r>
              <a:rPr lang="en-US" sz="5400" b="1" dirty="0" smtClean="0">
                <a:solidFill>
                  <a:srgbClr val="003399"/>
                </a:solidFill>
                <a:latin typeface="UTM American Sans" pitchFamily="18" charset="0"/>
                <a:cs typeface="Times New Roman" pitchFamily="18" charset="0"/>
              </a:rPr>
              <a:t> VII </a:t>
            </a:r>
            <a:r>
              <a:rPr lang="en-US" sz="5400" b="1" dirty="0" err="1" smtClean="0">
                <a:solidFill>
                  <a:srgbClr val="003399"/>
                </a:solidFill>
                <a:latin typeface="UTM American Sans" pitchFamily="18" charset="0"/>
                <a:cs typeface="Times New Roman" pitchFamily="18" charset="0"/>
              </a:rPr>
              <a:t>Phục</a:t>
            </a:r>
            <a:r>
              <a:rPr lang="en-US" sz="5400" b="1" dirty="0" smtClean="0">
                <a:solidFill>
                  <a:srgbClr val="003399"/>
                </a:solidFill>
                <a:latin typeface="UTM American Sans" pitchFamily="18" charset="0"/>
                <a:cs typeface="Times New Roman" pitchFamily="18" charset="0"/>
              </a:rPr>
              <a:t> </a:t>
            </a:r>
            <a:r>
              <a:rPr lang="en-US" sz="5400" b="1" dirty="0" err="1" smtClean="0">
                <a:solidFill>
                  <a:srgbClr val="003399"/>
                </a:solidFill>
                <a:latin typeface="UTM American Sans" pitchFamily="18" charset="0"/>
                <a:cs typeface="Times New Roman" pitchFamily="18" charset="0"/>
              </a:rPr>
              <a:t>Sinh</a:t>
            </a:r>
            <a:endParaRPr lang="en-US" sz="5400" b="1" dirty="0">
              <a:solidFill>
                <a:srgbClr val="003399"/>
              </a:solidFill>
              <a:latin typeface="UTM American Sans" pitchFamily="18" charset="0"/>
              <a:cs typeface="Times New Roman" pitchFamily="18" charset="0"/>
            </a:endParaRPr>
          </a:p>
        </p:txBody>
      </p:sp>
    </p:spTree>
    <p:extLst>
      <p:ext uri="{BB962C8B-B14F-4D97-AF65-F5344CB8AC3E}">
        <p14:creationId xmlns:p14="http://schemas.microsoft.com/office/powerpoint/2010/main" val="343535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98056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5979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1200329"/>
          </a:xfrm>
          <a:prstGeom prst="rect">
            <a:avLst/>
          </a:prstGeom>
          <a:solidFill>
            <a:schemeClr val="accent5">
              <a:lumMod val="20000"/>
              <a:lumOff val="80000"/>
            </a:schemeClr>
          </a:solidFill>
          <a:ln>
            <a:solidFill>
              <a:schemeClr val="bg1"/>
            </a:solidFill>
          </a:ln>
          <a:effectLst>
            <a:glow rad="228600">
              <a:schemeClr val="accent3">
                <a:satMod val="175000"/>
                <a:alpha val="40000"/>
              </a:schemeClr>
            </a:glow>
          </a:effectLst>
        </p:spPr>
        <p:txBody>
          <a:bodyPr wrap="square" rtlCol="0">
            <a:spAutoFit/>
          </a:bodyPr>
          <a:lstStyle/>
          <a:p>
            <a:r>
              <a:rPr lang="vi-VN" sz="3600" b="1" dirty="0">
                <a:solidFill>
                  <a:srgbClr val="003399"/>
                </a:solidFill>
              </a:rPr>
              <a:t>Khi tin theo, anh em đã nhận được Thánh Thần chưa ?</a:t>
            </a:r>
            <a:endParaRPr lang="vi-VN" sz="3600" b="1" i="1" dirty="0">
              <a:solidFill>
                <a:srgbClr val="003399"/>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3536224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rgbClr val="003399"/>
                </a:solidFill>
                <a:latin typeface="UTM American Sans" pitchFamily="18" charset="0"/>
                <a:cs typeface="Times New Roman" pitchFamily="18" charset="0"/>
              </a:rPr>
              <a:t>Hỡi vương quốc trần </a:t>
            </a:r>
            <a:r>
              <a:rPr lang="vi-VN" sz="7200" b="1" dirty="0" smtClean="0">
                <a:solidFill>
                  <a:srgbClr val="003399"/>
                </a:solidFill>
                <a:latin typeface="UTM American Sans" pitchFamily="18" charset="0"/>
                <a:cs typeface="Times New Roman" pitchFamily="18" charset="0"/>
              </a:rPr>
              <a:t>gian,</a:t>
            </a:r>
            <a:r>
              <a:rPr lang="en-US" sz="7200" b="1" dirty="0" smtClean="0">
                <a:solidFill>
                  <a:srgbClr val="003399"/>
                </a:solidFill>
                <a:latin typeface="UTM American Sans" pitchFamily="18" charset="0"/>
                <a:cs typeface="Times New Roman" pitchFamily="18" charset="0"/>
              </a:rPr>
              <a:t> </a:t>
            </a:r>
            <a:r>
              <a:rPr lang="vi-VN" sz="7200" b="1" dirty="0" smtClean="0">
                <a:solidFill>
                  <a:srgbClr val="003399"/>
                </a:solidFill>
                <a:latin typeface="UTM American Sans" pitchFamily="18" charset="0"/>
                <a:cs typeface="Times New Roman" pitchFamily="18" charset="0"/>
              </a:rPr>
              <a:t>nào </a:t>
            </a:r>
            <a:r>
              <a:rPr lang="vi-VN" sz="7200" b="1" dirty="0">
                <a:solidFill>
                  <a:srgbClr val="003399"/>
                </a:solidFill>
                <a:latin typeface="UTM American Sans" pitchFamily="18" charset="0"/>
                <a:cs typeface="Times New Roman" pitchFamily="18" charset="0"/>
              </a:rPr>
              <a:t>hát khen Thượng Đế.</a:t>
            </a:r>
            <a:endParaRPr lang="en-US" sz="7200" b="1" dirty="0">
              <a:solidFill>
                <a:srgbClr val="003399"/>
              </a:solidFill>
              <a:latin typeface="UTM American Sans" pitchFamily="18" charset="0"/>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smtClean="0">
                <a:solidFill>
                  <a:srgbClr val="FF0000"/>
                </a:solidFill>
                <a:cs typeface="Times New Roman" pitchFamily="18" charset="0"/>
              </a:rPr>
              <a:t>Đáp</a:t>
            </a:r>
            <a:r>
              <a:rPr lang="en-US" sz="4400" b="1" u="sng" dirty="0" smtClean="0">
                <a:solidFill>
                  <a:srgbClr val="FF0000"/>
                </a:solidFill>
                <a:cs typeface="Times New Roman" pitchFamily="18" charset="0"/>
              </a:rPr>
              <a:t> </a:t>
            </a:r>
            <a:r>
              <a:rPr lang="en-US" sz="4400" b="1" u="sng" dirty="0" err="1" smtClean="0">
                <a:solidFill>
                  <a:srgbClr val="FF0000"/>
                </a:solidFill>
                <a:cs typeface="Times New Roman" pitchFamily="18" charset="0"/>
              </a:rPr>
              <a:t>ca</a:t>
            </a:r>
            <a:r>
              <a:rPr lang="en-US" sz="4400" b="1" u="sng" dirty="0" smtClean="0">
                <a:solidFill>
                  <a:srgbClr val="FF0000"/>
                </a:solidFill>
                <a:cs typeface="Times New Roman" pitchFamily="18" charset="0"/>
              </a:rPr>
              <a:t>:</a:t>
            </a:r>
            <a:endParaRPr lang="en-US" sz="4400" b="1" u="sng" dirty="0">
              <a:solidFill>
                <a:srgbClr val="FF0000"/>
              </a:solidFill>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7147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957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dirty="0" smtClean="0">
                <a:solidFill>
                  <a:srgbClr val="003399"/>
                </a:solidFill>
                <a:latin typeface="UTM American Sans" pitchFamily="18" charset="0"/>
                <a:cs typeface="Times New Roman" pitchFamily="18" charset="0"/>
              </a:rPr>
              <a:t>Anh </a:t>
            </a:r>
            <a:r>
              <a:rPr lang="vi-VN" sz="5400" b="1" dirty="0">
                <a:solidFill>
                  <a:srgbClr val="003399"/>
                </a:solidFill>
                <a:latin typeface="UTM American Sans" pitchFamily="18" charset="0"/>
                <a:cs typeface="Times New Roman" pitchFamily="18" charset="0"/>
              </a:rPr>
              <a:t>em đã được trỗi dậy cùng với Đức Ki-tô, nên hãy tìm kiếm những gì thuộc thượng giới, nơi Đức Ki-tô đang ngự bên hữu Thiên Chúa.</a:t>
            </a:r>
            <a:endParaRPr lang="en-US" sz="5400" b="1" dirty="0">
              <a:solidFill>
                <a:srgbClr val="003399"/>
              </a:solidFill>
              <a:latin typeface="UTM American Sans" pitchFamily="18" charset="0"/>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smtClean="0">
                <a:solidFill>
                  <a:srgbClr val="FF0000"/>
                </a:solidFill>
                <a:cs typeface="Times New Roman" pitchFamily="18" charset="0"/>
              </a:rPr>
              <a:t>Alleluia-Alleluia:</a:t>
            </a:r>
            <a:endParaRPr lang="en-US" sz="3200" b="1" u="sng" dirty="0">
              <a:solidFill>
                <a:srgbClr val="FF0000"/>
              </a:solidFill>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smtClean="0">
                <a:solidFill>
                  <a:srgbClr val="FF0000"/>
                </a:solidFill>
                <a:cs typeface="Times New Roman" pitchFamily="18" charset="0"/>
              </a:rPr>
              <a:t>Alleluia:</a:t>
            </a:r>
            <a:endParaRPr lang="en-US" sz="3600" b="1" u="sng" dirty="0">
              <a:solidFill>
                <a:srgbClr val="FF0000"/>
              </a:solidFill>
              <a:cs typeface="Times New Roman" pitchFamily="18" charset="0"/>
            </a:endParaRPr>
          </a:p>
        </p:txBody>
      </p:sp>
    </p:spTree>
    <p:extLst>
      <p:ext uri="{BB962C8B-B14F-4D97-AF65-F5344CB8AC3E}">
        <p14:creationId xmlns:p14="http://schemas.microsoft.com/office/powerpoint/2010/main" val="2728798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203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9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9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9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9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FF0000"/>
                </a:solidFill>
              </a:rPr>
              <a:t>Về Nhà Cha</a:t>
            </a:r>
            <a:r>
              <a:rPr lang="en-US" sz="8600" b="1" dirty="0">
                <a:solidFill>
                  <a:srgbClr val="FF0000"/>
                </a:solidFill>
              </a:rPr>
              <a:t> </a:t>
            </a:r>
          </a:p>
          <a:p>
            <a:pPr marL="27432" indent="0" algn="ctr">
              <a:lnSpc>
                <a:spcPct val="120000"/>
              </a:lnSpc>
              <a:buNone/>
            </a:pPr>
            <a:r>
              <a:rPr lang="vi-VN"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Tường Thược</a:t>
            </a:r>
            <a:endParaRPr lang="en-US"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3252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6722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474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80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Lễ Vật</a:t>
            </a:r>
            <a:r>
              <a:rPr lang="en-US" sz="23900" dirty="0">
                <a:solidFill>
                  <a:srgbClr val="FF0000"/>
                </a:solidFill>
              </a:rPr>
              <a:t/>
            </a:r>
            <a:br>
              <a:rPr lang="en-US" sz="23900" dirty="0">
                <a:solidFill>
                  <a:srgbClr val="FF0000"/>
                </a:solidFill>
              </a:rPr>
            </a:br>
            <a:r>
              <a:rPr lang="vi-VN" sz="4400" dirty="0">
                <a:solidFill>
                  <a:srgbClr val="003399"/>
                </a:solidFill>
              </a:rPr>
              <a:t>Nguyễn Duy </a:t>
            </a:r>
            <a:endParaRPr lang="en-US" altLang="en-US" sz="52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Rượu nho bánh miến con dâng về dâng về Chúa từ nhân. Nguyện xin Thiên Chúa ban dư tràn dư tràn những hồng ân.</a:t>
            </a:r>
            <a:endParaRPr lang="vi-VN" sz="5400" b="1" dirty="0">
              <a:solidFill>
                <a:srgbClr val="002060"/>
              </a:solidFill>
              <a:latin typeface="+mj-lt"/>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400" b="1" dirty="0">
                <a:solidFill>
                  <a:srgbClr val="003399"/>
                </a:solidFill>
              </a:rPr>
              <a:t>Con xin dâng lên tình yêu thiết tha cùng muôn tiếng ca. Ghi trong tâm tư ngàn muôn ước mơ cùng năm tháng qua.</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9948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Rượu nho bánh miến con dâng về dâng về Chúa từ nhân. Nguyện xin Thiên Chúa ban dư tràn dư tràn những hồng ân.</a:t>
            </a:r>
            <a:endParaRPr lang="vi-VN" sz="5400" b="1" dirty="0">
              <a:solidFill>
                <a:srgbClr val="002060"/>
              </a:solidFill>
              <a:latin typeface="+mj-lt"/>
            </a:endParaRPr>
          </a:p>
        </p:txBody>
      </p:sp>
    </p:spTree>
    <p:extLst>
      <p:ext uri="{BB962C8B-B14F-4D97-AF65-F5344CB8AC3E}">
        <p14:creationId xmlns:p14="http://schemas.microsoft.com/office/powerpoint/2010/main" val="47524244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300" b="1" dirty="0">
                <a:solidFill>
                  <a:srgbClr val="003399"/>
                </a:solidFill>
              </a:rPr>
              <a:t>Con xin dâng lên này thân xác con nhiều khi yếu đau. Xin thương ban ơn để năm tháng sau được thêm sức hơn.</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0770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Rượu nho bánh miến con dâng về dâng về Chúa từ nhân. Nguyện xin Thiên Chúa ban dư tràn dư tràn những hồng ân.</a:t>
            </a:r>
            <a:endParaRPr lang="vi-VN" sz="5400" b="1" dirty="0">
              <a:solidFill>
                <a:srgbClr val="002060"/>
              </a:solidFill>
              <a:latin typeface="+mj-lt"/>
            </a:endParaRPr>
          </a:p>
        </p:txBody>
      </p:sp>
    </p:spTree>
    <p:extLst>
      <p:ext uri="{BB962C8B-B14F-4D97-AF65-F5344CB8AC3E}">
        <p14:creationId xmlns:p14="http://schemas.microsoft.com/office/powerpoint/2010/main" val="130572258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300" b="1" dirty="0">
                <a:solidFill>
                  <a:srgbClr val="003399"/>
                </a:solidFill>
              </a:rPr>
              <a:t>Con xin dâng lên niềm tin sắt son vượt qua khó nguy. Khi con an vui hoặc khi đắng cay được yêu Chúa thôi.</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7774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rPr>
              <a:t>Đồng</a:t>
            </a:r>
            <a:r>
              <a:rPr lang="en-US" sz="4800" b="1" dirty="0">
                <a:solidFill>
                  <a:srgbClr val="003399"/>
                </a:solidFill>
              </a:rPr>
              <a:t> </a:t>
            </a:r>
            <a:r>
              <a:rPr lang="en-US" sz="4800" b="1" dirty="0" err="1">
                <a:solidFill>
                  <a:srgbClr val="003399"/>
                </a:solidFill>
              </a:rPr>
              <a:t>thanh</a:t>
            </a:r>
            <a:r>
              <a:rPr lang="en-US" sz="4800" b="1" dirty="0">
                <a:solidFill>
                  <a:srgbClr val="003399"/>
                </a:solidFill>
              </a:rPr>
              <a:t> ca vang </a:t>
            </a:r>
            <a:r>
              <a:rPr lang="en-US" sz="4800" b="1" dirty="0" err="1">
                <a:solidFill>
                  <a:srgbClr val="003399"/>
                </a:solidFill>
              </a:rPr>
              <a:t>đi</a:t>
            </a:r>
            <a:r>
              <a:rPr lang="en-US" sz="4800" b="1" dirty="0">
                <a:solidFill>
                  <a:srgbClr val="003399"/>
                </a:solidFill>
              </a:rPr>
              <a:t> </a:t>
            </a:r>
            <a:r>
              <a:rPr lang="en-US" sz="4800" b="1" dirty="0" err="1">
                <a:solidFill>
                  <a:srgbClr val="003399"/>
                </a:solidFill>
              </a:rPr>
              <a:t>về</a:t>
            </a:r>
            <a:r>
              <a:rPr lang="en-US" sz="4800" b="1" dirty="0">
                <a:solidFill>
                  <a:srgbClr val="003399"/>
                </a:solidFill>
              </a:rPr>
              <a:t> </a:t>
            </a:r>
            <a:r>
              <a:rPr lang="en-US" sz="4800" b="1" dirty="0" err="1">
                <a:solidFill>
                  <a:srgbClr val="003399"/>
                </a:solidFill>
              </a:rPr>
              <a:t>Nhà</a:t>
            </a:r>
            <a:r>
              <a:rPr lang="en-US" sz="4800" b="1" dirty="0">
                <a:solidFill>
                  <a:srgbClr val="003399"/>
                </a:solidFill>
              </a:rPr>
              <a:t> Cha </a:t>
            </a:r>
            <a:r>
              <a:rPr lang="en-US" sz="4800" b="1" dirty="0" err="1">
                <a:solidFill>
                  <a:srgbClr val="003399"/>
                </a:solidFill>
              </a:rPr>
              <a:t>lòng</a:t>
            </a:r>
            <a:r>
              <a:rPr lang="en-US" sz="4800" b="1" dirty="0">
                <a:solidFill>
                  <a:srgbClr val="003399"/>
                </a:solidFill>
              </a:rPr>
              <a:t> Cha </a:t>
            </a:r>
            <a:r>
              <a:rPr lang="en-US" sz="4800" b="1" dirty="0" err="1">
                <a:solidFill>
                  <a:srgbClr val="003399"/>
                </a:solidFill>
              </a:rPr>
              <a:t>nhân</a:t>
            </a:r>
            <a:r>
              <a:rPr lang="en-US" sz="4800" b="1" dirty="0">
                <a:solidFill>
                  <a:srgbClr val="003399"/>
                </a:solidFill>
              </a:rPr>
              <a:t> </a:t>
            </a:r>
            <a:r>
              <a:rPr lang="en-US" sz="4800" b="1" dirty="0" err="1">
                <a:solidFill>
                  <a:srgbClr val="003399"/>
                </a:solidFill>
              </a:rPr>
              <a:t>ái</a:t>
            </a:r>
            <a:r>
              <a:rPr lang="en-US" sz="4800" b="1" dirty="0">
                <a:solidFill>
                  <a:srgbClr val="003399"/>
                </a:solidFill>
              </a:rPr>
              <a:t> </a:t>
            </a:r>
            <a:r>
              <a:rPr lang="en-US" sz="4800" b="1" dirty="0" err="1">
                <a:solidFill>
                  <a:srgbClr val="003399"/>
                </a:solidFill>
              </a:rPr>
              <a:t>đang</a:t>
            </a:r>
            <a:r>
              <a:rPr lang="en-US" sz="4800" b="1" dirty="0">
                <a:solidFill>
                  <a:srgbClr val="003399"/>
                </a:solidFill>
              </a:rPr>
              <a:t> </a:t>
            </a:r>
            <a:r>
              <a:rPr lang="en-US" sz="4800" b="1" dirty="0" err="1">
                <a:solidFill>
                  <a:srgbClr val="003399"/>
                </a:solidFill>
              </a:rPr>
              <a:t>đứng</a:t>
            </a:r>
            <a:r>
              <a:rPr lang="en-US" sz="4800" b="1" dirty="0">
                <a:solidFill>
                  <a:srgbClr val="003399"/>
                </a:solidFill>
              </a:rPr>
              <a:t> </a:t>
            </a:r>
            <a:r>
              <a:rPr lang="en-US" sz="4800" b="1" dirty="0" err="1">
                <a:solidFill>
                  <a:srgbClr val="003399"/>
                </a:solidFill>
              </a:rPr>
              <a:t>đón</a:t>
            </a:r>
            <a:r>
              <a:rPr lang="en-US" sz="4800" b="1" dirty="0">
                <a:solidFill>
                  <a:srgbClr val="003399"/>
                </a:solidFill>
              </a:rPr>
              <a:t> </a:t>
            </a:r>
            <a:r>
              <a:rPr lang="en-US" sz="4800" b="1" dirty="0" err="1">
                <a:solidFill>
                  <a:srgbClr val="003399"/>
                </a:solidFill>
              </a:rPr>
              <a:t>chờ</a:t>
            </a:r>
            <a:r>
              <a:rPr lang="en-US" sz="4800" b="1" dirty="0">
                <a:solidFill>
                  <a:srgbClr val="003399"/>
                </a:solidFill>
              </a:rPr>
              <a:t>. </a:t>
            </a:r>
            <a:r>
              <a:rPr lang="en-US" sz="4800" b="1" dirty="0" err="1">
                <a:solidFill>
                  <a:srgbClr val="003399"/>
                </a:solidFill>
              </a:rPr>
              <a:t>Chúng</a:t>
            </a:r>
            <a:r>
              <a:rPr lang="en-US" sz="4800" b="1" dirty="0">
                <a:solidFill>
                  <a:srgbClr val="003399"/>
                </a:solidFill>
              </a:rPr>
              <a:t> ta </a:t>
            </a:r>
            <a:r>
              <a:rPr lang="en-US" sz="4800" b="1" dirty="0" err="1">
                <a:solidFill>
                  <a:srgbClr val="003399"/>
                </a:solidFill>
              </a:rPr>
              <a:t>vui</a:t>
            </a:r>
            <a:r>
              <a:rPr lang="en-US" sz="4800" b="1" dirty="0">
                <a:solidFill>
                  <a:srgbClr val="003399"/>
                </a:solidFill>
              </a:rPr>
              <a:t> </a:t>
            </a:r>
            <a:r>
              <a:rPr lang="en-US" sz="4800" b="1" dirty="0" err="1">
                <a:solidFill>
                  <a:srgbClr val="003399"/>
                </a:solidFill>
              </a:rPr>
              <a:t>mừng</a:t>
            </a:r>
            <a:r>
              <a:rPr lang="en-US" sz="4800" b="1" dirty="0">
                <a:solidFill>
                  <a:srgbClr val="003399"/>
                </a:solidFill>
              </a:rPr>
              <a:t> </a:t>
            </a:r>
            <a:r>
              <a:rPr lang="en-US" sz="4800" b="1" dirty="0" err="1">
                <a:solidFill>
                  <a:srgbClr val="003399"/>
                </a:solidFill>
              </a:rPr>
              <a:t>về</a:t>
            </a:r>
            <a:r>
              <a:rPr lang="en-US" sz="4800" b="1" dirty="0">
                <a:solidFill>
                  <a:srgbClr val="003399"/>
                </a:solidFill>
              </a:rPr>
              <a:t> </a:t>
            </a:r>
            <a:r>
              <a:rPr lang="en-US" sz="4800" b="1" dirty="0" err="1">
                <a:solidFill>
                  <a:srgbClr val="003399"/>
                </a:solidFill>
              </a:rPr>
              <a:t>Nhà</a:t>
            </a:r>
            <a:r>
              <a:rPr lang="en-US" sz="4800" b="1" dirty="0">
                <a:solidFill>
                  <a:srgbClr val="003399"/>
                </a:solidFill>
              </a:rPr>
              <a:t> Cha </a:t>
            </a:r>
            <a:r>
              <a:rPr lang="en-US" sz="4800" b="1" dirty="0" err="1">
                <a:solidFill>
                  <a:srgbClr val="003399"/>
                </a:solidFill>
              </a:rPr>
              <a:t>chung</a:t>
            </a:r>
            <a:r>
              <a:rPr lang="en-US" sz="4800" b="1" dirty="0">
                <a:solidFill>
                  <a:srgbClr val="003399"/>
                </a:solidFill>
              </a:rPr>
              <a:t> </a:t>
            </a:r>
            <a:r>
              <a:rPr lang="en-US" sz="4800" b="1" dirty="0" err="1">
                <a:solidFill>
                  <a:srgbClr val="003399"/>
                </a:solidFill>
              </a:rPr>
              <a:t>hết</a:t>
            </a:r>
            <a:r>
              <a:rPr lang="en-US" sz="4800" b="1" dirty="0">
                <a:solidFill>
                  <a:srgbClr val="003399"/>
                </a:solidFill>
              </a:rPr>
              <a:t> </a:t>
            </a:r>
            <a:r>
              <a:rPr lang="en-US" sz="4800" b="1" dirty="0" err="1">
                <a:solidFill>
                  <a:srgbClr val="003399"/>
                </a:solidFill>
              </a:rPr>
              <a:t>nỗi</a:t>
            </a:r>
            <a:r>
              <a:rPr lang="en-US" sz="4800" b="1" dirty="0">
                <a:solidFill>
                  <a:srgbClr val="003399"/>
                </a:solidFill>
              </a:rPr>
              <a:t> </a:t>
            </a:r>
            <a:r>
              <a:rPr lang="en-US" sz="4800" b="1" dirty="0" err="1">
                <a:solidFill>
                  <a:srgbClr val="003399"/>
                </a:solidFill>
              </a:rPr>
              <a:t>âu</a:t>
            </a:r>
            <a:r>
              <a:rPr lang="en-US" sz="4800" b="1" dirty="0">
                <a:solidFill>
                  <a:srgbClr val="003399"/>
                </a:solidFill>
              </a:rPr>
              <a:t> lo </a:t>
            </a:r>
            <a:r>
              <a:rPr lang="en-US" sz="4800" b="1" dirty="0" err="1">
                <a:solidFill>
                  <a:srgbClr val="003399"/>
                </a:solidFill>
              </a:rPr>
              <a:t>êm</a:t>
            </a:r>
            <a:r>
              <a:rPr lang="en-US" sz="4800" b="1" dirty="0">
                <a:solidFill>
                  <a:srgbClr val="003399"/>
                </a:solidFill>
              </a:rPr>
              <a:t> </a:t>
            </a:r>
            <a:r>
              <a:rPr lang="en-US" sz="4800" b="1" dirty="0" err="1">
                <a:solidFill>
                  <a:srgbClr val="003399"/>
                </a:solidFill>
              </a:rPr>
              <a:t>ái</a:t>
            </a:r>
            <a:r>
              <a:rPr lang="en-US" sz="4800" b="1" dirty="0">
                <a:solidFill>
                  <a:srgbClr val="003399"/>
                </a:solidFill>
              </a:rPr>
              <a:t> </a:t>
            </a:r>
            <a:r>
              <a:rPr lang="en-US" sz="4800" b="1" dirty="0" err="1">
                <a:solidFill>
                  <a:srgbClr val="003399"/>
                </a:solidFill>
              </a:rPr>
              <a:t>nào</a:t>
            </a:r>
            <a:r>
              <a:rPr lang="en-US" sz="4800" b="1" dirty="0">
                <a:solidFill>
                  <a:srgbClr val="003399"/>
                </a:solidFill>
              </a:rPr>
              <a:t> </a:t>
            </a:r>
            <a:r>
              <a:rPr lang="en-US" sz="4800" b="1" dirty="0" err="1">
                <a:solidFill>
                  <a:srgbClr val="003399"/>
                </a:solidFill>
              </a:rPr>
              <a:t>bằng</a:t>
            </a:r>
            <a:r>
              <a:rPr lang="en-US" sz="4800" b="1" dirty="0">
                <a:solidFill>
                  <a:srgbClr val="003399"/>
                </a:solidFill>
              </a:rPr>
              <a:t>. </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Rượu nho bánh miến con dâng về dâng về Chúa từ nhân. Nguyện xin Thiên Chúa ban dư tràn dư tràn những hồng ân.</a:t>
            </a:r>
            <a:endParaRPr lang="vi-VN" sz="5400" b="1" dirty="0">
              <a:solidFill>
                <a:srgbClr val="002060"/>
              </a:solidFill>
              <a:latin typeface="+mj-lt"/>
            </a:endParaRPr>
          </a:p>
        </p:txBody>
      </p:sp>
    </p:spTree>
    <p:extLst>
      <p:ext uri="{BB962C8B-B14F-4D97-AF65-F5344CB8AC3E}">
        <p14:creationId xmlns:p14="http://schemas.microsoft.com/office/powerpoint/2010/main" val="315243378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603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Nguyện</a:t>
            </a:r>
            <a:r>
              <a:rPr lang="vi-VN"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Hiệp</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80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Tạ ơn Trời</a:t>
            </a:r>
            <a:r>
              <a:rPr lang="en-US" sz="23900" dirty="0">
                <a:solidFill>
                  <a:srgbClr val="FF0000"/>
                </a:solidFill>
              </a:rPr>
              <a:t/>
            </a:r>
            <a:br>
              <a:rPr lang="en-US" sz="23900" dirty="0">
                <a:solidFill>
                  <a:srgbClr val="FF0000"/>
                </a:solidFill>
              </a:rPr>
            </a:br>
            <a:r>
              <a:rPr lang="vi-VN" sz="4400" dirty="0">
                <a:solidFill>
                  <a:srgbClr val="003399"/>
                </a:solidFill>
              </a:rPr>
              <a:t>Phanxicô </a:t>
            </a:r>
            <a:endParaRPr lang="en-US" altLang="en-US" sz="52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4184365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7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3399"/>
                </a:solidFill>
              </a:rPr>
              <a:t>Con muốn dâng lên trời muôn lời qua muôn đời. Để mà tạ ơn, ơn Trời rất bao la. Con muốn dâng lời ca ươm ngát hương ngàn hoa. Dâng ý thơ vui ngợi ca ân tình Cha.</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9249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nương thân trong Chúa (ơ), ngày tháng mãi là mùa xuân. Xin dâng trong suốt cuộc đời những lời cảm mến tri ân.</a:t>
            </a:r>
            <a:endParaRPr lang="vi-VN" sz="5400" b="1" dirty="0">
              <a:solidFill>
                <a:srgbClr val="002060"/>
              </a:solidFill>
              <a:latin typeface="+mj-lt"/>
            </a:endParaRPr>
          </a:p>
        </p:txBody>
      </p:sp>
    </p:spTree>
    <p:extLst>
      <p:ext uri="{BB962C8B-B14F-4D97-AF65-F5344CB8AC3E}">
        <p14:creationId xmlns:p14="http://schemas.microsoft.com/office/powerpoint/2010/main" val="77223787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a:solidFill>
                  <a:srgbClr val="003399"/>
                </a:solidFill>
              </a:rPr>
              <a:t>Trong bóng đêm xa vời Chúa gọi con ra đời. Từng ngày êm trôi, bông hồng thắm trên môi. Con sống trong hồng ân như lá xanh kùa xuân. Câu hát yêu thương ngàn năm luôn vọng ngân.</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1736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nương thân trong Chúa (ơ), ngày tháng mãi là mùa xuân. Xin dâng trong suốt cuộc đời những lời cảm mến tri ân.</a:t>
            </a:r>
            <a:endParaRPr lang="vi-VN" sz="5400" b="1" dirty="0">
              <a:solidFill>
                <a:srgbClr val="002060"/>
              </a:solidFill>
              <a:latin typeface="+mj-lt"/>
            </a:endParaRPr>
          </a:p>
        </p:txBody>
      </p:sp>
    </p:spTree>
    <p:extLst>
      <p:ext uri="{BB962C8B-B14F-4D97-AF65-F5344CB8AC3E}">
        <p14:creationId xmlns:p14="http://schemas.microsoft.com/office/powerpoint/2010/main" val="166387772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dirty="0">
                <a:solidFill>
                  <a:srgbClr val="003399"/>
                </a:solidFill>
              </a:rPr>
              <a:t>Con sống trong cuộc đời ngước nhìn muôn sao trời. Và lòng con tin, có một Đấng vô biên. Con lắng nghe giòng sông nghe tiếng mưa mùa đông. Bao tiếng thiết tha dạy con biết lòng Cha.</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102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nương thân trong Chúa (ơ), ngày tháng mãi là mùa xuân. Xin dâng trong suốt cuộc đời những lời cảm mến tri ân.</a:t>
            </a:r>
            <a:endParaRPr lang="vi-VN" sz="5400" b="1" dirty="0">
              <a:solidFill>
                <a:srgbClr val="002060"/>
              </a:solidFill>
              <a:latin typeface="+mj-lt"/>
            </a:endParaRPr>
          </a:p>
        </p:txBody>
      </p:sp>
    </p:spTree>
    <p:extLst>
      <p:ext uri="{BB962C8B-B14F-4D97-AF65-F5344CB8AC3E}">
        <p14:creationId xmlns:p14="http://schemas.microsoft.com/office/powerpoint/2010/main" val="27370315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Tk4</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Con sẽ đi qua đời như một thoáng môi cười. Dù một trăm năm, đâu trọn nghĩa xa xăm. Xin hiến trong tình Cha đây xác thân phù hoa. Xin dẫn đưa con ngày mai lên trời xa.</a:t>
            </a:r>
          </a:p>
          <a:p>
            <a:pPr marL="27432" indent="0" algn="just">
              <a:lnSpc>
                <a:spcPct val="130000"/>
              </a:lnSpc>
              <a:buNone/>
            </a:pP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604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rPr>
              <a:t>Đi mau ta đừng lo vì có Chúa luôn bên mình. Gian nguy ta vượt qua luôn hăng hái trên đường xa. Ơn trên luôn giúp sức ta sợ chi bao khó nhọc. Lòng thành kính xin Người luôn ghé mắt thương nhân thế.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nương thân trong Chúa (ơ), ngày tháng mãi là mùa xuân. Xin dâng trong suốt cuộc đời những lời cảm mến tri ân.</a:t>
            </a:r>
            <a:endParaRPr lang="vi-VN" sz="5400" b="1" dirty="0">
              <a:solidFill>
                <a:srgbClr val="002060"/>
              </a:solidFill>
              <a:latin typeface="+mj-lt"/>
            </a:endParaRPr>
          </a:p>
        </p:txBody>
      </p:sp>
    </p:spTree>
    <p:extLst>
      <p:ext uri="{BB962C8B-B14F-4D97-AF65-F5344CB8AC3E}">
        <p14:creationId xmlns:p14="http://schemas.microsoft.com/office/powerpoint/2010/main" val="158518565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3329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3516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vi-VN"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Kết</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80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Tiếng Gọi </a:t>
            </a:r>
            <a:r>
              <a:rPr lang="vi-VN" altLang="en-US" sz="80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Maria</a:t>
            </a:r>
            <a:r>
              <a:rPr lang="en-US" sz="23900" dirty="0">
                <a:solidFill>
                  <a:srgbClr val="FF0000"/>
                </a:solidFill>
              </a:rPr>
              <a:t/>
            </a:r>
            <a:br>
              <a:rPr lang="en-US" sz="23900" dirty="0">
                <a:solidFill>
                  <a:srgbClr val="FF0000"/>
                </a:solidFill>
              </a:rPr>
            </a:br>
            <a:r>
              <a:rPr lang="vi-VN" sz="4400" dirty="0">
                <a:solidFill>
                  <a:srgbClr val="003399"/>
                </a:solidFill>
              </a:rPr>
              <a:t>Lm.Kim Long </a:t>
            </a:r>
            <a:endParaRPr lang="en-US" altLang="en-US" sz="52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4602872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300" b="1" dirty="0">
                <a:solidFill>
                  <a:srgbClr val="003399"/>
                </a:solidFill>
              </a:rPr>
              <a:t>Xưa trong làng Fatima, có Đức Mẹ Maria. Mẹ đến với đời, Mẹ nói với người, những lời bao sắt son, những lời của Mẹ ru con.</a:t>
            </a:r>
            <a:endParaRPr lang="en-US" sz="5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5002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3399"/>
                </a:solidFill>
              </a:rPr>
              <a:t>Đây tiếng gọi Fatima nói với người muôn phương xa. Hãy đến với Mẹ, hãy sống trong Mẹ, nghe lời mẹ dẫn đưa, nhớ lời của Mẹ khi xưa.</a:t>
            </a:r>
          </a:p>
        </p:txBody>
      </p:sp>
    </p:spTree>
    <p:extLst>
      <p:ext uri="{BB962C8B-B14F-4D97-AF65-F5344CB8AC3E}">
        <p14:creationId xmlns:p14="http://schemas.microsoft.com/office/powerpoint/2010/main" val="2307103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Mẹ nhắc người ăn năn thống hối, hãy siêng năng lần hạt Mân Côi. Tháng năm qua Mẹ đau khổ nhiều. Hãy sùng kính Trái Tim Mẹ yêu.</a:t>
            </a:r>
            <a:endParaRPr lang="vi-VN" sz="5400" b="1" dirty="0">
              <a:solidFill>
                <a:srgbClr val="002060"/>
              </a:solidFill>
              <a:latin typeface="+mj-lt"/>
            </a:endParaRPr>
          </a:p>
        </p:txBody>
      </p:sp>
    </p:spTree>
    <p:extLst>
      <p:ext uri="{BB962C8B-B14F-4D97-AF65-F5344CB8AC3E}">
        <p14:creationId xmlns:p14="http://schemas.microsoft.com/office/powerpoint/2010/main" val="16859435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351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Từ muôn phương xa đi về Nhà Cha lòng luôn vui sướng Thiên Chúa nhân từ. Chúng ta vui hoà nhịp ca du dương tiến bước loan truyền Thiên Chúa tình thương. </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6679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rPr>
              <a:t>Đi mau ta đừng lo vì có Chúa luôn bên mình. Gian nguy ta vượt qua luôn hăng hái trên đường xa. Ơn trên luôn giúp sức ta sợ chi bao khó nhọc. Lòng thành kính xin Người luôn ghé mắt thương nhân thế.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1513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122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1346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1184</Words>
  <Application>Microsoft Office PowerPoint</Application>
  <PresentationFormat>On-screen Show (16:9)</PresentationFormat>
  <Paragraphs>85</Paragraphs>
  <Slides>57</Slides>
  <Notes>0</Notes>
  <HiddenSlides>0</HiddenSlides>
  <MMClips>0</MMClips>
  <ScaleCrop>false</ScaleCrop>
  <HeadingPairs>
    <vt:vector size="4" baseType="variant">
      <vt:variant>
        <vt:lpstr>Theme</vt:lpstr>
      </vt:variant>
      <vt:variant>
        <vt:i4>7</vt:i4>
      </vt:variant>
      <vt:variant>
        <vt:lpstr>Slide Titles</vt:lpstr>
      </vt:variant>
      <vt:variant>
        <vt:i4>57</vt:i4>
      </vt:variant>
    </vt:vector>
  </HeadingPairs>
  <TitlesOfParts>
    <vt:vector size="64" baseType="lpstr">
      <vt:lpstr>Office Theme</vt:lpstr>
      <vt:lpstr>1_Office Theme</vt:lpstr>
      <vt:lpstr>12_Office Theme</vt:lpstr>
      <vt:lpstr>37_Default Design</vt:lpstr>
      <vt:lpstr>17_Office Theme</vt:lpstr>
      <vt:lpstr>27_Office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42</cp:revision>
  <dcterms:created xsi:type="dcterms:W3CDTF">2022-10-30T00:36:35Z</dcterms:created>
  <dcterms:modified xsi:type="dcterms:W3CDTF">2024-05-09T20:24:25Z</dcterms:modified>
</cp:coreProperties>
</file>