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64" r:id="rId2"/>
    <p:sldMasterId id="2147483948" r:id="rId3"/>
  </p:sldMasterIdLst>
  <p:notesMasterIdLst>
    <p:notesMasterId r:id="rId43"/>
  </p:notesMasterIdLst>
  <p:sldIdLst>
    <p:sldId id="315" r:id="rId4"/>
    <p:sldId id="395" r:id="rId5"/>
    <p:sldId id="396" r:id="rId6"/>
    <p:sldId id="397" r:id="rId7"/>
    <p:sldId id="444" r:id="rId8"/>
    <p:sldId id="445" r:id="rId9"/>
    <p:sldId id="446" r:id="rId10"/>
    <p:sldId id="463" r:id="rId11"/>
    <p:sldId id="333" r:id="rId12"/>
    <p:sldId id="257" r:id="rId13"/>
    <p:sldId id="258" r:id="rId14"/>
    <p:sldId id="321" r:id="rId15"/>
    <p:sldId id="259" r:id="rId16"/>
    <p:sldId id="414" r:id="rId17"/>
    <p:sldId id="447" r:id="rId18"/>
    <p:sldId id="272" r:id="rId19"/>
    <p:sldId id="273" r:id="rId20"/>
    <p:sldId id="448" r:id="rId21"/>
    <p:sldId id="274" r:id="rId22"/>
    <p:sldId id="449" r:id="rId23"/>
    <p:sldId id="275" r:id="rId24"/>
    <p:sldId id="450" r:id="rId25"/>
    <p:sldId id="340" r:id="rId26"/>
    <p:sldId id="464" r:id="rId27"/>
    <p:sldId id="277" r:id="rId28"/>
    <p:sldId id="451" r:id="rId29"/>
    <p:sldId id="452" r:id="rId30"/>
    <p:sldId id="453" r:id="rId31"/>
    <p:sldId id="465" r:id="rId32"/>
    <p:sldId id="455" r:id="rId33"/>
    <p:sldId id="466" r:id="rId34"/>
    <p:sldId id="457" r:id="rId35"/>
    <p:sldId id="467" r:id="rId36"/>
    <p:sldId id="458" r:id="rId37"/>
    <p:sldId id="459" r:id="rId38"/>
    <p:sldId id="460" r:id="rId39"/>
    <p:sldId id="461" r:id="rId40"/>
    <p:sldId id="462" r:id="rId41"/>
    <p:sldId id="468" r:id="rId4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34573" autoAdjust="0"/>
    <p:restoredTop sz="94693" autoAdjust="0"/>
  </p:normalViewPr>
  <p:slideViewPr>
    <p:cSldViewPr>
      <p:cViewPr>
        <p:scale>
          <a:sx n="125" d="100"/>
          <a:sy n="125" d="100"/>
        </p:scale>
        <p:origin x="-1618" y="-821"/>
      </p:cViewPr>
      <p:guideLst>
        <p:guide orient="horz" pos="1620"/>
        <p:guide pos="2880"/>
      </p:guideLst>
    </p:cSldViewPr>
  </p:slideViewPr>
  <p:outlineViewPr>
    <p:cViewPr>
      <p:scale>
        <a:sx n="33" d="100"/>
        <a:sy n="33" d="100"/>
      </p:scale>
      <p:origin x="0" y="931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FCF014-C786-4A8C-A0F8-48078F375E61}" type="datetimeFigureOut">
              <a:rPr lang="en-US" smtClean="0"/>
              <a:t>6/7/2024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22E042-4A36-48CC-BD79-24B65EF7403B}" type="slidenum">
              <a:rPr lang="en-US" smtClean="0"/>
              <a:t>‹#›</a:t>
            </a:fld>
            <a:endParaRPr lang="en-US"/>
          </a:p>
        </p:txBody>
      </p:sp>
    </p:spTree>
    <p:extLst>
      <p:ext uri="{BB962C8B-B14F-4D97-AF65-F5344CB8AC3E}">
        <p14:creationId xmlns:p14="http://schemas.microsoft.com/office/powerpoint/2010/main" val="2863527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B894DC-BE6D-4BA8-9D86-B7492C13956D}" type="slidenum">
              <a:rPr lang="en-US" smtClean="0"/>
              <a:t>25</a:t>
            </a:fld>
            <a:endParaRPr lang="en-US"/>
          </a:p>
        </p:txBody>
      </p:sp>
    </p:spTree>
    <p:extLst>
      <p:ext uri="{BB962C8B-B14F-4D97-AF65-F5344CB8AC3E}">
        <p14:creationId xmlns:p14="http://schemas.microsoft.com/office/powerpoint/2010/main" val="2634083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t>6/7/2024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6/7/2024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6/7/2024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22428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65323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3818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34082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86094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2584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4072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3229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6/7/2024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40444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67855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61037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39007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86765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113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36577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78485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50814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6659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6/7/2024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30132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50294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44405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269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t>6/7/2024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t>6/7/2024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t>6/7/2024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6/7/2024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6/7/2024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6/7/2024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6/7/2024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984522"/>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2095159"/>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272184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vi-VN" sz="7200" b="1" dirty="0">
                <a:solidFill>
                  <a:schemeClr val="bg1"/>
                </a:solidFill>
                <a:effectLst>
                  <a:outerShdw blurRad="38100" dist="38100" dir="2700000" algn="tl">
                    <a:srgbClr val="000000">
                      <a:alpha val="43137"/>
                    </a:srgbClr>
                  </a:outerShdw>
                </a:effectLst>
                <a:latin typeface="+mj-lt"/>
                <a:cs typeface="Times New Roman" pitchFamily="18" charset="0"/>
              </a:rPr>
              <a:t>Ơn phù hộ chúng ta ở nơi danh Chúa,</a:t>
            </a:r>
            <a:r>
              <a:rPr lang="en-US" sz="72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7200" b="1" dirty="0">
                <a:solidFill>
                  <a:schemeClr val="bg1"/>
                </a:solidFill>
                <a:effectLst>
                  <a:outerShdw blurRad="38100" dist="38100" dir="2700000" algn="tl">
                    <a:srgbClr val="000000">
                      <a:alpha val="43137"/>
                    </a:srgbClr>
                  </a:outerShdw>
                </a:effectLst>
                <a:latin typeface="+mj-lt"/>
                <a:cs typeface="Times New Roman" pitchFamily="18" charset="0"/>
              </a:rPr>
              <a:t>là Đấng dựng nên cả đất trời.</a:t>
            </a:r>
            <a:endParaRPr lang="en-US" sz="72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Đáp ca:</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85750"/>
            <a:ext cx="3629025"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3942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Anh em hãy vui mừng hớn hở, vì phần thưởng dành cho anh em ở trên trời thật lớn lao.</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0"/>
            <a:ext cx="2938625" cy="584775"/>
          </a:xfrm>
          <a:prstGeom prst="rect">
            <a:avLst/>
          </a:prstGeom>
          <a:noFill/>
        </p:spPr>
        <p:txBody>
          <a:bodyPr wrap="none" rtlCol="0">
            <a:spAutoFit/>
          </a:bodyPr>
          <a:lstStyle/>
          <a:p>
            <a:r>
              <a:rPr lang="en-US" sz="3200" b="1" u="sng">
                <a:solidFill>
                  <a:srgbClr val="FFFF00"/>
                </a:solidFill>
                <a:effectLst>
                  <a:outerShdw blurRad="38100" dist="38100" dir="2700000" algn="tl">
                    <a:srgbClr val="000000">
                      <a:alpha val="43137"/>
                    </a:srgbClr>
                  </a:outerShdw>
                </a:effectLst>
                <a:latin typeface="+mj-lt"/>
                <a:cs typeface="Times New Roman" pitchFamily="18" charset="0"/>
              </a:rPr>
              <a:t>Alleluia-Alleluia</a:t>
            </a:r>
            <a:r>
              <a:rPr lang="en-US" sz="3200" b="1" u="sng">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FF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4093942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2666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093942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4419600" y="2570911"/>
            <a:ext cx="4572000" cy="1323439"/>
          </a:xfrm>
          <a:prstGeom prst="rect">
            <a:avLst/>
          </a:prstGeom>
        </p:spPr>
        <p:txBody>
          <a:bodyPr>
            <a:spAutoFit/>
          </a:bodyPr>
          <a:lstStyle/>
          <a:p>
            <a:pPr algn="ctr"/>
            <a:r>
              <a:rPr lang="en-US" sz="4000">
                <a:solidFill>
                  <a:srgbClr val="FFFF00"/>
                </a:solidFill>
              </a:rPr>
              <a:t>Tiến Dâng Của Lễ</a:t>
            </a:r>
            <a:br>
              <a:rPr lang="en-US" sz="4000">
                <a:solidFill>
                  <a:srgbClr val="FFFF00"/>
                </a:solidFill>
              </a:rPr>
            </a:br>
            <a:r>
              <a:rPr lang="en-US" sz="4000" i="1">
                <a:solidFill>
                  <a:schemeClr val="bg1"/>
                </a:solidFill>
              </a:rPr>
              <a:t>Đinh Công Huỳnh</a:t>
            </a:r>
          </a:p>
        </p:txBody>
      </p:sp>
    </p:spTree>
    <p:extLst>
      <p:ext uri="{BB962C8B-B14F-4D97-AF65-F5344CB8AC3E}">
        <p14:creationId xmlns:p14="http://schemas.microsoft.com/office/powerpoint/2010/main" val="390501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b="0" u="sng">
                <a:solidFill>
                  <a:srgbClr val="FFFF00"/>
                </a:solidFill>
                <a:effectLst/>
              </a:rPr>
              <a:t>Tk1:</a:t>
            </a:r>
            <a:r>
              <a:rPr lang="en-US" sz="6000" b="0">
                <a:solidFill>
                  <a:schemeClr val="bg1"/>
                </a:solidFill>
                <a:effectLst/>
              </a:rPr>
              <a:t> </a:t>
            </a:r>
            <a:r>
              <a:rPr lang="vi-VN" sz="6000" b="0">
                <a:solidFill>
                  <a:schemeClr val="bg1"/>
                </a:solidFill>
                <a:effectLst/>
              </a:rPr>
              <a:t>Dâng tiến Cha lễ vật đây bánh rượu tình yêu nồng thắm. Dâng tiến Cha lao nhọc tháng ngày góp công đầy tâm.</a:t>
            </a:r>
            <a:endParaRPr lang="en-US" sz="6000" b="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b="0" u="sng">
                <a:solidFill>
                  <a:srgbClr val="FFFF00"/>
                </a:solidFill>
                <a:effectLst/>
              </a:rPr>
              <a:t>Đk:</a:t>
            </a:r>
            <a:r>
              <a:rPr lang="en-US" sz="6000" b="0">
                <a:solidFill>
                  <a:schemeClr val="bg1"/>
                </a:solidFill>
                <a:effectLst/>
              </a:rPr>
              <a:t> </a:t>
            </a:r>
            <a:r>
              <a:rPr lang="vi-VN" sz="6000" b="0">
                <a:solidFill>
                  <a:schemeClr val="bg1"/>
                </a:solidFill>
                <a:effectLst/>
              </a:rPr>
              <a:t>Xin dâng lên Cha đây rượu nho bánh thơm tình yêu. Dâng lên con tim thắm ân tình chan hòa đẹp xinh.</a:t>
            </a:r>
            <a:endParaRPr lang="en-US" sz="6000" b="0">
              <a:solidFill>
                <a:schemeClr val="bg1"/>
              </a:solidFill>
              <a:effectLst/>
            </a:endParaRPr>
          </a:p>
        </p:txBody>
      </p:sp>
    </p:spTree>
    <p:extLst>
      <p:ext uri="{BB962C8B-B14F-4D97-AF65-F5344CB8AC3E}">
        <p14:creationId xmlns:p14="http://schemas.microsoft.com/office/powerpoint/2010/main" val="3361250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b="0" u="sng">
                <a:solidFill>
                  <a:srgbClr val="FFFF00"/>
                </a:solidFill>
                <a:effectLst/>
              </a:rPr>
              <a:t>Tk2:</a:t>
            </a:r>
            <a:r>
              <a:rPr lang="en-US" sz="6000" b="0">
                <a:solidFill>
                  <a:schemeClr val="bg1"/>
                </a:solidFill>
                <a:effectLst/>
              </a:rPr>
              <a:t> </a:t>
            </a:r>
            <a:r>
              <a:rPr lang="vi-VN" sz="6000" b="0">
                <a:solidFill>
                  <a:schemeClr val="bg1"/>
                </a:solidFill>
                <a:effectLst/>
              </a:rPr>
              <a:t>Dâng tiến Cha hoa màu nơi cánh đồng đoàn con gặt hái. Hoa trái thơm dâng Ngài với trọn trái tim nồng say.</a:t>
            </a:r>
            <a:endParaRPr lang="en-US" sz="6000" b="0">
              <a:solidFill>
                <a:schemeClr val="bg1"/>
              </a:solidFill>
              <a:effectLst/>
            </a:endParaRPr>
          </a:p>
        </p:txBody>
      </p:sp>
    </p:spTree>
    <p:extLst>
      <p:ext uri="{BB962C8B-B14F-4D97-AF65-F5344CB8AC3E}">
        <p14:creationId xmlns:p14="http://schemas.microsoft.com/office/powerpoint/2010/main" val="37574089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b="0" u="sng">
                <a:solidFill>
                  <a:srgbClr val="FFFF00"/>
                </a:solidFill>
                <a:effectLst/>
              </a:rPr>
              <a:t>Đk:</a:t>
            </a:r>
            <a:r>
              <a:rPr lang="en-US" sz="6000" b="0">
                <a:solidFill>
                  <a:schemeClr val="bg1"/>
                </a:solidFill>
                <a:effectLst/>
              </a:rPr>
              <a:t> </a:t>
            </a:r>
            <a:r>
              <a:rPr lang="vi-VN" sz="6000" b="0">
                <a:solidFill>
                  <a:schemeClr val="bg1"/>
                </a:solidFill>
                <a:effectLst/>
              </a:rPr>
              <a:t>Xin dâng lên Cha đây rượu nho bánh thơm tình yêu. Dâng lên con tim thắm ân tình chan hòa đẹp xinh.</a:t>
            </a:r>
            <a:endParaRPr lang="en-US" sz="6000" b="0">
              <a:solidFill>
                <a:schemeClr val="bg1"/>
              </a:solidFill>
              <a:effectLst/>
            </a:endParaRPr>
          </a:p>
        </p:txBody>
      </p:sp>
    </p:spTree>
    <p:extLst>
      <p:ext uri="{BB962C8B-B14F-4D97-AF65-F5344CB8AC3E}">
        <p14:creationId xmlns:p14="http://schemas.microsoft.com/office/powerpoint/2010/main" val="29628647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b="0" u="sng">
                <a:solidFill>
                  <a:srgbClr val="FFFF00"/>
                </a:solidFill>
                <a:effectLst/>
              </a:rPr>
              <a:t>Tk3:</a:t>
            </a:r>
            <a:r>
              <a:rPr lang="en-US" sz="6000" b="0">
                <a:solidFill>
                  <a:schemeClr val="bg1"/>
                </a:solidFill>
                <a:effectLst/>
              </a:rPr>
              <a:t> </a:t>
            </a:r>
            <a:r>
              <a:rPr lang="vi-VN" sz="6000" b="0">
                <a:solidFill>
                  <a:schemeClr val="bg1"/>
                </a:solidFill>
                <a:effectLst/>
              </a:rPr>
              <a:t>Dâng tiến Cha xuân hồng hương ngát nồng mộng mơ cuộc sống. Đây tấm thân linh hồn bé nhỏ tiến dâng thành tâm.</a:t>
            </a:r>
            <a:endParaRPr lang="en-US" sz="6000" b="0">
              <a:solidFill>
                <a:schemeClr val="bg1"/>
              </a:solidFill>
              <a:effectLst/>
            </a:endParaRPr>
          </a:p>
        </p:txBody>
      </p:sp>
    </p:spTree>
    <p:extLst>
      <p:ext uri="{BB962C8B-B14F-4D97-AF65-F5344CB8AC3E}">
        <p14:creationId xmlns:p14="http://schemas.microsoft.com/office/powerpoint/2010/main" val="876768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a:solidFill>
                  <a:srgbClr val="FFFF00"/>
                </a:solidFill>
                <a:effectLst/>
              </a:rPr>
              <a:t>Ca </a:t>
            </a:r>
            <a:r>
              <a:rPr lang="en-US" sz="6000" b="0" dirty="0" err="1">
                <a:solidFill>
                  <a:srgbClr val="FFFF00"/>
                </a:solidFill>
                <a:effectLst/>
              </a:rPr>
              <a:t>Nhập</a:t>
            </a:r>
            <a:r>
              <a:rPr lang="en-US" sz="6000" b="0" dirty="0">
                <a:solidFill>
                  <a:srgbClr val="FFFF00"/>
                </a:solidFill>
                <a:effectLst/>
              </a:rPr>
              <a:t> </a:t>
            </a:r>
            <a:r>
              <a:rPr lang="en-US" sz="6000" b="0" dirty="0" err="1">
                <a:solidFill>
                  <a:srgbClr val="FFFF00"/>
                </a:solidFill>
                <a:effectLst/>
              </a:rPr>
              <a:t>Lễ</a:t>
            </a:r>
            <a:r>
              <a:rPr lang="en-US" sz="6000" b="0" dirty="0">
                <a:solidFill>
                  <a:srgbClr val="FFFF00"/>
                </a:solidFill>
                <a:effectLst/>
              </a:rPr>
              <a:t/>
            </a:r>
            <a:br>
              <a:rPr lang="en-US" sz="6000" b="0" dirty="0">
                <a:solidFill>
                  <a:srgbClr val="FFFF00"/>
                </a:solidFill>
                <a:effectLst/>
              </a:rPr>
            </a:br>
            <a:r>
              <a:rPr lang="vi-VN" sz="6000" dirty="0">
                <a:solidFill>
                  <a:srgbClr val="FFFF00"/>
                </a:solidFill>
              </a:rPr>
              <a:t>Lời Ca Dâng </a:t>
            </a:r>
            <a:r>
              <a:rPr lang="en-US" sz="6000" b="0" dirty="0">
                <a:solidFill>
                  <a:srgbClr val="FFFF00"/>
                </a:solidFill>
                <a:effectLst/>
              </a:rPr>
              <a:t/>
            </a:r>
            <a:br>
              <a:rPr lang="en-US" sz="6000" b="0" dirty="0">
                <a:solidFill>
                  <a:srgbClr val="FFFF00"/>
                </a:solidFill>
                <a:effectLst/>
              </a:rPr>
            </a:br>
            <a:r>
              <a:rPr lang="vi-VN" sz="6000" i="1" dirty="0">
                <a:solidFill>
                  <a:srgbClr val="FFFF00"/>
                </a:solidFill>
              </a:rPr>
              <a:t>Vân Chi</a:t>
            </a:r>
            <a:endParaRPr lang="en-US" sz="6000" b="0" i="1" dirty="0">
              <a:solidFill>
                <a:srgbClr val="FFFF00"/>
              </a:solidFill>
              <a:effectLst/>
            </a:endParaRPr>
          </a:p>
        </p:txBody>
      </p:sp>
    </p:spTree>
    <p:extLst>
      <p:ext uri="{BB962C8B-B14F-4D97-AF65-F5344CB8AC3E}">
        <p14:creationId xmlns:p14="http://schemas.microsoft.com/office/powerpoint/2010/main" val="4608242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b="0" u="sng">
                <a:solidFill>
                  <a:srgbClr val="FFFF00"/>
                </a:solidFill>
                <a:effectLst/>
              </a:rPr>
              <a:t>Đk:</a:t>
            </a:r>
            <a:r>
              <a:rPr lang="en-US" sz="6000" b="0">
                <a:solidFill>
                  <a:schemeClr val="bg1"/>
                </a:solidFill>
                <a:effectLst/>
              </a:rPr>
              <a:t> </a:t>
            </a:r>
            <a:r>
              <a:rPr lang="vi-VN" sz="6000" b="0">
                <a:solidFill>
                  <a:schemeClr val="bg1"/>
                </a:solidFill>
                <a:effectLst/>
              </a:rPr>
              <a:t>Xin dâng lên Cha đây rượu nho bánh thơm tình yêu. Dâng lên con tim thắm ân tình chan hòa đẹp xinh.</a:t>
            </a:r>
            <a:endParaRPr lang="en-US" sz="6000" b="0">
              <a:solidFill>
                <a:schemeClr val="bg1"/>
              </a:solidFill>
              <a:effectLst/>
            </a:endParaRPr>
          </a:p>
        </p:txBody>
      </p:sp>
    </p:spTree>
    <p:extLst>
      <p:ext uri="{BB962C8B-B14F-4D97-AF65-F5344CB8AC3E}">
        <p14:creationId xmlns:p14="http://schemas.microsoft.com/office/powerpoint/2010/main" val="24696796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b="0" u="sng">
                <a:solidFill>
                  <a:srgbClr val="FFFF00"/>
                </a:solidFill>
                <a:effectLst/>
              </a:rPr>
              <a:t>Tk4:</a:t>
            </a:r>
            <a:r>
              <a:rPr lang="en-US" sz="6000" b="0">
                <a:solidFill>
                  <a:schemeClr val="bg1"/>
                </a:solidFill>
                <a:effectLst/>
              </a:rPr>
              <a:t> </a:t>
            </a:r>
            <a:r>
              <a:rPr lang="vi-VN" sz="6000" b="0">
                <a:solidFill>
                  <a:schemeClr val="bg1"/>
                </a:solidFill>
                <a:effectLst/>
              </a:rPr>
              <a:t>Dâng Chúa bao u buồn bao thất vọng sầu vương nặng trĩu. Xin tiến dâng trọn tình để đẹp lễ dâng tình yêu.</a:t>
            </a:r>
            <a:endParaRPr lang="en-US" sz="6000" b="0">
              <a:solidFill>
                <a:schemeClr val="bg1"/>
              </a:solidFill>
              <a:effectLst/>
            </a:endParaRPr>
          </a:p>
        </p:txBody>
      </p:sp>
    </p:spTree>
    <p:extLst>
      <p:ext uri="{BB962C8B-B14F-4D97-AF65-F5344CB8AC3E}">
        <p14:creationId xmlns:p14="http://schemas.microsoft.com/office/powerpoint/2010/main" val="15545701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b="0" u="sng">
                <a:solidFill>
                  <a:srgbClr val="FFFF00"/>
                </a:solidFill>
                <a:effectLst/>
              </a:rPr>
              <a:t>Đk:</a:t>
            </a:r>
            <a:r>
              <a:rPr lang="en-US" sz="6000" b="0">
                <a:solidFill>
                  <a:schemeClr val="bg1"/>
                </a:solidFill>
                <a:effectLst/>
              </a:rPr>
              <a:t> </a:t>
            </a:r>
            <a:r>
              <a:rPr lang="vi-VN" sz="6000" b="0">
                <a:solidFill>
                  <a:schemeClr val="bg1"/>
                </a:solidFill>
                <a:effectLst/>
              </a:rPr>
              <a:t>Xin dâng lên Cha đây rượu nho bánh thơm tình yêu. Dâng lên con tim thắm ân tình chan hòa đẹp xinh.</a:t>
            </a:r>
            <a:endParaRPr lang="en-US" sz="6000" b="0">
              <a:solidFill>
                <a:schemeClr val="bg1"/>
              </a:solidFill>
              <a:effectLst/>
            </a:endParaRPr>
          </a:p>
        </p:txBody>
      </p:sp>
    </p:spTree>
    <p:extLst>
      <p:ext uri="{BB962C8B-B14F-4D97-AF65-F5344CB8AC3E}">
        <p14:creationId xmlns:p14="http://schemas.microsoft.com/office/powerpoint/2010/main" val="33014125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10422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881037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400" b="0" dirty="0">
                <a:solidFill>
                  <a:srgbClr val="FFFF00"/>
                </a:solidFill>
                <a:effectLst/>
              </a:rPr>
              <a:t>Ca </a:t>
            </a:r>
            <a:r>
              <a:rPr lang="en-US" sz="5400" b="0" dirty="0" err="1">
                <a:solidFill>
                  <a:srgbClr val="FFFF00"/>
                </a:solidFill>
                <a:effectLst/>
              </a:rPr>
              <a:t>Nguyện</a:t>
            </a:r>
            <a:r>
              <a:rPr lang="en-US" sz="5400" b="0" dirty="0">
                <a:solidFill>
                  <a:srgbClr val="FFFF00"/>
                </a:solidFill>
                <a:effectLst/>
              </a:rPr>
              <a:t> </a:t>
            </a:r>
            <a:r>
              <a:rPr lang="en-US" sz="5400" b="0" dirty="0" err="1">
                <a:solidFill>
                  <a:srgbClr val="FFFF00"/>
                </a:solidFill>
                <a:effectLst/>
              </a:rPr>
              <a:t>Hiệp</a:t>
            </a:r>
            <a:r>
              <a:rPr lang="en-US" sz="5400" b="0" dirty="0">
                <a:solidFill>
                  <a:srgbClr val="FFFF00"/>
                </a:solidFill>
                <a:effectLst/>
              </a:rPr>
              <a:t> </a:t>
            </a:r>
            <a:r>
              <a:rPr lang="en-US" sz="5400" b="0" dirty="0" err="1">
                <a:solidFill>
                  <a:srgbClr val="FFFF00"/>
                </a:solidFill>
                <a:effectLst/>
              </a:rPr>
              <a:t>Lễ</a:t>
            </a:r>
            <a:r>
              <a:rPr lang="en-US" sz="5400" b="0" dirty="0">
                <a:solidFill>
                  <a:srgbClr val="FFFF00"/>
                </a:solidFill>
                <a:effectLst/>
              </a:rPr>
              <a:t/>
            </a:r>
            <a:br>
              <a:rPr lang="en-US" sz="5400" b="0" dirty="0">
                <a:solidFill>
                  <a:srgbClr val="FFFF00"/>
                </a:solidFill>
                <a:effectLst/>
              </a:rPr>
            </a:br>
            <a:r>
              <a:rPr lang="vi-VN" sz="5400" dirty="0">
                <a:solidFill>
                  <a:srgbClr val="FFFF00"/>
                </a:solidFill>
              </a:rPr>
              <a:t>Bỏ Ngài Con Theo Ai</a:t>
            </a:r>
            <a:r>
              <a:rPr lang="en-US" sz="5400" dirty="0">
                <a:solidFill>
                  <a:srgbClr val="FFFF00"/>
                </a:solidFill>
              </a:rPr>
              <a:t/>
            </a:r>
            <a:br>
              <a:rPr lang="en-US" sz="5400" dirty="0">
                <a:solidFill>
                  <a:srgbClr val="FFFF00"/>
                </a:solidFill>
              </a:rPr>
            </a:br>
            <a:r>
              <a:rPr lang="vi-VN" sz="5400" i="1" dirty="0">
                <a:solidFill>
                  <a:schemeClr val="bg1"/>
                </a:solidFill>
              </a:rPr>
              <a:t>Phương Kim</a:t>
            </a:r>
            <a:endParaRPr lang="en-US" sz="5400" b="0" i="1" dirty="0">
              <a:solidFill>
                <a:schemeClr val="bg1"/>
              </a:solidFill>
              <a:effectLst/>
            </a:endParaRPr>
          </a:p>
        </p:txBody>
      </p:sp>
    </p:spTree>
    <p:extLst>
      <p:ext uri="{BB962C8B-B14F-4D97-AF65-F5344CB8AC3E}">
        <p14:creationId xmlns:p14="http://schemas.microsoft.com/office/powerpoint/2010/main" val="35387842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501"/>
          </a:xfrm>
        </p:spPr>
        <p:txBody>
          <a:bodyPr>
            <a:noAutofit/>
          </a:bodyPr>
          <a:lstStyle/>
          <a:p>
            <a:pPr algn="just"/>
            <a:r>
              <a:rPr lang="en-US" sz="4600" b="0" u="sng" dirty="0">
                <a:solidFill>
                  <a:srgbClr val="FFFF00"/>
                </a:solidFill>
                <a:effectLst/>
              </a:rPr>
              <a:t>Tk1:</a:t>
            </a:r>
            <a:r>
              <a:rPr lang="en-US" sz="4600" b="0" dirty="0">
                <a:solidFill>
                  <a:schemeClr val="bg1"/>
                </a:solidFill>
                <a:effectLst/>
              </a:rPr>
              <a:t> </a:t>
            </a:r>
            <a:r>
              <a:rPr lang="vi-VN" sz="4600" dirty="0">
                <a:solidFill>
                  <a:schemeClr val="bg1"/>
                </a:solidFill>
              </a:rPr>
              <a:t>﻿Bỏ ngài con biết theo </a:t>
            </a:r>
            <a:r>
              <a:rPr lang="vi-VN" sz="4600" dirty="0" smtClean="0">
                <a:solidFill>
                  <a:schemeClr val="bg1"/>
                </a:solidFill>
              </a:rPr>
              <a:t>ai</a:t>
            </a:r>
            <a:r>
              <a:rPr lang="en-US" sz="4600" dirty="0" smtClean="0">
                <a:solidFill>
                  <a:schemeClr val="bg1"/>
                </a:solidFill>
              </a:rPr>
              <a:t> </a:t>
            </a:r>
            <a:r>
              <a:rPr lang="vi-VN" sz="4600" dirty="0" smtClean="0">
                <a:solidFill>
                  <a:schemeClr val="bg1"/>
                </a:solidFill>
              </a:rPr>
              <a:t>Đời </a:t>
            </a:r>
            <a:r>
              <a:rPr lang="vi-VN" sz="4600" dirty="0">
                <a:solidFill>
                  <a:schemeClr val="bg1"/>
                </a:solidFill>
              </a:rPr>
              <a:t>lộng gió cánh chim ngàn </a:t>
            </a:r>
            <a:r>
              <a:rPr lang="vi-VN" sz="4600" dirty="0" smtClean="0">
                <a:solidFill>
                  <a:schemeClr val="bg1"/>
                </a:solidFill>
              </a:rPr>
              <a:t>khơi</a:t>
            </a:r>
            <a:r>
              <a:rPr lang="en-US" sz="4600" dirty="0" smtClean="0">
                <a:solidFill>
                  <a:schemeClr val="bg1"/>
                </a:solidFill>
              </a:rPr>
              <a:t> </a:t>
            </a:r>
            <a:r>
              <a:rPr lang="vi-VN" sz="4600" dirty="0" smtClean="0">
                <a:solidFill>
                  <a:schemeClr val="bg1"/>
                </a:solidFill>
              </a:rPr>
              <a:t>Trùng </a:t>
            </a:r>
            <a:r>
              <a:rPr lang="vi-VN" sz="4600" dirty="0">
                <a:solidFill>
                  <a:schemeClr val="bg1"/>
                </a:solidFill>
              </a:rPr>
              <a:t>dương sóng nước mênh </a:t>
            </a:r>
            <a:r>
              <a:rPr lang="vi-VN" sz="4600" dirty="0" smtClean="0">
                <a:solidFill>
                  <a:schemeClr val="bg1"/>
                </a:solidFill>
              </a:rPr>
              <a:t>mông</a:t>
            </a:r>
            <a:r>
              <a:rPr lang="en-US" sz="4600" dirty="0" smtClean="0">
                <a:solidFill>
                  <a:schemeClr val="bg1"/>
                </a:solidFill>
              </a:rPr>
              <a:t> </a:t>
            </a:r>
            <a:r>
              <a:rPr lang="vi-VN" sz="4600" dirty="0" smtClean="0">
                <a:solidFill>
                  <a:schemeClr val="bg1"/>
                </a:solidFill>
              </a:rPr>
              <a:t>Thuyền </a:t>
            </a:r>
            <a:r>
              <a:rPr lang="vi-VN" sz="4600" dirty="0">
                <a:solidFill>
                  <a:schemeClr val="bg1"/>
                </a:solidFill>
              </a:rPr>
              <a:t>buông lái biết trôi về </a:t>
            </a:r>
            <a:r>
              <a:rPr lang="vi-VN" sz="4600" dirty="0" smtClean="0">
                <a:solidFill>
                  <a:schemeClr val="bg1"/>
                </a:solidFill>
              </a:rPr>
              <a:t>đâu.</a:t>
            </a:r>
            <a:r>
              <a:rPr lang="en-US" sz="4600" dirty="0" smtClean="0">
                <a:solidFill>
                  <a:schemeClr val="bg1"/>
                </a:solidFill>
              </a:rPr>
              <a:t> </a:t>
            </a:r>
            <a:r>
              <a:rPr lang="vi-VN" sz="4600" dirty="0" smtClean="0">
                <a:solidFill>
                  <a:schemeClr val="bg1"/>
                </a:solidFill>
              </a:rPr>
              <a:t>Bỏ </a:t>
            </a:r>
            <a:r>
              <a:rPr lang="vi-VN" sz="4600" dirty="0">
                <a:solidFill>
                  <a:schemeClr val="bg1"/>
                </a:solidFill>
              </a:rPr>
              <a:t>ngài con biết theo </a:t>
            </a:r>
            <a:r>
              <a:rPr lang="vi-VN" sz="4600" dirty="0" smtClean="0">
                <a:solidFill>
                  <a:schemeClr val="bg1"/>
                </a:solidFill>
              </a:rPr>
              <a:t>ai</a:t>
            </a:r>
            <a:r>
              <a:rPr lang="en-US" sz="4600" dirty="0" smtClean="0">
                <a:solidFill>
                  <a:schemeClr val="bg1"/>
                </a:solidFill>
              </a:rPr>
              <a:t> </a:t>
            </a:r>
            <a:r>
              <a:rPr lang="vi-VN" sz="4600" dirty="0" smtClean="0">
                <a:solidFill>
                  <a:schemeClr val="bg1"/>
                </a:solidFill>
              </a:rPr>
              <a:t>Bên </a:t>
            </a:r>
            <a:r>
              <a:rPr lang="vi-VN" sz="4600" dirty="0">
                <a:solidFill>
                  <a:schemeClr val="bg1"/>
                </a:solidFill>
              </a:rPr>
              <a:t>đời kia tương lai khuất </a:t>
            </a:r>
            <a:r>
              <a:rPr lang="vi-VN" sz="4600" dirty="0" smtClean="0">
                <a:solidFill>
                  <a:schemeClr val="bg1"/>
                </a:solidFill>
              </a:rPr>
              <a:t>mờ</a:t>
            </a:r>
            <a:r>
              <a:rPr lang="en-US" sz="4600" dirty="0" smtClean="0">
                <a:solidFill>
                  <a:schemeClr val="bg1"/>
                </a:solidFill>
              </a:rPr>
              <a:t> </a:t>
            </a:r>
            <a:r>
              <a:rPr lang="vi-VN" sz="4600" dirty="0" smtClean="0">
                <a:solidFill>
                  <a:schemeClr val="bg1"/>
                </a:solidFill>
              </a:rPr>
              <a:t>Bước </a:t>
            </a:r>
            <a:r>
              <a:rPr lang="vi-VN" sz="4600" dirty="0">
                <a:solidFill>
                  <a:schemeClr val="bg1"/>
                </a:solidFill>
              </a:rPr>
              <a:t>đi không ngài, đời con buồn tênh.</a:t>
            </a:r>
          </a:p>
        </p:txBody>
      </p:sp>
    </p:spTree>
    <p:extLst>
      <p:ext uri="{BB962C8B-B14F-4D97-AF65-F5344CB8AC3E}">
        <p14:creationId xmlns:p14="http://schemas.microsoft.com/office/powerpoint/2010/main" val="520350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501"/>
          </a:xfrm>
        </p:spPr>
        <p:txBody>
          <a:bodyPr>
            <a:noAutofit/>
          </a:bodyPr>
          <a:lstStyle/>
          <a:p>
            <a:pPr algn="just"/>
            <a:r>
              <a:rPr lang="vi-VN" sz="4600" u="sng" dirty="0">
                <a:solidFill>
                  <a:srgbClr val="FFFF00"/>
                </a:solidFill>
              </a:rPr>
              <a:t>Đ</a:t>
            </a:r>
            <a:r>
              <a:rPr lang="en-US" sz="4600" b="0" u="sng" dirty="0">
                <a:solidFill>
                  <a:srgbClr val="FFFF00"/>
                </a:solidFill>
                <a:effectLst/>
              </a:rPr>
              <a:t>k:</a:t>
            </a:r>
            <a:r>
              <a:rPr lang="en-US" sz="4600" b="0" dirty="0">
                <a:solidFill>
                  <a:schemeClr val="bg1"/>
                </a:solidFill>
                <a:effectLst/>
              </a:rPr>
              <a:t> </a:t>
            </a:r>
            <a:r>
              <a:rPr lang="vi-VN" sz="4600" b="0" dirty="0">
                <a:solidFill>
                  <a:schemeClr val="bg1"/>
                </a:solidFill>
                <a:effectLst/>
              </a:rPr>
              <a:t>Bỏ Ngài con đi với ai </a:t>
            </a:r>
            <a:r>
              <a:rPr lang="vi-VN" sz="4600" b="0" dirty="0" smtClean="0">
                <a:solidFill>
                  <a:schemeClr val="bg1"/>
                </a:solidFill>
                <a:effectLst/>
              </a:rPr>
              <a:t>?</a:t>
            </a:r>
            <a:r>
              <a:rPr lang="en-US" sz="4600" b="0" dirty="0" smtClean="0">
                <a:solidFill>
                  <a:schemeClr val="bg1"/>
                </a:solidFill>
                <a:effectLst/>
              </a:rPr>
              <a:t> </a:t>
            </a:r>
            <a:r>
              <a:rPr lang="vi-VN" sz="4600" b="0" dirty="0" smtClean="0">
                <a:solidFill>
                  <a:schemeClr val="bg1"/>
                </a:solidFill>
                <a:effectLst/>
              </a:rPr>
              <a:t>Vì </a:t>
            </a:r>
            <a:r>
              <a:rPr lang="vi-VN" sz="4600" b="0" dirty="0">
                <a:solidFill>
                  <a:schemeClr val="bg1"/>
                </a:solidFill>
                <a:effectLst/>
              </a:rPr>
              <a:t>Ngài có lời ban sự </a:t>
            </a:r>
            <a:r>
              <a:rPr lang="vi-VN" sz="4600" b="0" dirty="0" smtClean="0">
                <a:solidFill>
                  <a:schemeClr val="bg1"/>
                </a:solidFill>
                <a:effectLst/>
              </a:rPr>
              <a:t>sống</a:t>
            </a:r>
            <a:r>
              <a:rPr lang="en-US" sz="4600" b="0" dirty="0" smtClean="0">
                <a:solidFill>
                  <a:schemeClr val="bg1"/>
                </a:solidFill>
                <a:effectLst/>
              </a:rPr>
              <a:t> </a:t>
            </a:r>
            <a:r>
              <a:rPr lang="vi-VN" sz="4600" b="0" dirty="0" smtClean="0">
                <a:solidFill>
                  <a:schemeClr val="bg1"/>
                </a:solidFill>
                <a:effectLst/>
              </a:rPr>
              <a:t>Bỏ </a:t>
            </a:r>
            <a:r>
              <a:rPr lang="vi-VN" sz="4600" b="0" dirty="0">
                <a:solidFill>
                  <a:schemeClr val="bg1"/>
                </a:solidFill>
                <a:effectLst/>
              </a:rPr>
              <a:t>Ngài thân con héo </a:t>
            </a:r>
            <a:r>
              <a:rPr lang="vi-VN" sz="4600" b="0" dirty="0" smtClean="0">
                <a:solidFill>
                  <a:schemeClr val="bg1"/>
                </a:solidFill>
                <a:effectLst/>
              </a:rPr>
              <a:t>hon</a:t>
            </a:r>
            <a:r>
              <a:rPr lang="en-US" sz="4600" b="0" dirty="0" smtClean="0">
                <a:solidFill>
                  <a:schemeClr val="bg1"/>
                </a:solidFill>
                <a:effectLst/>
              </a:rPr>
              <a:t> </a:t>
            </a:r>
            <a:r>
              <a:rPr lang="vi-VN" sz="4600" b="0" dirty="0" smtClean="0">
                <a:solidFill>
                  <a:schemeClr val="bg1"/>
                </a:solidFill>
                <a:effectLst/>
              </a:rPr>
              <a:t>Đời </a:t>
            </a:r>
            <a:r>
              <a:rPr lang="vi-VN" sz="4600" b="0" dirty="0">
                <a:solidFill>
                  <a:schemeClr val="bg1"/>
                </a:solidFill>
                <a:effectLst/>
              </a:rPr>
              <a:t>cô liêu trên chốn dương </a:t>
            </a:r>
            <a:r>
              <a:rPr lang="vi-VN" sz="4600" b="0" dirty="0" smtClean="0">
                <a:solidFill>
                  <a:schemeClr val="bg1"/>
                </a:solidFill>
                <a:effectLst/>
              </a:rPr>
              <a:t>gian</a:t>
            </a:r>
            <a:r>
              <a:rPr lang="en-US" sz="4600" b="0" dirty="0" smtClean="0">
                <a:solidFill>
                  <a:schemeClr val="bg1"/>
                </a:solidFill>
                <a:effectLst/>
              </a:rPr>
              <a:t> </a:t>
            </a:r>
            <a:r>
              <a:rPr lang="vi-VN" sz="4600" b="0" dirty="0" smtClean="0">
                <a:solidFill>
                  <a:schemeClr val="bg1"/>
                </a:solidFill>
                <a:effectLst/>
              </a:rPr>
              <a:t>Bỏ </a:t>
            </a:r>
            <a:r>
              <a:rPr lang="vi-VN" sz="4600" b="0" dirty="0">
                <a:solidFill>
                  <a:schemeClr val="bg1"/>
                </a:solidFill>
                <a:effectLst/>
              </a:rPr>
              <a:t>Ngài con đi với ai </a:t>
            </a:r>
            <a:r>
              <a:rPr lang="vi-VN" sz="4600" b="0" dirty="0" smtClean="0">
                <a:solidFill>
                  <a:schemeClr val="bg1"/>
                </a:solidFill>
                <a:effectLst/>
              </a:rPr>
              <a:t>?</a:t>
            </a:r>
            <a:r>
              <a:rPr lang="en-US" sz="4600" b="0" dirty="0" smtClean="0">
                <a:solidFill>
                  <a:schemeClr val="bg1"/>
                </a:solidFill>
                <a:effectLst/>
              </a:rPr>
              <a:t> Đ</a:t>
            </a:r>
            <a:r>
              <a:rPr lang="vi-VN" sz="4600" b="0" dirty="0" smtClean="0">
                <a:solidFill>
                  <a:schemeClr val="bg1"/>
                </a:solidFill>
                <a:effectLst/>
              </a:rPr>
              <a:t>ường </a:t>
            </a:r>
            <a:r>
              <a:rPr lang="vi-VN" sz="4600" b="0" dirty="0">
                <a:solidFill>
                  <a:schemeClr val="bg1"/>
                </a:solidFill>
                <a:effectLst/>
              </a:rPr>
              <a:t>xa lắc tương lai mịt </a:t>
            </a:r>
            <a:r>
              <a:rPr lang="vi-VN" sz="4600" b="0" dirty="0" smtClean="0">
                <a:solidFill>
                  <a:schemeClr val="bg1"/>
                </a:solidFill>
                <a:effectLst/>
              </a:rPr>
              <a:t>mờ</a:t>
            </a:r>
            <a:r>
              <a:rPr lang="en-US" sz="4600" b="0" dirty="0" smtClean="0">
                <a:solidFill>
                  <a:schemeClr val="bg1"/>
                </a:solidFill>
                <a:effectLst/>
              </a:rPr>
              <a:t> </a:t>
            </a:r>
            <a:r>
              <a:rPr lang="vi-VN" sz="4600" b="0" dirty="0" smtClean="0">
                <a:solidFill>
                  <a:schemeClr val="bg1"/>
                </a:solidFill>
                <a:effectLst/>
              </a:rPr>
              <a:t>Nào </a:t>
            </a:r>
            <a:r>
              <a:rPr lang="vi-VN" sz="4600" b="0" dirty="0">
                <a:solidFill>
                  <a:schemeClr val="bg1"/>
                </a:solidFill>
                <a:effectLst/>
              </a:rPr>
              <a:t>ai dẫn con trên đường </a:t>
            </a:r>
            <a:r>
              <a:rPr lang="vi-VN" sz="4600" b="0" dirty="0" smtClean="0">
                <a:solidFill>
                  <a:schemeClr val="bg1"/>
                </a:solidFill>
                <a:effectLst/>
              </a:rPr>
              <a:t>dài</a:t>
            </a:r>
            <a:r>
              <a:rPr lang="en-US" sz="4600" b="0" dirty="0" smtClean="0">
                <a:solidFill>
                  <a:schemeClr val="bg1"/>
                </a:solidFill>
                <a:effectLst/>
              </a:rPr>
              <a:t> </a:t>
            </a:r>
            <a:r>
              <a:rPr lang="vi-VN" sz="4600" b="0" dirty="0" smtClean="0">
                <a:solidFill>
                  <a:schemeClr val="bg1"/>
                </a:solidFill>
                <a:effectLst/>
              </a:rPr>
              <a:t>Bỏ </a:t>
            </a:r>
            <a:r>
              <a:rPr lang="vi-VN" sz="4600" b="0" dirty="0">
                <a:solidFill>
                  <a:schemeClr val="bg1"/>
                </a:solidFill>
                <a:effectLst/>
              </a:rPr>
              <a:t>Ngài con đi với ai ?</a:t>
            </a:r>
            <a:endParaRPr lang="vi-VN" sz="4600" dirty="0">
              <a:solidFill>
                <a:schemeClr val="bg1"/>
              </a:solidFill>
            </a:endParaRPr>
          </a:p>
        </p:txBody>
      </p:sp>
    </p:spTree>
    <p:extLst>
      <p:ext uri="{BB962C8B-B14F-4D97-AF65-F5344CB8AC3E}">
        <p14:creationId xmlns:p14="http://schemas.microsoft.com/office/powerpoint/2010/main" val="509998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500"/>
          </a:xfrm>
        </p:spPr>
        <p:txBody>
          <a:bodyPr>
            <a:noAutofit/>
          </a:bodyPr>
          <a:lstStyle/>
          <a:p>
            <a:pPr algn="just"/>
            <a:r>
              <a:rPr lang="vi-VN" sz="4600" b="0" u="sng" dirty="0">
                <a:solidFill>
                  <a:srgbClr val="FFFF00"/>
                </a:solidFill>
                <a:effectLst/>
              </a:rPr>
              <a:t>Tk2</a:t>
            </a:r>
            <a:r>
              <a:rPr lang="en-US" sz="4600" b="0" u="sng" dirty="0">
                <a:solidFill>
                  <a:srgbClr val="FFFF00"/>
                </a:solidFill>
                <a:effectLst/>
              </a:rPr>
              <a:t>:</a:t>
            </a:r>
            <a:r>
              <a:rPr lang="en-US" sz="4600" b="0" dirty="0">
                <a:solidFill>
                  <a:schemeClr val="bg1"/>
                </a:solidFill>
                <a:effectLst/>
              </a:rPr>
              <a:t> </a:t>
            </a:r>
            <a:r>
              <a:rPr lang="vi-VN" sz="4600" dirty="0">
                <a:solidFill>
                  <a:schemeClr val="bg1"/>
                </a:solidFill>
              </a:rPr>
              <a:t>Ngài ơi sao bỏ rơi con </a:t>
            </a:r>
            <a:r>
              <a:rPr lang="vi-VN" sz="4600" dirty="0" smtClean="0">
                <a:solidFill>
                  <a:schemeClr val="bg1"/>
                </a:solidFill>
              </a:rPr>
              <a:t>?</a:t>
            </a:r>
            <a:r>
              <a:rPr lang="en-US" sz="4600" dirty="0" smtClean="0">
                <a:solidFill>
                  <a:schemeClr val="bg1"/>
                </a:solidFill>
              </a:rPr>
              <a:t> </a:t>
            </a:r>
            <a:r>
              <a:rPr lang="vi-VN" sz="4600" dirty="0" smtClean="0">
                <a:solidFill>
                  <a:schemeClr val="bg1"/>
                </a:solidFill>
              </a:rPr>
              <a:t>Để </a:t>
            </a:r>
            <a:r>
              <a:rPr lang="vi-VN" sz="4600" dirty="0">
                <a:solidFill>
                  <a:schemeClr val="bg1"/>
                </a:solidFill>
              </a:rPr>
              <a:t>sầu héo tháng năm ngẩn </a:t>
            </a:r>
            <a:r>
              <a:rPr lang="vi-VN" sz="4600" dirty="0" smtClean="0">
                <a:solidFill>
                  <a:schemeClr val="bg1"/>
                </a:solidFill>
              </a:rPr>
              <a:t>ngơ</a:t>
            </a:r>
            <a:r>
              <a:rPr lang="en-US" sz="4600" dirty="0" smtClean="0">
                <a:solidFill>
                  <a:schemeClr val="bg1"/>
                </a:solidFill>
              </a:rPr>
              <a:t> </a:t>
            </a:r>
            <a:r>
              <a:rPr lang="vi-VN" sz="4600" dirty="0" smtClean="0">
                <a:solidFill>
                  <a:schemeClr val="bg1"/>
                </a:solidFill>
              </a:rPr>
              <a:t>Ngoài </a:t>
            </a:r>
            <a:r>
              <a:rPr lang="vi-VN" sz="4600" dirty="0">
                <a:solidFill>
                  <a:schemeClr val="bg1"/>
                </a:solidFill>
              </a:rPr>
              <a:t>kia đời vẫn xanh </a:t>
            </a:r>
            <a:r>
              <a:rPr lang="vi-VN" sz="4600" dirty="0" smtClean="0">
                <a:solidFill>
                  <a:schemeClr val="bg1"/>
                </a:solidFill>
              </a:rPr>
              <a:t>mơ</a:t>
            </a:r>
            <a:r>
              <a:rPr lang="en-US" sz="4600" dirty="0" smtClean="0">
                <a:solidFill>
                  <a:schemeClr val="bg1"/>
                </a:solidFill>
              </a:rPr>
              <a:t> </a:t>
            </a:r>
            <a:r>
              <a:rPr lang="vi-VN" sz="4600" dirty="0" smtClean="0">
                <a:solidFill>
                  <a:schemeClr val="bg1"/>
                </a:solidFill>
              </a:rPr>
              <a:t>Mặc </a:t>
            </a:r>
            <a:r>
              <a:rPr lang="vi-VN" sz="4600" dirty="0">
                <a:solidFill>
                  <a:schemeClr val="bg1"/>
                </a:solidFill>
              </a:rPr>
              <a:t>con chết hắt hiu hồn </a:t>
            </a:r>
            <a:r>
              <a:rPr lang="vi-VN" sz="4600" dirty="0" smtClean="0">
                <a:solidFill>
                  <a:schemeClr val="bg1"/>
                </a:solidFill>
              </a:rPr>
              <a:t>thơ</a:t>
            </a:r>
            <a:r>
              <a:rPr lang="en-US" sz="4600" dirty="0" smtClean="0">
                <a:solidFill>
                  <a:schemeClr val="bg1"/>
                </a:solidFill>
              </a:rPr>
              <a:t> </a:t>
            </a:r>
            <a:r>
              <a:rPr lang="vi-VN" sz="4600" dirty="0" smtClean="0">
                <a:solidFill>
                  <a:schemeClr val="bg1"/>
                </a:solidFill>
              </a:rPr>
              <a:t>Ngài </a:t>
            </a:r>
            <a:r>
              <a:rPr lang="vi-VN" sz="4600" dirty="0">
                <a:solidFill>
                  <a:schemeClr val="bg1"/>
                </a:solidFill>
              </a:rPr>
              <a:t>ơi sao bỏ rơi con </a:t>
            </a:r>
            <a:r>
              <a:rPr lang="vi-VN" sz="4600" dirty="0" smtClean="0">
                <a:solidFill>
                  <a:schemeClr val="bg1"/>
                </a:solidFill>
              </a:rPr>
              <a:t>?</a:t>
            </a:r>
            <a:r>
              <a:rPr lang="en-US" sz="4600" dirty="0" smtClean="0">
                <a:solidFill>
                  <a:schemeClr val="bg1"/>
                </a:solidFill>
              </a:rPr>
              <a:t> </a:t>
            </a:r>
            <a:r>
              <a:rPr lang="vi-VN" sz="4600" dirty="0" smtClean="0">
                <a:solidFill>
                  <a:schemeClr val="bg1"/>
                </a:solidFill>
              </a:rPr>
              <a:t>Hỡi </a:t>
            </a:r>
            <a:r>
              <a:rPr lang="vi-VN" sz="4600" dirty="0">
                <a:solidFill>
                  <a:schemeClr val="bg1"/>
                </a:solidFill>
              </a:rPr>
              <a:t>Ngài ơi thân con máu </a:t>
            </a:r>
            <a:r>
              <a:rPr lang="vi-VN" sz="4600" dirty="0" smtClean="0">
                <a:solidFill>
                  <a:schemeClr val="bg1"/>
                </a:solidFill>
              </a:rPr>
              <a:t>đào</a:t>
            </a:r>
            <a:r>
              <a:rPr lang="en-US" sz="4600" dirty="0" smtClean="0">
                <a:solidFill>
                  <a:schemeClr val="bg1"/>
                </a:solidFill>
              </a:rPr>
              <a:t> </a:t>
            </a:r>
            <a:r>
              <a:rPr lang="vi-VN" sz="4600" dirty="0" smtClean="0">
                <a:solidFill>
                  <a:schemeClr val="bg1"/>
                </a:solidFill>
              </a:rPr>
              <a:t>Chết </a:t>
            </a:r>
            <a:r>
              <a:rPr lang="vi-VN" sz="4600" dirty="0">
                <a:solidFill>
                  <a:schemeClr val="bg1"/>
                </a:solidFill>
              </a:rPr>
              <a:t>treo thập hình nào ai buồn thương</a:t>
            </a:r>
          </a:p>
        </p:txBody>
      </p:sp>
    </p:spTree>
    <p:extLst>
      <p:ext uri="{BB962C8B-B14F-4D97-AF65-F5344CB8AC3E}">
        <p14:creationId xmlns:p14="http://schemas.microsoft.com/office/powerpoint/2010/main" val="16593915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501"/>
          </a:xfrm>
        </p:spPr>
        <p:txBody>
          <a:bodyPr>
            <a:noAutofit/>
          </a:bodyPr>
          <a:lstStyle/>
          <a:p>
            <a:pPr algn="just"/>
            <a:r>
              <a:rPr lang="vi-VN" sz="4600" u="sng" dirty="0">
                <a:solidFill>
                  <a:srgbClr val="FFFF00"/>
                </a:solidFill>
              </a:rPr>
              <a:t>Đ</a:t>
            </a:r>
            <a:r>
              <a:rPr lang="en-US" sz="4600" b="0" u="sng" dirty="0">
                <a:solidFill>
                  <a:srgbClr val="FFFF00"/>
                </a:solidFill>
                <a:effectLst/>
              </a:rPr>
              <a:t>k:</a:t>
            </a:r>
            <a:r>
              <a:rPr lang="en-US" sz="4600" b="0" dirty="0">
                <a:solidFill>
                  <a:schemeClr val="bg1"/>
                </a:solidFill>
                <a:effectLst/>
              </a:rPr>
              <a:t> </a:t>
            </a:r>
            <a:r>
              <a:rPr lang="vi-VN" sz="4600" b="0" dirty="0">
                <a:solidFill>
                  <a:schemeClr val="bg1"/>
                </a:solidFill>
                <a:effectLst/>
              </a:rPr>
              <a:t>Bỏ Ngài con đi với ai </a:t>
            </a:r>
            <a:r>
              <a:rPr lang="vi-VN" sz="4600" b="0" dirty="0" smtClean="0">
                <a:solidFill>
                  <a:schemeClr val="bg1"/>
                </a:solidFill>
                <a:effectLst/>
              </a:rPr>
              <a:t>?</a:t>
            </a:r>
            <a:r>
              <a:rPr lang="en-US" sz="4600" b="0" dirty="0" smtClean="0">
                <a:solidFill>
                  <a:schemeClr val="bg1"/>
                </a:solidFill>
                <a:effectLst/>
              </a:rPr>
              <a:t> </a:t>
            </a:r>
            <a:r>
              <a:rPr lang="vi-VN" sz="4600" b="0" dirty="0" smtClean="0">
                <a:solidFill>
                  <a:schemeClr val="bg1"/>
                </a:solidFill>
                <a:effectLst/>
              </a:rPr>
              <a:t>Vì </a:t>
            </a:r>
            <a:r>
              <a:rPr lang="vi-VN" sz="4600" b="0" dirty="0">
                <a:solidFill>
                  <a:schemeClr val="bg1"/>
                </a:solidFill>
                <a:effectLst/>
              </a:rPr>
              <a:t>Ngài có lời ban sự </a:t>
            </a:r>
            <a:r>
              <a:rPr lang="vi-VN" sz="4600" b="0" dirty="0" smtClean="0">
                <a:solidFill>
                  <a:schemeClr val="bg1"/>
                </a:solidFill>
                <a:effectLst/>
              </a:rPr>
              <a:t>sống</a:t>
            </a:r>
            <a:r>
              <a:rPr lang="en-US" sz="4600" b="0" dirty="0" smtClean="0">
                <a:solidFill>
                  <a:schemeClr val="bg1"/>
                </a:solidFill>
                <a:effectLst/>
              </a:rPr>
              <a:t> </a:t>
            </a:r>
            <a:r>
              <a:rPr lang="vi-VN" sz="4600" b="0" dirty="0" smtClean="0">
                <a:solidFill>
                  <a:schemeClr val="bg1"/>
                </a:solidFill>
                <a:effectLst/>
              </a:rPr>
              <a:t>Bỏ </a:t>
            </a:r>
            <a:r>
              <a:rPr lang="vi-VN" sz="4600" b="0" dirty="0">
                <a:solidFill>
                  <a:schemeClr val="bg1"/>
                </a:solidFill>
                <a:effectLst/>
              </a:rPr>
              <a:t>Ngài thân con héo </a:t>
            </a:r>
            <a:r>
              <a:rPr lang="vi-VN" sz="4600" b="0" dirty="0" smtClean="0">
                <a:solidFill>
                  <a:schemeClr val="bg1"/>
                </a:solidFill>
                <a:effectLst/>
              </a:rPr>
              <a:t>hon</a:t>
            </a:r>
            <a:r>
              <a:rPr lang="en-US" sz="4600" b="0" dirty="0" smtClean="0">
                <a:solidFill>
                  <a:schemeClr val="bg1"/>
                </a:solidFill>
                <a:effectLst/>
              </a:rPr>
              <a:t> </a:t>
            </a:r>
            <a:r>
              <a:rPr lang="vi-VN" sz="4600" b="0" dirty="0" smtClean="0">
                <a:solidFill>
                  <a:schemeClr val="bg1"/>
                </a:solidFill>
                <a:effectLst/>
              </a:rPr>
              <a:t>Đời </a:t>
            </a:r>
            <a:r>
              <a:rPr lang="vi-VN" sz="4600" b="0" dirty="0">
                <a:solidFill>
                  <a:schemeClr val="bg1"/>
                </a:solidFill>
                <a:effectLst/>
              </a:rPr>
              <a:t>cô liêu trên chốn dương </a:t>
            </a:r>
            <a:r>
              <a:rPr lang="vi-VN" sz="4600" b="0" dirty="0" smtClean="0">
                <a:solidFill>
                  <a:schemeClr val="bg1"/>
                </a:solidFill>
                <a:effectLst/>
              </a:rPr>
              <a:t>gian</a:t>
            </a:r>
            <a:r>
              <a:rPr lang="en-US" sz="4600" b="0" dirty="0" smtClean="0">
                <a:solidFill>
                  <a:schemeClr val="bg1"/>
                </a:solidFill>
                <a:effectLst/>
              </a:rPr>
              <a:t> </a:t>
            </a:r>
            <a:r>
              <a:rPr lang="vi-VN" sz="4600" b="0" dirty="0" smtClean="0">
                <a:solidFill>
                  <a:schemeClr val="bg1"/>
                </a:solidFill>
                <a:effectLst/>
              </a:rPr>
              <a:t>Bỏ </a:t>
            </a:r>
            <a:r>
              <a:rPr lang="vi-VN" sz="4600" b="0" dirty="0">
                <a:solidFill>
                  <a:schemeClr val="bg1"/>
                </a:solidFill>
                <a:effectLst/>
              </a:rPr>
              <a:t>Ngài con đi với ai </a:t>
            </a:r>
            <a:r>
              <a:rPr lang="vi-VN" sz="4600" b="0" dirty="0" smtClean="0">
                <a:solidFill>
                  <a:schemeClr val="bg1"/>
                </a:solidFill>
                <a:effectLst/>
              </a:rPr>
              <a:t>?</a:t>
            </a:r>
            <a:r>
              <a:rPr lang="en-US" sz="4600" b="0" dirty="0" smtClean="0">
                <a:solidFill>
                  <a:schemeClr val="bg1"/>
                </a:solidFill>
                <a:effectLst/>
              </a:rPr>
              <a:t> Đ</a:t>
            </a:r>
            <a:r>
              <a:rPr lang="vi-VN" sz="4600" b="0" dirty="0" smtClean="0">
                <a:solidFill>
                  <a:schemeClr val="bg1"/>
                </a:solidFill>
                <a:effectLst/>
              </a:rPr>
              <a:t>ường </a:t>
            </a:r>
            <a:r>
              <a:rPr lang="vi-VN" sz="4600" b="0" dirty="0">
                <a:solidFill>
                  <a:schemeClr val="bg1"/>
                </a:solidFill>
                <a:effectLst/>
              </a:rPr>
              <a:t>xa lắc tương lai mịt </a:t>
            </a:r>
            <a:r>
              <a:rPr lang="vi-VN" sz="4600" b="0" dirty="0" smtClean="0">
                <a:solidFill>
                  <a:schemeClr val="bg1"/>
                </a:solidFill>
                <a:effectLst/>
              </a:rPr>
              <a:t>mờ</a:t>
            </a:r>
            <a:r>
              <a:rPr lang="en-US" sz="4600" b="0" dirty="0" smtClean="0">
                <a:solidFill>
                  <a:schemeClr val="bg1"/>
                </a:solidFill>
                <a:effectLst/>
              </a:rPr>
              <a:t> </a:t>
            </a:r>
            <a:r>
              <a:rPr lang="vi-VN" sz="4600" b="0" dirty="0" smtClean="0">
                <a:solidFill>
                  <a:schemeClr val="bg1"/>
                </a:solidFill>
                <a:effectLst/>
              </a:rPr>
              <a:t>Nào </a:t>
            </a:r>
            <a:r>
              <a:rPr lang="vi-VN" sz="4600" b="0" dirty="0">
                <a:solidFill>
                  <a:schemeClr val="bg1"/>
                </a:solidFill>
                <a:effectLst/>
              </a:rPr>
              <a:t>ai dẫn con trên đường </a:t>
            </a:r>
            <a:r>
              <a:rPr lang="vi-VN" sz="4600" b="0" dirty="0" smtClean="0">
                <a:solidFill>
                  <a:schemeClr val="bg1"/>
                </a:solidFill>
                <a:effectLst/>
              </a:rPr>
              <a:t>dài</a:t>
            </a:r>
            <a:r>
              <a:rPr lang="en-US" sz="4600" b="0" dirty="0" smtClean="0">
                <a:solidFill>
                  <a:schemeClr val="bg1"/>
                </a:solidFill>
                <a:effectLst/>
              </a:rPr>
              <a:t> </a:t>
            </a:r>
            <a:r>
              <a:rPr lang="vi-VN" sz="4600" b="0" dirty="0" smtClean="0">
                <a:solidFill>
                  <a:schemeClr val="bg1"/>
                </a:solidFill>
                <a:effectLst/>
              </a:rPr>
              <a:t>Bỏ </a:t>
            </a:r>
            <a:r>
              <a:rPr lang="vi-VN" sz="4600" b="0" dirty="0">
                <a:solidFill>
                  <a:schemeClr val="bg1"/>
                </a:solidFill>
                <a:effectLst/>
              </a:rPr>
              <a:t>Ngài con đi với ai ?</a:t>
            </a:r>
            <a:endParaRPr lang="vi-VN" sz="4600" dirty="0">
              <a:solidFill>
                <a:schemeClr val="bg1"/>
              </a:solidFill>
            </a:endParaRPr>
          </a:p>
        </p:txBody>
      </p:sp>
    </p:spTree>
    <p:extLst>
      <p:ext uri="{BB962C8B-B14F-4D97-AF65-F5344CB8AC3E}">
        <p14:creationId xmlns:p14="http://schemas.microsoft.com/office/powerpoint/2010/main" val="4166463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vi-VN" sz="6000" b="0" dirty="0">
                <a:solidFill>
                  <a:schemeClr val="bg1"/>
                </a:solidFill>
                <a:effectLst/>
              </a:rPr>
              <a:t>Xin dâng Chúa cuộc sống dương gian, đời an vui hay lúc lầm than, bao hy sinh chiến đấu gian nan, thành của lễ hiến dâng vẹn toàn.</a:t>
            </a:r>
            <a:endParaRPr lang="en-US" sz="6000" b="0" dirty="0">
              <a:solidFill>
                <a:schemeClr val="bg1"/>
              </a:solidFill>
              <a:effectLst/>
            </a:endParaRPr>
          </a:p>
        </p:txBody>
      </p:sp>
    </p:spTree>
    <p:extLst>
      <p:ext uri="{BB962C8B-B14F-4D97-AF65-F5344CB8AC3E}">
        <p14:creationId xmlns:p14="http://schemas.microsoft.com/office/powerpoint/2010/main" val="33546221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501"/>
          </a:xfrm>
        </p:spPr>
        <p:txBody>
          <a:bodyPr>
            <a:noAutofit/>
          </a:bodyPr>
          <a:lstStyle/>
          <a:p>
            <a:pPr algn="just"/>
            <a:r>
              <a:rPr lang="vi-VN" sz="4600" u="sng" dirty="0">
                <a:solidFill>
                  <a:srgbClr val="FFFF00"/>
                </a:solidFill>
                <a:effectLst/>
              </a:rPr>
              <a:t>Tk3:</a:t>
            </a:r>
            <a:r>
              <a:rPr lang="en-US" sz="4600" dirty="0">
                <a:solidFill>
                  <a:schemeClr val="bg1"/>
                </a:solidFill>
                <a:effectLst/>
              </a:rPr>
              <a:t> </a:t>
            </a:r>
            <a:r>
              <a:rPr lang="vi-VN" sz="4600" dirty="0">
                <a:solidFill>
                  <a:schemeClr val="bg1"/>
                </a:solidFill>
              </a:rPr>
              <a:t>Ngàn đời con vẫn tin luôn</a:t>
            </a:r>
            <a:br>
              <a:rPr lang="vi-VN" sz="4600" dirty="0">
                <a:solidFill>
                  <a:schemeClr val="bg1"/>
                </a:solidFill>
              </a:rPr>
            </a:br>
            <a:r>
              <a:rPr lang="vi-VN" sz="4600" dirty="0">
                <a:solidFill>
                  <a:schemeClr val="bg1"/>
                </a:solidFill>
              </a:rPr>
              <a:t>Ngài trung tín rất mực từ nhân</a:t>
            </a:r>
            <a:br>
              <a:rPr lang="vi-VN" sz="4600" dirty="0">
                <a:solidFill>
                  <a:schemeClr val="bg1"/>
                </a:solidFill>
              </a:rPr>
            </a:br>
            <a:r>
              <a:rPr lang="vi-VN" sz="4600" dirty="0">
                <a:solidFill>
                  <a:schemeClr val="bg1"/>
                </a:solidFill>
              </a:rPr>
              <a:t>Nào đâu Ngài nỡ quên </a:t>
            </a:r>
            <a:r>
              <a:rPr lang="vi-VN" sz="4600" dirty="0" smtClean="0">
                <a:solidFill>
                  <a:schemeClr val="bg1"/>
                </a:solidFill>
              </a:rPr>
              <a:t>con</a:t>
            </a:r>
            <a:r>
              <a:rPr lang="en-US" sz="4600" dirty="0" smtClean="0">
                <a:solidFill>
                  <a:schemeClr val="bg1"/>
                </a:solidFill>
              </a:rPr>
              <a:t> </a:t>
            </a:r>
            <a:r>
              <a:rPr lang="vi-VN" sz="4600" dirty="0" smtClean="0">
                <a:solidFill>
                  <a:schemeClr val="bg1"/>
                </a:solidFill>
              </a:rPr>
              <a:t>Hằng </a:t>
            </a:r>
            <a:r>
              <a:rPr lang="vi-VN" sz="4600" dirty="0">
                <a:solidFill>
                  <a:schemeClr val="bg1"/>
                </a:solidFill>
              </a:rPr>
              <a:t>đưa lối dẫn theo đường </a:t>
            </a:r>
            <a:r>
              <a:rPr lang="vi-VN" sz="4600" dirty="0" smtClean="0">
                <a:solidFill>
                  <a:schemeClr val="bg1"/>
                </a:solidFill>
              </a:rPr>
              <a:t>ngay</a:t>
            </a:r>
            <a:r>
              <a:rPr lang="en-US" sz="4600" dirty="0" smtClean="0">
                <a:solidFill>
                  <a:schemeClr val="bg1"/>
                </a:solidFill>
              </a:rPr>
              <a:t> </a:t>
            </a:r>
            <a:r>
              <a:rPr lang="vi-VN" sz="4600" dirty="0" smtClean="0">
                <a:solidFill>
                  <a:schemeClr val="bg1"/>
                </a:solidFill>
              </a:rPr>
              <a:t>Lạy </a:t>
            </a:r>
            <a:r>
              <a:rPr lang="vi-VN" sz="4600" dirty="0">
                <a:solidFill>
                  <a:schemeClr val="bg1"/>
                </a:solidFill>
              </a:rPr>
              <a:t>Ngài dậy bảo con </a:t>
            </a:r>
            <a:r>
              <a:rPr lang="vi-VN" sz="4600" dirty="0" smtClean="0">
                <a:solidFill>
                  <a:schemeClr val="bg1"/>
                </a:solidFill>
              </a:rPr>
              <a:t>đi</a:t>
            </a:r>
            <a:r>
              <a:rPr lang="en-US" sz="4600" dirty="0" smtClean="0">
                <a:solidFill>
                  <a:schemeClr val="bg1"/>
                </a:solidFill>
              </a:rPr>
              <a:t> </a:t>
            </a:r>
            <a:r>
              <a:rPr lang="vi-VN" sz="4600" dirty="0" smtClean="0">
                <a:solidFill>
                  <a:schemeClr val="bg1"/>
                </a:solidFill>
              </a:rPr>
              <a:t>Giữ </a:t>
            </a:r>
            <a:r>
              <a:rPr lang="vi-VN" sz="4600" dirty="0">
                <a:solidFill>
                  <a:schemeClr val="bg1"/>
                </a:solidFill>
              </a:rPr>
              <a:t>gìn con trong chân lý </a:t>
            </a:r>
            <a:r>
              <a:rPr lang="vi-VN" sz="4600" dirty="0" smtClean="0">
                <a:solidFill>
                  <a:schemeClr val="bg1"/>
                </a:solidFill>
              </a:rPr>
              <a:t>Ngài</a:t>
            </a:r>
            <a:r>
              <a:rPr lang="en-US" sz="4600" dirty="0" smtClean="0">
                <a:solidFill>
                  <a:schemeClr val="bg1"/>
                </a:solidFill>
              </a:rPr>
              <a:t> </a:t>
            </a:r>
            <a:r>
              <a:rPr lang="vi-VN" sz="4600" dirty="0" smtClean="0">
                <a:solidFill>
                  <a:schemeClr val="bg1"/>
                </a:solidFill>
              </a:rPr>
              <a:t>Bước </a:t>
            </a:r>
            <a:r>
              <a:rPr lang="vi-VN" sz="4600" dirty="0">
                <a:solidFill>
                  <a:schemeClr val="bg1"/>
                </a:solidFill>
              </a:rPr>
              <a:t>đi bên Ngài đời con bình an.</a:t>
            </a:r>
          </a:p>
        </p:txBody>
      </p:sp>
    </p:spTree>
    <p:extLst>
      <p:ext uri="{BB962C8B-B14F-4D97-AF65-F5344CB8AC3E}">
        <p14:creationId xmlns:p14="http://schemas.microsoft.com/office/powerpoint/2010/main" val="41910517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501"/>
          </a:xfrm>
        </p:spPr>
        <p:txBody>
          <a:bodyPr>
            <a:noAutofit/>
          </a:bodyPr>
          <a:lstStyle/>
          <a:p>
            <a:pPr algn="just"/>
            <a:r>
              <a:rPr lang="vi-VN" sz="4600" u="sng" dirty="0">
                <a:solidFill>
                  <a:srgbClr val="FFFF00"/>
                </a:solidFill>
              </a:rPr>
              <a:t>Đ</a:t>
            </a:r>
            <a:r>
              <a:rPr lang="en-US" sz="4600" b="0" u="sng" dirty="0">
                <a:solidFill>
                  <a:srgbClr val="FFFF00"/>
                </a:solidFill>
                <a:effectLst/>
              </a:rPr>
              <a:t>k:</a:t>
            </a:r>
            <a:r>
              <a:rPr lang="en-US" sz="4600" b="0" dirty="0">
                <a:solidFill>
                  <a:schemeClr val="bg1"/>
                </a:solidFill>
                <a:effectLst/>
              </a:rPr>
              <a:t> </a:t>
            </a:r>
            <a:r>
              <a:rPr lang="vi-VN" sz="4600" b="0" dirty="0">
                <a:solidFill>
                  <a:schemeClr val="bg1"/>
                </a:solidFill>
                <a:effectLst/>
              </a:rPr>
              <a:t>Bỏ Ngài con đi với ai </a:t>
            </a:r>
            <a:r>
              <a:rPr lang="vi-VN" sz="4600" b="0" dirty="0" smtClean="0">
                <a:solidFill>
                  <a:schemeClr val="bg1"/>
                </a:solidFill>
                <a:effectLst/>
              </a:rPr>
              <a:t>?</a:t>
            </a:r>
            <a:r>
              <a:rPr lang="en-US" sz="4600" b="0" dirty="0" smtClean="0">
                <a:solidFill>
                  <a:schemeClr val="bg1"/>
                </a:solidFill>
                <a:effectLst/>
              </a:rPr>
              <a:t> </a:t>
            </a:r>
            <a:r>
              <a:rPr lang="vi-VN" sz="4600" b="0" dirty="0" smtClean="0">
                <a:solidFill>
                  <a:schemeClr val="bg1"/>
                </a:solidFill>
                <a:effectLst/>
              </a:rPr>
              <a:t>Vì </a:t>
            </a:r>
            <a:r>
              <a:rPr lang="vi-VN" sz="4600" b="0" dirty="0">
                <a:solidFill>
                  <a:schemeClr val="bg1"/>
                </a:solidFill>
                <a:effectLst/>
              </a:rPr>
              <a:t>Ngài có lời ban sự </a:t>
            </a:r>
            <a:r>
              <a:rPr lang="vi-VN" sz="4600" b="0" dirty="0" smtClean="0">
                <a:solidFill>
                  <a:schemeClr val="bg1"/>
                </a:solidFill>
                <a:effectLst/>
              </a:rPr>
              <a:t>sống</a:t>
            </a:r>
            <a:r>
              <a:rPr lang="en-US" sz="4600" b="0" dirty="0" smtClean="0">
                <a:solidFill>
                  <a:schemeClr val="bg1"/>
                </a:solidFill>
                <a:effectLst/>
              </a:rPr>
              <a:t> </a:t>
            </a:r>
            <a:r>
              <a:rPr lang="vi-VN" sz="4600" b="0" dirty="0" smtClean="0">
                <a:solidFill>
                  <a:schemeClr val="bg1"/>
                </a:solidFill>
                <a:effectLst/>
              </a:rPr>
              <a:t>Bỏ </a:t>
            </a:r>
            <a:r>
              <a:rPr lang="vi-VN" sz="4600" b="0" dirty="0">
                <a:solidFill>
                  <a:schemeClr val="bg1"/>
                </a:solidFill>
                <a:effectLst/>
              </a:rPr>
              <a:t>Ngài thân con héo </a:t>
            </a:r>
            <a:r>
              <a:rPr lang="vi-VN" sz="4600" b="0" dirty="0" smtClean="0">
                <a:solidFill>
                  <a:schemeClr val="bg1"/>
                </a:solidFill>
                <a:effectLst/>
              </a:rPr>
              <a:t>hon</a:t>
            </a:r>
            <a:r>
              <a:rPr lang="en-US" sz="4600" b="0" dirty="0" smtClean="0">
                <a:solidFill>
                  <a:schemeClr val="bg1"/>
                </a:solidFill>
                <a:effectLst/>
              </a:rPr>
              <a:t> </a:t>
            </a:r>
            <a:r>
              <a:rPr lang="vi-VN" sz="4600" b="0" dirty="0" smtClean="0">
                <a:solidFill>
                  <a:schemeClr val="bg1"/>
                </a:solidFill>
                <a:effectLst/>
              </a:rPr>
              <a:t>Đời </a:t>
            </a:r>
            <a:r>
              <a:rPr lang="vi-VN" sz="4600" b="0" dirty="0">
                <a:solidFill>
                  <a:schemeClr val="bg1"/>
                </a:solidFill>
                <a:effectLst/>
              </a:rPr>
              <a:t>cô liêu trên chốn dương </a:t>
            </a:r>
            <a:r>
              <a:rPr lang="vi-VN" sz="4600" b="0" dirty="0" smtClean="0">
                <a:solidFill>
                  <a:schemeClr val="bg1"/>
                </a:solidFill>
                <a:effectLst/>
              </a:rPr>
              <a:t>gian</a:t>
            </a:r>
            <a:r>
              <a:rPr lang="en-US" sz="4600" b="0" dirty="0" smtClean="0">
                <a:solidFill>
                  <a:schemeClr val="bg1"/>
                </a:solidFill>
                <a:effectLst/>
              </a:rPr>
              <a:t> </a:t>
            </a:r>
            <a:r>
              <a:rPr lang="vi-VN" sz="4600" b="0" dirty="0" smtClean="0">
                <a:solidFill>
                  <a:schemeClr val="bg1"/>
                </a:solidFill>
                <a:effectLst/>
              </a:rPr>
              <a:t>Bỏ </a:t>
            </a:r>
            <a:r>
              <a:rPr lang="vi-VN" sz="4600" b="0" dirty="0">
                <a:solidFill>
                  <a:schemeClr val="bg1"/>
                </a:solidFill>
                <a:effectLst/>
              </a:rPr>
              <a:t>Ngài con đi với ai </a:t>
            </a:r>
            <a:r>
              <a:rPr lang="vi-VN" sz="4600" b="0" dirty="0" smtClean="0">
                <a:solidFill>
                  <a:schemeClr val="bg1"/>
                </a:solidFill>
                <a:effectLst/>
              </a:rPr>
              <a:t>?</a:t>
            </a:r>
            <a:r>
              <a:rPr lang="en-US" sz="4600" b="0" dirty="0" smtClean="0">
                <a:solidFill>
                  <a:schemeClr val="bg1"/>
                </a:solidFill>
                <a:effectLst/>
              </a:rPr>
              <a:t> Đ</a:t>
            </a:r>
            <a:r>
              <a:rPr lang="vi-VN" sz="4600" b="0" dirty="0" smtClean="0">
                <a:solidFill>
                  <a:schemeClr val="bg1"/>
                </a:solidFill>
                <a:effectLst/>
              </a:rPr>
              <a:t>ường </a:t>
            </a:r>
            <a:r>
              <a:rPr lang="vi-VN" sz="4600" b="0" dirty="0">
                <a:solidFill>
                  <a:schemeClr val="bg1"/>
                </a:solidFill>
                <a:effectLst/>
              </a:rPr>
              <a:t>xa lắc tương lai mịt </a:t>
            </a:r>
            <a:r>
              <a:rPr lang="vi-VN" sz="4600" b="0" dirty="0" smtClean="0">
                <a:solidFill>
                  <a:schemeClr val="bg1"/>
                </a:solidFill>
                <a:effectLst/>
              </a:rPr>
              <a:t>mờ</a:t>
            </a:r>
            <a:r>
              <a:rPr lang="en-US" sz="4600" b="0" dirty="0" smtClean="0">
                <a:solidFill>
                  <a:schemeClr val="bg1"/>
                </a:solidFill>
                <a:effectLst/>
              </a:rPr>
              <a:t> </a:t>
            </a:r>
            <a:r>
              <a:rPr lang="vi-VN" sz="4600" b="0" dirty="0" smtClean="0">
                <a:solidFill>
                  <a:schemeClr val="bg1"/>
                </a:solidFill>
                <a:effectLst/>
              </a:rPr>
              <a:t>Nào </a:t>
            </a:r>
            <a:r>
              <a:rPr lang="vi-VN" sz="4600" b="0" dirty="0">
                <a:solidFill>
                  <a:schemeClr val="bg1"/>
                </a:solidFill>
                <a:effectLst/>
              </a:rPr>
              <a:t>ai dẫn con trên đường </a:t>
            </a:r>
            <a:r>
              <a:rPr lang="vi-VN" sz="4600" b="0" dirty="0" smtClean="0">
                <a:solidFill>
                  <a:schemeClr val="bg1"/>
                </a:solidFill>
                <a:effectLst/>
              </a:rPr>
              <a:t>dài</a:t>
            </a:r>
            <a:r>
              <a:rPr lang="en-US" sz="4600" b="0" dirty="0" smtClean="0">
                <a:solidFill>
                  <a:schemeClr val="bg1"/>
                </a:solidFill>
                <a:effectLst/>
              </a:rPr>
              <a:t> </a:t>
            </a:r>
            <a:r>
              <a:rPr lang="vi-VN" sz="4600" b="0" dirty="0" smtClean="0">
                <a:solidFill>
                  <a:schemeClr val="bg1"/>
                </a:solidFill>
                <a:effectLst/>
              </a:rPr>
              <a:t>Bỏ </a:t>
            </a:r>
            <a:r>
              <a:rPr lang="vi-VN" sz="4600" b="0" dirty="0">
                <a:solidFill>
                  <a:schemeClr val="bg1"/>
                </a:solidFill>
                <a:effectLst/>
              </a:rPr>
              <a:t>Ngài con đi với ai ?</a:t>
            </a:r>
            <a:endParaRPr lang="vi-VN" sz="4600" dirty="0">
              <a:solidFill>
                <a:schemeClr val="bg1"/>
              </a:solidFill>
            </a:endParaRPr>
          </a:p>
        </p:txBody>
      </p:sp>
    </p:spTree>
    <p:extLst>
      <p:ext uri="{BB962C8B-B14F-4D97-AF65-F5344CB8AC3E}">
        <p14:creationId xmlns:p14="http://schemas.microsoft.com/office/powerpoint/2010/main" val="41664632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002712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483109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dirty="0">
                <a:solidFill>
                  <a:srgbClr val="FFFF00"/>
                </a:solidFill>
                <a:effectLst/>
              </a:rPr>
              <a:t>Ca </a:t>
            </a:r>
            <a:r>
              <a:rPr lang="en-US" sz="8000" b="0" dirty="0" err="1">
                <a:solidFill>
                  <a:srgbClr val="FFFF00"/>
                </a:solidFill>
                <a:effectLst/>
              </a:rPr>
              <a:t>Kết</a:t>
            </a:r>
            <a:r>
              <a:rPr lang="en-US" sz="8000" b="0" dirty="0">
                <a:solidFill>
                  <a:srgbClr val="FFFF00"/>
                </a:solidFill>
                <a:effectLst/>
              </a:rPr>
              <a:t> </a:t>
            </a:r>
            <a:r>
              <a:rPr lang="en-US" sz="8000" b="0" dirty="0" err="1">
                <a:solidFill>
                  <a:srgbClr val="FFFF00"/>
                </a:solidFill>
                <a:effectLst/>
              </a:rPr>
              <a:t>Lễ</a:t>
            </a:r>
            <a:r>
              <a:rPr lang="en-US" sz="8000" b="0" dirty="0">
                <a:solidFill>
                  <a:srgbClr val="FFFF00"/>
                </a:solidFill>
                <a:effectLst/>
              </a:rPr>
              <a:t/>
            </a:r>
            <a:br>
              <a:rPr lang="en-US" sz="8000" b="0" dirty="0">
                <a:solidFill>
                  <a:srgbClr val="FFFF00"/>
                </a:solidFill>
                <a:effectLst/>
              </a:rPr>
            </a:br>
            <a:r>
              <a:rPr lang="vi-VN" sz="8000" b="0" dirty="0">
                <a:solidFill>
                  <a:srgbClr val="FFFF00"/>
                </a:solidFill>
                <a:effectLst/>
              </a:rPr>
              <a:t>Ra Về An Bình</a:t>
            </a:r>
            <a:r>
              <a:rPr lang="en-US" sz="8000" b="0" dirty="0">
                <a:solidFill>
                  <a:srgbClr val="FFFF00"/>
                </a:solidFill>
                <a:effectLst/>
              </a:rPr>
              <a:t/>
            </a:r>
            <a:br>
              <a:rPr lang="en-US" sz="8000" b="0" dirty="0">
                <a:solidFill>
                  <a:srgbClr val="FFFF00"/>
                </a:solidFill>
                <a:effectLst/>
              </a:rPr>
            </a:br>
            <a:r>
              <a:rPr lang="vi-VN" sz="4800" i="1" dirty="0">
                <a:solidFill>
                  <a:schemeClr val="bg1"/>
                </a:solidFill>
              </a:rPr>
              <a:t>Ngọc Linh</a:t>
            </a:r>
            <a:endParaRPr lang="en-US" sz="6000" b="0" i="1"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a:solidFill>
                  <a:srgbClr val="FFFF00"/>
                </a:solidFill>
                <a:effectLst/>
              </a:rPr>
              <a:t>:</a:t>
            </a:r>
            <a:r>
              <a:rPr lang="en-US" sz="5400" b="0" dirty="0">
                <a:solidFill>
                  <a:schemeClr val="bg1"/>
                </a:solidFill>
                <a:effectLst/>
              </a:rPr>
              <a:t> </a:t>
            </a:r>
            <a:r>
              <a:rPr lang="vi-VN" sz="5400" b="0" dirty="0">
                <a:solidFill>
                  <a:schemeClr val="bg1"/>
                </a:solidFill>
                <a:effectLst/>
              </a:rPr>
              <a:t>Ra về chúng con đi vào thế giới. Ra về loan Tin Mừng ơn cứu rỗi. Sống chứng nhân của Ngài sống đức tin rạng ngời. Ra về chúng con ra về an bình.</a:t>
            </a:r>
            <a:endParaRPr lang="en-US" sz="5400" b="0" dirty="0">
              <a:solidFill>
                <a:schemeClr val="bg1"/>
              </a:solidFill>
              <a:effectLst/>
            </a:endParaRPr>
          </a:p>
        </p:txBody>
      </p:sp>
    </p:spTree>
    <p:extLst>
      <p:ext uri="{BB962C8B-B14F-4D97-AF65-F5344CB8AC3E}">
        <p14:creationId xmlns:p14="http://schemas.microsoft.com/office/powerpoint/2010/main" val="21863796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b="0" u="sng" dirty="0">
                <a:solidFill>
                  <a:srgbClr val="FFFF00"/>
                </a:solidFill>
                <a:effectLst/>
              </a:rPr>
              <a:t>Tk1</a:t>
            </a:r>
            <a:r>
              <a:rPr lang="en-US" sz="6000" b="0" u="sng" dirty="0">
                <a:solidFill>
                  <a:srgbClr val="FFFF00"/>
                </a:solidFill>
                <a:effectLst/>
              </a:rPr>
              <a:t>:</a:t>
            </a:r>
            <a:r>
              <a:rPr lang="en-US" sz="6000" b="0" dirty="0">
                <a:solidFill>
                  <a:schemeClr val="bg1"/>
                </a:solidFill>
                <a:effectLst/>
              </a:rPr>
              <a:t> </a:t>
            </a:r>
            <a:r>
              <a:rPr lang="vi-VN" sz="6000" b="0" dirty="0">
                <a:solidFill>
                  <a:schemeClr val="bg1"/>
                </a:solidFill>
                <a:effectLst/>
              </a:rPr>
              <a:t>Xin tạ ơn Thiên Chúa xin tạ ơn muôn đời. Hòa lời hát chúc khen tình Ngài quá vô biên.</a:t>
            </a:r>
            <a:endParaRPr lang="en-US" sz="6000" b="0" dirty="0">
              <a:solidFill>
                <a:schemeClr val="bg1"/>
              </a:solidFill>
              <a:effectLst/>
            </a:endParaRPr>
          </a:p>
        </p:txBody>
      </p:sp>
    </p:spTree>
    <p:extLst>
      <p:ext uri="{BB962C8B-B14F-4D97-AF65-F5344CB8AC3E}">
        <p14:creationId xmlns:p14="http://schemas.microsoft.com/office/powerpoint/2010/main" val="24233088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b="0" u="sng" dirty="0">
                <a:solidFill>
                  <a:srgbClr val="FFFF00"/>
                </a:solidFill>
                <a:effectLst/>
              </a:rPr>
              <a:t>Tk2</a:t>
            </a:r>
            <a:r>
              <a:rPr lang="en-US" sz="6000" b="0" u="sng" dirty="0">
                <a:solidFill>
                  <a:srgbClr val="FFFF00"/>
                </a:solidFill>
                <a:effectLst/>
              </a:rPr>
              <a:t>:</a:t>
            </a:r>
            <a:r>
              <a:rPr lang="en-US" sz="6000" b="0" dirty="0">
                <a:solidFill>
                  <a:schemeClr val="bg1"/>
                </a:solidFill>
                <a:effectLst/>
              </a:rPr>
              <a:t> </a:t>
            </a:r>
            <a:r>
              <a:rPr lang="vi-VN" sz="6000" b="0" dirty="0">
                <a:solidFill>
                  <a:schemeClr val="bg1"/>
                </a:solidFill>
                <a:effectLst/>
              </a:rPr>
              <a:t>Xin tạ ơn Thiên Chúa xin tạ ơn muôn đời. Lời hằng sống khắc ghi truyền đạt khắp muôn dân.</a:t>
            </a:r>
            <a:endParaRPr lang="en-US" sz="6000" b="0" dirty="0">
              <a:solidFill>
                <a:schemeClr val="bg1"/>
              </a:solidFill>
              <a:effectLst/>
            </a:endParaRPr>
          </a:p>
        </p:txBody>
      </p:sp>
    </p:spTree>
    <p:extLst>
      <p:ext uri="{BB962C8B-B14F-4D97-AF65-F5344CB8AC3E}">
        <p14:creationId xmlns:p14="http://schemas.microsoft.com/office/powerpoint/2010/main" val="28851902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a:solidFill>
                  <a:srgbClr val="FFFF00"/>
                </a:solidFill>
                <a:effectLst/>
              </a:rPr>
              <a:t>:</a:t>
            </a:r>
            <a:r>
              <a:rPr lang="en-US" sz="5400" b="0" dirty="0">
                <a:solidFill>
                  <a:schemeClr val="bg1"/>
                </a:solidFill>
                <a:effectLst/>
              </a:rPr>
              <a:t> </a:t>
            </a:r>
            <a:r>
              <a:rPr lang="vi-VN" sz="5400" b="0" dirty="0">
                <a:solidFill>
                  <a:schemeClr val="bg1"/>
                </a:solidFill>
                <a:effectLst/>
              </a:rPr>
              <a:t>Ra về chúng con đi vào thế giới. Ra về loan Tin Mừng ơn cứu rỗi. Sống chứng nhân của Ngài sống đức tin rạng ngời. Ra về chúng con ra về an bình.</a:t>
            </a:r>
            <a:endParaRPr lang="en-US" sz="5400" b="0" dirty="0">
              <a:solidFill>
                <a:schemeClr val="bg1"/>
              </a:solidFill>
              <a:effectLst/>
            </a:endParaRPr>
          </a:p>
        </p:txBody>
      </p:sp>
    </p:spTree>
    <p:extLst>
      <p:ext uri="{BB962C8B-B14F-4D97-AF65-F5344CB8AC3E}">
        <p14:creationId xmlns:p14="http://schemas.microsoft.com/office/powerpoint/2010/main" val="31106222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48310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b="0" u="sng" dirty="0">
                <a:solidFill>
                  <a:srgbClr val="FFFF00"/>
                </a:solidFill>
                <a:effectLst/>
              </a:rPr>
              <a:t>Tk1:</a:t>
            </a:r>
            <a:r>
              <a:rPr lang="en-US" sz="5400" b="0" dirty="0">
                <a:solidFill>
                  <a:schemeClr val="bg1"/>
                </a:solidFill>
                <a:effectLst/>
              </a:rPr>
              <a:t> </a:t>
            </a:r>
            <a:r>
              <a:rPr lang="vi-VN" sz="5400" b="0" dirty="0">
                <a:solidFill>
                  <a:schemeClr val="bg1"/>
                </a:solidFill>
                <a:effectLst/>
              </a:rPr>
              <a:t>Từng là giọt mồ hôi, từng là giọt nước mắt, trên nương đồng ngày tháng con dâng. Bao âu lo cuộc sống, băn khoăn tương lai này. Xin góp về làm lễ hiến dâng.</a:t>
            </a:r>
            <a:endParaRPr lang="en-US" sz="5400" b="0" dirty="0">
              <a:solidFill>
                <a:schemeClr val="bg1"/>
              </a:solidFill>
              <a:effectLst/>
            </a:endParaRPr>
          </a:p>
        </p:txBody>
      </p:sp>
    </p:spTree>
    <p:extLst>
      <p:ext uri="{BB962C8B-B14F-4D97-AF65-F5344CB8AC3E}">
        <p14:creationId xmlns:p14="http://schemas.microsoft.com/office/powerpoint/2010/main" val="4006982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vi-VN" sz="6000" b="0" dirty="0">
                <a:solidFill>
                  <a:schemeClr val="bg1"/>
                </a:solidFill>
                <a:effectLst/>
              </a:rPr>
              <a:t>Xin dâng Chúa cuộc sống dương gian, đời an vui hay lúc lầm than, bao hy sinh chiến đấu gian nan, thành của lễ hiến dâng vẹn toàn.</a:t>
            </a:r>
            <a:endParaRPr lang="en-US" sz="6000" b="0" dirty="0">
              <a:solidFill>
                <a:schemeClr val="bg1"/>
              </a:solidFill>
              <a:effectLst/>
            </a:endParaRPr>
          </a:p>
        </p:txBody>
      </p:sp>
    </p:spTree>
    <p:extLst>
      <p:ext uri="{BB962C8B-B14F-4D97-AF65-F5344CB8AC3E}">
        <p14:creationId xmlns:p14="http://schemas.microsoft.com/office/powerpoint/2010/main" val="1051421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Tk2:</a:t>
            </a:r>
            <a:r>
              <a:rPr lang="en-US" sz="5400" b="0" dirty="0">
                <a:solidFill>
                  <a:schemeClr val="bg1"/>
                </a:solidFill>
                <a:effectLst/>
              </a:rPr>
              <a:t> </a:t>
            </a:r>
            <a:r>
              <a:rPr lang="vi-VN" sz="5400" b="0" dirty="0">
                <a:solidFill>
                  <a:schemeClr val="bg1"/>
                </a:solidFill>
                <a:effectLst/>
              </a:rPr>
              <a:t>Này một ngày lao công, này một cuộc sống mới, nỗi vui buồn và những thương đau. Con xin dâng về Chúa, thân nhân hay hận thù. xin góp về làm lễ hiến dâng.</a:t>
            </a:r>
            <a:endParaRPr lang="en-US" sz="5400" b="0" dirty="0">
              <a:solidFill>
                <a:schemeClr val="bg1"/>
              </a:solidFill>
              <a:effectLst/>
            </a:endParaRPr>
          </a:p>
        </p:txBody>
      </p:sp>
    </p:spTree>
    <p:extLst>
      <p:ext uri="{BB962C8B-B14F-4D97-AF65-F5344CB8AC3E}">
        <p14:creationId xmlns:p14="http://schemas.microsoft.com/office/powerpoint/2010/main" val="2781500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vi-VN" sz="6000" b="0" dirty="0">
                <a:solidFill>
                  <a:schemeClr val="bg1"/>
                </a:solidFill>
                <a:effectLst/>
              </a:rPr>
              <a:t>Xin dâng Chúa cuộc sống dương gian, đời an vui hay lúc lầm than, bao hy sinh chiến đấu gian nan, thành của lễ hiến dâng vẹn toàn.</a:t>
            </a:r>
            <a:endParaRPr lang="en-US" sz="6000" b="0" dirty="0">
              <a:solidFill>
                <a:schemeClr val="bg1"/>
              </a:solidFill>
              <a:effectLst/>
            </a:endParaRPr>
          </a:p>
        </p:txBody>
      </p:sp>
    </p:spTree>
    <p:extLst>
      <p:ext uri="{BB962C8B-B14F-4D97-AF65-F5344CB8AC3E}">
        <p14:creationId xmlns:p14="http://schemas.microsoft.com/office/powerpoint/2010/main" val="3792197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88103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859"/>
            <a:ext cx="9144000" cy="5107781"/>
          </a:xfrm>
          <a:prstGeom prst="rect">
            <a:avLst/>
          </a:prstGeom>
        </p:spPr>
      </p:pic>
      <p:sp>
        <p:nvSpPr>
          <p:cNvPr id="3" name="TextBox 2"/>
          <p:cNvSpPr txBox="1"/>
          <p:nvPr/>
        </p:nvSpPr>
        <p:spPr>
          <a:xfrm>
            <a:off x="3048000" y="205740"/>
            <a:ext cx="5083443" cy="830997"/>
          </a:xfrm>
          <a:prstGeom prst="rect">
            <a:avLst/>
          </a:prstGeom>
          <a:noFill/>
        </p:spPr>
        <p:txBody>
          <a:bodyPr wrap="none" rtlCol="0">
            <a:spAutoFit/>
          </a:bodyPr>
          <a:lstStyle/>
          <a:p>
            <a:r>
              <a:rPr lang="vi-VN" sz="2400" dirty="0">
                <a:solidFill>
                  <a:schemeClr val="bg1"/>
                </a:solidFill>
              </a:rPr>
              <a:t>Ông Ê-li-a đứng trước nhan Đức Chúa,</a:t>
            </a:r>
            <a:endParaRPr lang="en-US" sz="2400" dirty="0">
              <a:solidFill>
                <a:schemeClr val="bg1"/>
              </a:solidFill>
            </a:endParaRPr>
          </a:p>
          <a:p>
            <a:r>
              <a:rPr lang="vi-VN" sz="2400" dirty="0">
                <a:solidFill>
                  <a:schemeClr val="bg1"/>
                </a:solidFill>
              </a:rPr>
              <a:t>Thiên Chúa Ít-ra-en.</a:t>
            </a:r>
            <a:endParaRPr lang="en-US" sz="2400" dirty="0">
              <a:solidFill>
                <a:schemeClr val="bg1"/>
              </a:solidFill>
            </a:endParaRPr>
          </a:p>
        </p:txBody>
      </p:sp>
      <p:sp>
        <p:nvSpPr>
          <p:cNvPr id="4" name="TextBox 3"/>
          <p:cNvSpPr txBox="1"/>
          <p:nvPr/>
        </p:nvSpPr>
        <p:spPr>
          <a:xfrm>
            <a:off x="4038600" y="2876550"/>
            <a:ext cx="3857979" cy="369332"/>
          </a:xfrm>
          <a:prstGeom prst="rect">
            <a:avLst/>
          </a:prstGeom>
          <a:noFill/>
        </p:spPr>
        <p:txBody>
          <a:bodyPr wrap="none" rtlCol="0">
            <a:spAutoFit/>
          </a:bodyPr>
          <a:lstStyle/>
          <a:p>
            <a:r>
              <a:rPr lang="en-US" dirty="0" err="1">
                <a:solidFill>
                  <a:schemeClr val="bg1"/>
                </a:solidFill>
              </a:rPr>
              <a:t>Bài</a:t>
            </a:r>
            <a:r>
              <a:rPr lang="en-US" dirty="0">
                <a:solidFill>
                  <a:schemeClr val="bg1"/>
                </a:solidFill>
              </a:rPr>
              <a:t> </a:t>
            </a:r>
            <a:r>
              <a:rPr lang="en-US" dirty="0" err="1">
                <a:solidFill>
                  <a:schemeClr val="bg1"/>
                </a:solidFill>
              </a:rPr>
              <a:t>trích</a:t>
            </a:r>
            <a:r>
              <a:rPr lang="en-US" dirty="0">
                <a:solidFill>
                  <a:schemeClr val="bg1"/>
                </a:solidFill>
              </a:rPr>
              <a:t> </a:t>
            </a:r>
            <a:r>
              <a:rPr lang="en-US" dirty="0" err="1">
                <a:solidFill>
                  <a:schemeClr val="bg1"/>
                </a:solidFill>
              </a:rPr>
              <a:t>sách</a:t>
            </a:r>
            <a:r>
              <a:rPr lang="en-US" dirty="0">
                <a:solidFill>
                  <a:schemeClr val="bg1"/>
                </a:solidFill>
              </a:rPr>
              <a:t> </a:t>
            </a:r>
            <a:r>
              <a:rPr lang="en-US" dirty="0" err="1">
                <a:solidFill>
                  <a:schemeClr val="bg1"/>
                </a:solidFill>
              </a:rPr>
              <a:t>các</a:t>
            </a:r>
            <a:r>
              <a:rPr lang="en-US" dirty="0">
                <a:solidFill>
                  <a:schemeClr val="bg1"/>
                </a:solidFill>
              </a:rPr>
              <a:t> </a:t>
            </a:r>
            <a:r>
              <a:rPr lang="en-US" dirty="0" err="1">
                <a:solidFill>
                  <a:schemeClr val="bg1"/>
                </a:solidFill>
              </a:rPr>
              <a:t>Vua</a:t>
            </a:r>
            <a:r>
              <a:rPr lang="en-US" dirty="0">
                <a:solidFill>
                  <a:schemeClr val="bg1"/>
                </a:solidFill>
              </a:rPr>
              <a:t> </a:t>
            </a:r>
            <a:r>
              <a:rPr lang="en-US" dirty="0" err="1">
                <a:solidFill>
                  <a:schemeClr val="bg1"/>
                </a:solidFill>
              </a:rPr>
              <a:t>quyển</a:t>
            </a:r>
            <a:r>
              <a:rPr lang="en-US" dirty="0">
                <a:solidFill>
                  <a:schemeClr val="bg1"/>
                </a:solidFill>
              </a:rPr>
              <a:t> </a:t>
            </a:r>
            <a:r>
              <a:rPr lang="en-US" dirty="0" err="1">
                <a:solidFill>
                  <a:schemeClr val="bg1"/>
                </a:solidFill>
              </a:rPr>
              <a:t>thứ</a:t>
            </a:r>
            <a:r>
              <a:rPr lang="en-US" dirty="0">
                <a:solidFill>
                  <a:schemeClr val="bg1"/>
                </a:solidFill>
              </a:rPr>
              <a:t> </a:t>
            </a:r>
            <a:r>
              <a:rPr lang="en-US" dirty="0" err="1">
                <a:solidFill>
                  <a:schemeClr val="bg1"/>
                </a:solidFill>
              </a:rPr>
              <a:t>nhất</a:t>
            </a:r>
            <a:r>
              <a:rPr lang="en-US" dirty="0">
                <a:solidFill>
                  <a:schemeClr val="bg1"/>
                </a:solidFill>
              </a:rPr>
              <a:t>.</a:t>
            </a:r>
          </a:p>
        </p:txBody>
      </p:sp>
    </p:spTree>
    <p:extLst>
      <p:ext uri="{BB962C8B-B14F-4D97-AF65-F5344CB8AC3E}">
        <p14:creationId xmlns:p14="http://schemas.microsoft.com/office/powerpoint/2010/main" val="33941214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478</TotalTime>
  <Words>847</Words>
  <Application>Microsoft Office PowerPoint</Application>
  <PresentationFormat>On-screen Show (16:9)</PresentationFormat>
  <Paragraphs>36</Paragraphs>
  <Slides>39</Slides>
  <Notes>1</Notes>
  <HiddenSlides>0</HiddenSlides>
  <MMClips>0</MMClips>
  <ScaleCrop>false</ScaleCrop>
  <HeadingPairs>
    <vt:vector size="4" baseType="variant">
      <vt:variant>
        <vt:lpstr>Theme</vt:lpstr>
      </vt:variant>
      <vt:variant>
        <vt:i4>3</vt:i4>
      </vt:variant>
      <vt:variant>
        <vt:lpstr>Slide Titles</vt:lpstr>
      </vt:variant>
      <vt:variant>
        <vt:i4>39</vt:i4>
      </vt:variant>
    </vt:vector>
  </HeadingPairs>
  <TitlesOfParts>
    <vt:vector size="42" baseType="lpstr">
      <vt:lpstr>Office Theme</vt:lpstr>
      <vt:lpstr>18_Office Theme</vt:lpstr>
      <vt:lpstr>25_Office Theme</vt:lpstr>
      <vt:lpstr>PowerPoint Presentation</vt:lpstr>
      <vt:lpstr>Ca Nhập Lễ Lời Ca Dâng  Vân Chi</vt:lpstr>
      <vt:lpstr>Đk: Xin dâng Chúa cuộc sống dương gian, đời an vui hay lúc lầm than, bao hy sinh chiến đấu gian nan, thành của lễ hiến dâng vẹn toàn.</vt:lpstr>
      <vt:lpstr>Tk1: Từng là giọt mồ hôi, từng là giọt nước mắt, trên nương đồng ngày tháng con dâng. Bao âu lo cuộc sống, băn khoăn tương lai này. Xin góp về làm lễ hiến dâng.</vt:lpstr>
      <vt:lpstr>Đk: Xin dâng Chúa cuộc sống dương gian, đời an vui hay lúc lầm than, bao hy sinh chiến đấu gian nan, thành của lễ hiến dâng vẹn toàn.</vt:lpstr>
      <vt:lpstr>Tk2: Này một ngày lao công, này một cuộc sống mới, nỗi vui buồn và những thương đau. Con xin dâng về Chúa, thân nhân hay hận thù. xin góp về làm lễ hiến dâng.</vt:lpstr>
      <vt:lpstr>Đk: Xin dâng Chúa cuộc sống dương gian, đời an vui hay lúc lầm than, bao hy sinh chiến đấu gian nan, thành của lễ hiến dâng vẹn toàn.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Tk1: Dâng tiến Cha lễ vật đây bánh rượu tình yêu nồng thắm. Dâng tiến Cha lao nhọc tháng ngày góp công đầy tâm.</vt:lpstr>
      <vt:lpstr>Đk: Xin dâng lên Cha đây rượu nho bánh thơm tình yêu. Dâng lên con tim thắm ân tình chan hòa đẹp xinh.</vt:lpstr>
      <vt:lpstr>Tk2: Dâng tiến Cha hoa màu nơi cánh đồng đoàn con gặt hái. Hoa trái thơm dâng Ngài với trọn trái tim nồng say.</vt:lpstr>
      <vt:lpstr>Đk: Xin dâng lên Cha đây rượu nho bánh thơm tình yêu. Dâng lên con tim thắm ân tình chan hòa đẹp xinh.</vt:lpstr>
      <vt:lpstr>Tk3: Dâng tiến Cha xuân hồng hương ngát nồng mộng mơ cuộc sống. Đây tấm thân linh hồn bé nhỏ tiến dâng thành tâm.</vt:lpstr>
      <vt:lpstr>Đk: Xin dâng lên Cha đây rượu nho bánh thơm tình yêu. Dâng lên con tim thắm ân tình chan hòa đẹp xinh.</vt:lpstr>
      <vt:lpstr>Tk4: Dâng Chúa bao u buồn bao thất vọng sầu vương nặng trĩu. Xin tiến dâng trọn tình để đẹp lễ dâng tình yêu.</vt:lpstr>
      <vt:lpstr>Đk: Xin dâng lên Cha đây rượu nho bánh thơm tình yêu. Dâng lên con tim thắm ân tình chan hòa đẹp xinh.</vt:lpstr>
      <vt:lpstr>PowerPoint Presentation</vt:lpstr>
      <vt:lpstr>PowerPoint Presentation</vt:lpstr>
      <vt:lpstr>Ca Nguyện Hiệp Lễ Bỏ Ngài Con Theo Ai Phương Kim</vt:lpstr>
      <vt:lpstr>Tk1: ﻿Bỏ ngài con biết theo ai Đời lộng gió cánh chim ngàn khơi Trùng dương sóng nước mênh mông Thuyền buông lái biết trôi về đâu. Bỏ ngài con biết theo ai Bên đời kia tương lai khuất mờ Bước đi không ngài, đời con buồn tênh.</vt:lpstr>
      <vt:lpstr>Đk: Bỏ Ngài con đi với ai ? Vì Ngài có lời ban sự sống Bỏ Ngài thân con héo hon Đời cô liêu trên chốn dương gian Bỏ Ngài con đi với ai ? Đường xa lắc tương lai mịt mờ Nào ai dẫn con trên đường dài Bỏ Ngài con đi với ai ?</vt:lpstr>
      <vt:lpstr>Tk2: Ngài ơi sao bỏ rơi con ? Để sầu héo tháng năm ngẩn ngơ Ngoài kia đời vẫn xanh mơ Mặc con chết hắt hiu hồn thơ Ngài ơi sao bỏ rơi con ? Hỡi Ngài ơi thân con máu đào Chết treo thập hình nào ai buồn thương</vt:lpstr>
      <vt:lpstr>Đk: Bỏ Ngài con đi với ai ? Vì Ngài có lời ban sự sống Bỏ Ngài thân con héo hon Đời cô liêu trên chốn dương gian Bỏ Ngài con đi với ai ? Đường xa lắc tương lai mịt mờ Nào ai dẫn con trên đường dài Bỏ Ngài con đi với ai ?</vt:lpstr>
      <vt:lpstr>Tk3: Ngàn đời con vẫn tin luôn Ngài trung tín rất mực từ nhân Nào đâu Ngài nỡ quên con Hằng đưa lối dẫn theo đường ngay Lạy Ngài dậy bảo con đi Giữ gìn con trong chân lý Ngài Bước đi bên Ngài đời con bình an.</vt:lpstr>
      <vt:lpstr>Đk: Bỏ Ngài con đi với ai ? Vì Ngài có lời ban sự sống Bỏ Ngài thân con héo hon Đời cô liêu trên chốn dương gian Bỏ Ngài con đi với ai ? Đường xa lắc tương lai mịt mờ Nào ai dẫn con trên đường dài Bỏ Ngài con đi với ai ?</vt:lpstr>
      <vt:lpstr>PowerPoint Presentation</vt:lpstr>
      <vt:lpstr>PowerPoint Presentation</vt:lpstr>
      <vt:lpstr>Ca Kết Lễ Ra Về An Bình Ngọc Linh</vt:lpstr>
      <vt:lpstr>Đk: Ra về chúng con đi vào thế giới. Ra về loan Tin Mừng ơn cứu rỗi. Sống chứng nhân của Ngài sống đức tin rạng ngời. Ra về chúng con ra về an bình.</vt:lpstr>
      <vt:lpstr>Tk1: Xin tạ ơn Thiên Chúa xin tạ ơn muôn đời. Hòa lời hát chúc khen tình Ngài quá vô biên.</vt:lpstr>
      <vt:lpstr>Tk2: Xin tạ ơn Thiên Chúa xin tạ ơn muôn đời. Lời hằng sống khắc ghi truyền đạt khắp muôn dân.</vt:lpstr>
      <vt:lpstr>Đk: Ra về chúng con đi vào thế giới. Ra về loan Tin Mừng ơn cứu rỗi. Sống chứng nhân của Ngài sống đức tin rạng ngời. Ra về chúng con ra về an bình.</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RePack by Diakov</cp:lastModifiedBy>
  <cp:revision>61</cp:revision>
  <dcterms:created xsi:type="dcterms:W3CDTF">2022-10-30T00:36:35Z</dcterms:created>
  <dcterms:modified xsi:type="dcterms:W3CDTF">2024-06-06T20:21:12Z</dcterms:modified>
</cp:coreProperties>
</file>