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908" r:id="rId5"/>
    <p:sldMasterId id="2147483932" r:id="rId6"/>
    <p:sldMasterId id="2147483980" r:id="rId7"/>
    <p:sldMasterId id="2147484004" r:id="rId8"/>
    <p:sldMasterId id="2147484012" r:id="rId9"/>
    <p:sldMasterId id="2147484024" r:id="rId10"/>
  </p:sldMasterIdLst>
  <p:notesMasterIdLst>
    <p:notesMasterId r:id="rId81"/>
  </p:notesMasterIdLst>
  <p:sldIdLst>
    <p:sldId id="955" r:id="rId11"/>
    <p:sldId id="1005" r:id="rId12"/>
    <p:sldId id="1006" r:id="rId13"/>
    <p:sldId id="1007" r:id="rId14"/>
    <p:sldId id="1008" r:id="rId15"/>
    <p:sldId id="1009" r:id="rId16"/>
    <p:sldId id="373" r:id="rId17"/>
    <p:sldId id="9313" r:id="rId18"/>
    <p:sldId id="9292" r:id="rId19"/>
    <p:sldId id="9751" r:id="rId20"/>
    <p:sldId id="994" r:id="rId21"/>
    <p:sldId id="986" r:id="rId22"/>
    <p:sldId id="987" r:id="rId23"/>
    <p:sldId id="988" r:id="rId24"/>
    <p:sldId id="989" r:id="rId25"/>
    <p:sldId id="990" r:id="rId26"/>
    <p:sldId id="991" r:id="rId27"/>
    <p:sldId id="992" r:id="rId28"/>
    <p:sldId id="993" r:id="rId29"/>
    <p:sldId id="995" r:id="rId30"/>
    <p:sldId id="996" r:id="rId31"/>
    <p:sldId id="997" r:id="rId32"/>
    <p:sldId id="998" r:id="rId33"/>
    <p:sldId id="999" r:id="rId34"/>
    <p:sldId id="1000" r:id="rId35"/>
    <p:sldId id="1001" r:id="rId36"/>
    <p:sldId id="1002" r:id="rId37"/>
    <p:sldId id="1003" r:id="rId38"/>
    <p:sldId id="956" r:id="rId39"/>
    <p:sldId id="1011" r:id="rId40"/>
    <p:sldId id="911" r:id="rId41"/>
    <p:sldId id="836" r:id="rId42"/>
    <p:sldId id="912" r:id="rId43"/>
    <p:sldId id="969" r:id="rId44"/>
    <p:sldId id="914" r:id="rId45"/>
    <p:sldId id="970" r:id="rId46"/>
    <p:sldId id="916" r:id="rId47"/>
    <p:sldId id="971" r:id="rId48"/>
    <p:sldId id="972" r:id="rId49"/>
    <p:sldId id="973" r:id="rId50"/>
    <p:sldId id="1012" r:id="rId51"/>
    <p:sldId id="837" r:id="rId52"/>
    <p:sldId id="964" r:id="rId53"/>
    <p:sldId id="1013" r:id="rId54"/>
    <p:sldId id="963" r:id="rId55"/>
    <p:sldId id="1014" r:id="rId56"/>
    <p:sldId id="9756" r:id="rId57"/>
    <p:sldId id="9757" r:id="rId58"/>
    <p:sldId id="9758" r:id="rId59"/>
    <p:sldId id="9684" r:id="rId60"/>
    <p:sldId id="9759" r:id="rId61"/>
    <p:sldId id="9760" r:id="rId62"/>
    <p:sldId id="1004" r:id="rId63"/>
    <p:sldId id="983" r:id="rId64"/>
    <p:sldId id="984" r:id="rId65"/>
    <p:sldId id="933" r:id="rId66"/>
    <p:sldId id="9731" r:id="rId67"/>
    <p:sldId id="9761" r:id="rId68"/>
    <p:sldId id="9725" r:id="rId69"/>
    <p:sldId id="9764" r:id="rId70"/>
    <p:sldId id="9763" r:id="rId71"/>
    <p:sldId id="9765" r:id="rId72"/>
    <p:sldId id="968" r:id="rId73"/>
    <p:sldId id="966" r:id="rId74"/>
    <p:sldId id="8508" r:id="rId75"/>
    <p:sldId id="9117" r:id="rId76"/>
    <p:sldId id="9688" r:id="rId77"/>
    <p:sldId id="9610" r:id="rId78"/>
    <p:sldId id="9766" r:id="rId79"/>
    <p:sldId id="967" r:id="rId8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87" d="100"/>
          <a:sy n="87" d="100"/>
        </p:scale>
        <p:origin x="240" y="60"/>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31</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56</a:t>
            </a:fld>
            <a:endParaRPr lang="en-US"/>
          </a:p>
        </p:txBody>
      </p:sp>
    </p:spTree>
    <p:extLst>
      <p:ext uri="{BB962C8B-B14F-4D97-AF65-F5344CB8AC3E}">
        <p14:creationId xmlns:p14="http://schemas.microsoft.com/office/powerpoint/2010/main" val="96872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8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877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39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2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63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809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18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82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58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74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60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12/20/2023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8983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92500"/>
          </a:bodyPr>
          <a:lstStyle/>
          <a:p>
            <a:pPr marL="0" indent="0" algn="just">
              <a:lnSpc>
                <a:spcPct val="140000"/>
              </a:lnSpc>
              <a:buNone/>
            </a:pPr>
            <a:r>
              <a:rPr lang="en-US" sz="4800" u="sng" dirty="0" err="1">
                <a:solidFill>
                  <a:srgbClr val="FF0000"/>
                </a:solidFill>
                <a:cs typeface="Times New Roman" pitchFamily="18" charset="0"/>
              </a:rPr>
              <a:t>Đk</a:t>
            </a:r>
            <a:r>
              <a:rPr lang="en-US" sz="4800" u="sng" dirty="0">
                <a:solidFill>
                  <a:srgbClr val="FF0000"/>
                </a:solidFill>
                <a:cs typeface="Times New Roman" pitchFamily="18" charset="0"/>
              </a:rPr>
              <a: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hối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hả</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nơi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họ</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liền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gặp</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thấy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Đức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Mẹ</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và</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Thánh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Giu</a:t>
            </a:r>
            <a:r>
              <a:rPr lang="en-US" sz="4800" dirty="0">
                <a:solidFill>
                  <a:schemeClr val="accent5">
                    <a:lumMod val="25000"/>
                  </a:schemeClr>
                </a:solidFill>
                <a:cs typeface="Times New Roman" pitchFamily="18" charset="0"/>
              </a:rPr>
              <a:t>-se,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cũng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thấy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Hài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Một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Hài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đặt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nằm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trong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cỏ</a:t>
            </a:r>
            <a:r>
              <a:rPr lang="en-US" sz="4800" dirty="0">
                <a:solidFill>
                  <a:schemeClr val="accent5">
                    <a:lumMod val="25000"/>
                  </a:schemeClr>
                </a:solidFill>
                <a:cs typeface="Times New Roman" pitchFamily="18" charset="0"/>
              </a:rPr>
              <a:t>. </a:t>
            </a:r>
            <a:endParaRPr lang="en-US" sz="4800" b="1" dirty="0">
              <a:solidFill>
                <a:schemeClr val="accent5">
                  <a:lumMod val="25000"/>
                </a:schemeClr>
              </a:solidFill>
              <a:cs typeface="Tahoma" pitchFamily="34" charset="0"/>
            </a:endParaRPr>
          </a:p>
          <a:p>
            <a:pPr marL="0" indent="0" algn="just">
              <a:lnSpc>
                <a:spcPct val="140000"/>
              </a:lnSpc>
              <a:buNone/>
            </a:pP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60687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b="1" i="1" dirty="0" err="1">
                <a:solidFill>
                  <a:schemeClr val="accent4">
                    <a:lumMod val="85000"/>
                    <a:lumOff val="15000"/>
                  </a:schemeClr>
                </a:solidFill>
                <a:effectLst/>
                <a:latin typeface="+mj-lt"/>
                <a:cs typeface="Times New Roman" panose="02020603050405020304" pitchFamily="18" charset="0"/>
              </a:rPr>
              <a:t>Ca</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Lên</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Đi</a:t>
            </a:r>
            <a:r>
              <a:rPr lang="en-US" sz="7200" b="1" i="1" dirty="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504950"/>
            <a:ext cx="9144000" cy="1524000"/>
          </a:xfrm>
        </p:spPr>
        <p:txBody>
          <a:bodyPr/>
          <a:lstStyle/>
          <a:p>
            <a:pPr eaLnBrk="1" hangingPunct="1">
              <a:lnSpc>
                <a:spcPct val="105000"/>
              </a:lnSpc>
            </a:pPr>
            <a:r>
              <a:rPr lang="en-US" sz="6600" dirty="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p>
          <a:p>
            <a:pPr fontAlgn="auto">
              <a:spcBef>
                <a:spcPts val="0"/>
              </a:spcBef>
              <a:spcAft>
                <a:spcPts val="0"/>
              </a:spcAft>
            </a:pPr>
            <a:r>
              <a:rPr lang="vi-VN" sz="4400" dirty="0">
                <a:solidFill>
                  <a:schemeClr val="accent5">
                    <a:lumMod val="25000"/>
                  </a:schemeClr>
                </a:solidFill>
                <a:latin typeface="+mj-lt"/>
              </a:rPr>
              <a:t>Bài trích sách Sáng thế.</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a:solidFill>
                  <a:schemeClr val="accent5">
                    <a:lumMod val="25000"/>
                  </a:schemeClr>
                </a:solidFill>
                <a:effectLst/>
                <a:latin typeface="+mj-lt"/>
                <a:cs typeface="Tahoma" pitchFamily="34" charset="0"/>
              </a:rPr>
              <a:t>104</a:t>
            </a:r>
          </a:p>
          <a:p>
            <a:pPr eaLnBrk="1" hangingPunct="1">
              <a:lnSpc>
                <a:spcPct val="105000"/>
              </a:lnSpc>
            </a:pPr>
            <a:r>
              <a:rPr lang="en-US" sz="5400" dirty="0" err="1">
                <a:solidFill>
                  <a:schemeClr val="accent5">
                    <a:lumMod val="25000"/>
                  </a:schemeClr>
                </a:solidFill>
                <a:effectLst/>
                <a:latin typeface="+mj-lt"/>
                <a:cs typeface="Tahoma" pitchFamily="34" charset="0"/>
              </a:rPr>
              <a:t>Lễ</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Thánh</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Gia</a:t>
            </a:r>
            <a:r>
              <a:rPr lang="en-US" sz="5400" dirty="0">
                <a:solidFill>
                  <a:schemeClr val="accent5">
                    <a:lumMod val="25000"/>
                  </a:schemeClr>
                </a:solidFill>
                <a:effectLst/>
                <a:latin typeface="+mj-lt"/>
                <a:cs typeface="Tahoma" pitchFamily="34" charset="0"/>
              </a:rPr>
              <a:t> </a:t>
            </a:r>
            <a:r>
              <a:rPr lang="en-US" sz="5400" dirty="0" err="1">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a:solidFill>
                  <a:schemeClr val="accent5">
                    <a:lumMod val="25000"/>
                  </a:schemeClr>
                </a:solidFill>
                <a:effectLst/>
                <a:latin typeface="+mj-lt"/>
                <a:cs typeface="Tahoma" pitchFamily="34" charset="0"/>
              </a:rPr>
              <a:t>Năm</a:t>
            </a:r>
            <a:r>
              <a:rPr lang="en-US" sz="5400" b="0" dirty="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Long</a:t>
            </a:r>
            <a:r>
              <a:rPr lang="en-US" sz="4400" i="1" dirty="0">
                <a:solidFill>
                  <a:srgbClr val="FF0000"/>
                </a:solidFill>
                <a:effectLst/>
                <a:latin typeface="+mj-lt"/>
                <a:cs typeface="Tahoma" pitchFamily="34" charset="0"/>
              </a:rPr>
              <a:t> 04 </a:t>
            </a:r>
            <a:r>
              <a:rPr lang="en-US" sz="4400" i="1" dirty="0" err="1">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a:t>
            </a:r>
            <a:r>
              <a:rPr lang="en-US" sz="5400" u="sng" dirty="0">
                <a:solidFill>
                  <a:srgbClr val="FF0000"/>
                </a:solidFill>
                <a:effectLst/>
              </a:rPr>
              <a:t>4</a:t>
            </a:r>
            <a:r>
              <a:rPr lang="en-US" sz="5400" b="0" u="sng" dirty="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426617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9847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I-</a:t>
            </a:r>
            <a:r>
              <a:rPr lang="en-US" sz="4400" dirty="0">
                <a:solidFill>
                  <a:schemeClr val="accent5">
                    <a:lumMod val="25000"/>
                  </a:schemeClr>
                </a:solidFill>
                <a:latin typeface="+mj-lt"/>
              </a:rPr>
              <a:t>x</a:t>
            </a:r>
            <a:r>
              <a:rPr lang="vi-VN" sz="4400" dirty="0">
                <a:solidFill>
                  <a:schemeClr val="accent5">
                    <a:lumMod val="25000"/>
                  </a:schemeClr>
                </a:solidFill>
                <a:latin typeface="+mj-lt"/>
              </a:rPr>
              <a:t>a-ác.</a:t>
            </a:r>
          </a:p>
          <a:p>
            <a:pPr fontAlgn="auto">
              <a:spcBef>
                <a:spcPts val="0"/>
              </a:spcBef>
              <a:spcAft>
                <a:spcPts val="0"/>
              </a:spcAft>
            </a:pPr>
            <a:r>
              <a:rPr lang="vi-VN" sz="4400" dirty="0">
                <a:solidFill>
                  <a:schemeClr val="accent5">
                    <a:lumMod val="25000"/>
                  </a:schemeClr>
                </a:solidFill>
                <a:latin typeface="+mj-lt"/>
              </a:rPr>
              <a:t>Bài 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nguyện</a:t>
            </a:r>
            <a:r>
              <a:rPr lang="en-US" sz="32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7200" y="666750"/>
            <a:ext cx="4572000" cy="1951753"/>
          </a:xfrm>
          <a:prstGeom prst="rect">
            <a:avLst/>
          </a:prstGeom>
        </p:spPr>
        <p:txBody>
          <a:bodyPr>
            <a:spAutoFit/>
          </a:bodyPr>
          <a:lstStyle/>
          <a:p>
            <a:pPr algn="ctr" eaLnBrk="1" hangingPunct="1">
              <a:lnSpc>
                <a:spcPct val="120000"/>
              </a:lnSpc>
            </a:pPr>
            <a:r>
              <a:rPr lang="en-US" sz="3200" dirty="0">
                <a:solidFill>
                  <a:schemeClr val="accent5">
                    <a:lumMod val="25000"/>
                  </a:schemeClr>
                </a:solidFill>
                <a:ea typeface="SimHei" pitchFamily="49" charset="-122"/>
                <a:cs typeface="Times New Roman" pitchFamily="18" charset="0"/>
              </a:rPr>
              <a:t>Ca </a:t>
            </a:r>
            <a:r>
              <a:rPr lang="en-US" sz="3200" dirty="0" err="1">
                <a:solidFill>
                  <a:schemeClr val="accent5">
                    <a:lumMod val="25000"/>
                  </a:schemeClr>
                </a:solidFill>
                <a:ea typeface="SimHei" pitchFamily="49" charset="-122"/>
                <a:cs typeface="Times New Roman" pitchFamily="18" charset="0"/>
              </a:rPr>
              <a:t>Dâng</a:t>
            </a:r>
            <a:r>
              <a:rPr lang="en-US" sz="3200" dirty="0">
                <a:solidFill>
                  <a:schemeClr val="accent5">
                    <a:lumMod val="25000"/>
                  </a:schemeClr>
                </a:solidFill>
                <a:ea typeface="SimHei" pitchFamily="49" charset="-122"/>
                <a:cs typeface="Times New Roman" pitchFamily="18" charset="0"/>
              </a:rPr>
              <a:t> </a:t>
            </a:r>
            <a:r>
              <a:rPr lang="en-US" sz="3200" dirty="0" err="1">
                <a:solidFill>
                  <a:schemeClr val="accent5">
                    <a:lumMod val="25000"/>
                  </a:schemeClr>
                </a:solidFill>
                <a:ea typeface="SimHei" pitchFamily="49" charset="-122"/>
                <a:cs typeface="Times New Roman" pitchFamily="18" charset="0"/>
              </a:rPr>
              <a:t>Lễ</a:t>
            </a:r>
            <a:endParaRPr lang="en-US" sz="3200" dirty="0">
              <a:solidFill>
                <a:schemeClr val="accent5">
                  <a:lumMod val="25000"/>
                </a:schemeClr>
              </a:solidFill>
              <a:ea typeface="SimHei" pitchFamily="49" charset="-122"/>
              <a:cs typeface="Times New Roman" pitchFamily="18" charset="0"/>
            </a:endParaRPr>
          </a:p>
          <a:p>
            <a:pPr algn="ctr" eaLnBrk="1" hangingPunct="1">
              <a:lnSpc>
                <a:spcPct val="120000"/>
              </a:lnSpc>
            </a:pPr>
            <a:r>
              <a:rPr lang="en-US" sz="3600" dirty="0" err="1">
                <a:solidFill>
                  <a:schemeClr val="accent5">
                    <a:lumMod val="25000"/>
                  </a:schemeClr>
                </a:solidFill>
                <a:ea typeface="SimHei" pitchFamily="49" charset="-122"/>
                <a:cs typeface="Times New Roman" pitchFamily="18" charset="0"/>
              </a:rPr>
              <a:t>Của</a:t>
            </a:r>
            <a:r>
              <a:rPr lang="en-US" sz="3600" dirty="0">
                <a:solidFill>
                  <a:schemeClr val="accent5">
                    <a:lumMod val="25000"/>
                  </a:schemeClr>
                </a:solidFill>
                <a:ea typeface="SimHei" pitchFamily="49" charset="-122"/>
                <a:cs typeface="Times New Roman" pitchFamily="18" charset="0"/>
              </a:rPr>
              <a:t> </a:t>
            </a:r>
            <a:r>
              <a:rPr lang="en-US" sz="3600" dirty="0" err="1">
                <a:solidFill>
                  <a:schemeClr val="accent5">
                    <a:lumMod val="25000"/>
                  </a:schemeClr>
                </a:solidFill>
                <a:ea typeface="SimHei" pitchFamily="49" charset="-122"/>
                <a:cs typeface="Times New Roman" pitchFamily="18" charset="0"/>
              </a:rPr>
              <a:t>Lễ</a:t>
            </a:r>
            <a:r>
              <a:rPr lang="en-US" sz="3600" dirty="0">
                <a:solidFill>
                  <a:schemeClr val="accent5">
                    <a:lumMod val="25000"/>
                  </a:schemeClr>
                </a:solidFill>
                <a:ea typeface="SimHei" pitchFamily="49" charset="-122"/>
                <a:cs typeface="Times New Roman" pitchFamily="18" charset="0"/>
              </a:rPr>
              <a:t> </a:t>
            </a:r>
            <a:r>
              <a:rPr lang="en-US" sz="3600" dirty="0" err="1">
                <a:solidFill>
                  <a:schemeClr val="accent5">
                    <a:lumMod val="25000"/>
                  </a:schemeClr>
                </a:solidFill>
                <a:ea typeface="SimHei" pitchFamily="49" charset="-122"/>
                <a:cs typeface="Times New Roman" pitchFamily="18" charset="0"/>
              </a:rPr>
              <a:t>Giáng</a:t>
            </a:r>
            <a:r>
              <a:rPr lang="en-US" sz="3600" dirty="0">
                <a:solidFill>
                  <a:schemeClr val="accent5">
                    <a:lumMod val="25000"/>
                  </a:schemeClr>
                </a:solidFill>
                <a:ea typeface="SimHei" pitchFamily="49" charset="-122"/>
                <a:cs typeface="Times New Roman" pitchFamily="18" charset="0"/>
              </a:rPr>
              <a:t> </a:t>
            </a:r>
            <a:r>
              <a:rPr lang="en-US" sz="3600" dirty="0" err="1">
                <a:solidFill>
                  <a:schemeClr val="accent5">
                    <a:lumMod val="25000"/>
                  </a:schemeClr>
                </a:solidFill>
                <a:ea typeface="SimHei" pitchFamily="49" charset="-122"/>
                <a:cs typeface="Times New Roman" pitchFamily="18" charset="0"/>
              </a:rPr>
              <a:t>Sinh</a:t>
            </a:r>
            <a:endParaRPr lang="en-US" sz="3600" dirty="0">
              <a:solidFill>
                <a:schemeClr val="accent5">
                  <a:lumMod val="25000"/>
                </a:schemeClr>
              </a:solidFill>
              <a:ea typeface="SimHei" pitchFamily="49" charset="-122"/>
              <a:cs typeface="Times New Roman" pitchFamily="18" charset="0"/>
            </a:endParaRPr>
          </a:p>
          <a:p>
            <a:pPr algn="ctr" eaLnBrk="1" hangingPunct="1">
              <a:lnSpc>
                <a:spcPct val="120000"/>
              </a:lnSpc>
            </a:pPr>
            <a:r>
              <a:rPr lang="en-US" sz="3600" i="1" dirty="0" err="1">
                <a:solidFill>
                  <a:srgbClr val="FF0000"/>
                </a:solidFill>
                <a:ea typeface="SimHei" pitchFamily="49" charset="-122"/>
                <a:cs typeface="Times New Roman" pitchFamily="18" charset="0"/>
              </a:rPr>
              <a:t>Viết</a:t>
            </a:r>
            <a:r>
              <a:rPr lang="en-US" sz="3600" i="1" dirty="0">
                <a:solidFill>
                  <a:srgbClr val="FF0000"/>
                </a:solidFill>
                <a:ea typeface="SimHei" pitchFamily="49" charset="-122"/>
                <a:cs typeface="Times New Roman" pitchFamily="18" charset="0"/>
              </a:rPr>
              <a:t> Chung</a:t>
            </a:r>
            <a:endParaRPr lang="en-US" sz="5400" i="1" dirty="0">
              <a:solidFill>
                <a:srgbClr val="FF0000"/>
              </a:solidFill>
              <a:ea typeface="SimHei" pitchFamily="49" charset="-122"/>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3976922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en-US" sz="6600" u="sng" dirty="0">
                <a:solidFill>
                  <a:srgbClr val="FF0000"/>
                </a:solidFill>
                <a:ea typeface="SimHei" pitchFamily="49" charset="-122"/>
                <a:cs typeface="Times New Roman" pitchFamily="18" charset="0"/>
              </a:rPr>
              <a:t>Tk1:</a:t>
            </a:r>
            <a:r>
              <a:rPr lang="en-US" sz="6600" dirty="0">
                <a:solidFill>
                  <a:srgbClr val="003399"/>
                </a:solidFill>
                <a:ea typeface="SimHei" pitchFamily="49" charset="-122"/>
                <a:cs typeface="Times New Roman" pitchFamily="18" charset="0"/>
              </a:rPr>
              <a:t> </a:t>
            </a:r>
            <a:r>
              <a:rPr lang="en-US" sz="6600" dirty="0">
                <a:solidFill>
                  <a:schemeClr val="accent5">
                    <a:lumMod val="25000"/>
                  </a:schemeClr>
                </a:solidFill>
                <a:cs typeface="Times New Roman" panose="02020603050405020304" pitchFamily="18" charset="0"/>
              </a:rPr>
              <a:t>H</a:t>
            </a:r>
            <a:r>
              <a:rPr lang="vi-VN" sz="6600" dirty="0">
                <a:solidFill>
                  <a:schemeClr val="accent5">
                    <a:lumMod val="25000"/>
                  </a:schemeClr>
                </a:solidFill>
                <a:cs typeface="Times New Roman" panose="02020603050405020304" pitchFamily="18" charset="0"/>
              </a:rPr>
              <a:t>ư</a:t>
            </a:r>
            <a:r>
              <a:rPr lang="en-US" sz="6600" dirty="0" err="1">
                <a:solidFill>
                  <a:schemeClr val="accent5">
                    <a:lumMod val="25000"/>
                  </a:schemeClr>
                </a:solidFill>
                <a:cs typeface="Times New Roman" panose="02020603050405020304" pitchFamily="18" charset="0"/>
              </a:rPr>
              <a:t>ớng</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tâm</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hồn</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về</a:t>
            </a:r>
            <a:r>
              <a:rPr lang="en-US" sz="6600" dirty="0">
                <a:solidFill>
                  <a:schemeClr val="accent5">
                    <a:lumMod val="25000"/>
                  </a:schemeClr>
                </a:solidFill>
                <a:cs typeface="Times New Roman" panose="02020603050405020304" pitchFamily="18" charset="0"/>
              </a:rPr>
              <a:t> n</a:t>
            </a:r>
            <a:r>
              <a:rPr lang="vi-VN" sz="6600" dirty="0">
                <a:solidFill>
                  <a:schemeClr val="accent5">
                    <a:lumMod val="25000"/>
                  </a:schemeClr>
                </a:solidFill>
                <a:cs typeface="Times New Roman" panose="02020603050405020304" pitchFamily="18" charset="0"/>
              </a:rPr>
              <a:t>ơ</a:t>
            </a:r>
            <a:r>
              <a:rPr lang="en-US" sz="6600" dirty="0" err="1">
                <a:solidFill>
                  <a:schemeClr val="accent5">
                    <a:lumMod val="25000"/>
                  </a:schemeClr>
                </a:solidFill>
                <a:cs typeface="Times New Roman" panose="02020603050405020304" pitchFamily="18" charset="0"/>
              </a:rPr>
              <a:t>i</a:t>
            </a:r>
            <a:r>
              <a:rPr lang="en-US" sz="6600" dirty="0">
                <a:solidFill>
                  <a:schemeClr val="accent5">
                    <a:lumMod val="25000"/>
                  </a:schemeClr>
                </a:solidFill>
                <a:cs typeface="Times New Roman" panose="02020603050405020304" pitchFamily="18" charset="0"/>
              </a:rPr>
              <a:t> hang </a:t>
            </a:r>
            <a:r>
              <a:rPr lang="en-US" sz="6600" dirty="0" err="1">
                <a:solidFill>
                  <a:schemeClr val="accent5">
                    <a:lumMod val="25000"/>
                  </a:schemeClr>
                </a:solidFill>
                <a:cs typeface="Times New Roman" panose="02020603050405020304" pitchFamily="18" charset="0"/>
              </a:rPr>
              <a:t>đá</a:t>
            </a:r>
            <a:r>
              <a:rPr lang="en-US" sz="6600" dirty="0">
                <a:solidFill>
                  <a:schemeClr val="accent5">
                    <a:lumMod val="25000"/>
                  </a:schemeClr>
                </a:solidFill>
                <a:cs typeface="Times New Roman" panose="02020603050405020304" pitchFamily="18" charset="0"/>
              </a:rPr>
              <a:t>, con </a:t>
            </a:r>
            <a:r>
              <a:rPr lang="en-US" sz="6600" dirty="0" err="1">
                <a:solidFill>
                  <a:schemeClr val="accent5">
                    <a:lumMod val="25000"/>
                  </a:schemeClr>
                </a:solidFill>
                <a:cs typeface="Times New Roman" panose="02020603050405020304" pitchFamily="18" charset="0"/>
              </a:rPr>
              <a:t>dâng</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lên</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của</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lễ</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sắt</a:t>
            </a:r>
            <a:r>
              <a:rPr lang="en-US" sz="6600" dirty="0">
                <a:solidFill>
                  <a:schemeClr val="accent5">
                    <a:lumMod val="25000"/>
                  </a:schemeClr>
                </a:solidFill>
                <a:cs typeface="Times New Roman" panose="02020603050405020304" pitchFamily="18" charset="0"/>
              </a:rPr>
              <a:t> son </a:t>
            </a:r>
            <a:r>
              <a:rPr lang="en-US" sz="6600" dirty="0" err="1">
                <a:solidFill>
                  <a:schemeClr val="accent5">
                    <a:lumMod val="25000"/>
                  </a:schemeClr>
                </a:solidFill>
                <a:cs typeface="Times New Roman" panose="02020603050405020304" pitchFamily="18" charset="0"/>
              </a:rPr>
              <a:t>niềm</a:t>
            </a:r>
            <a:r>
              <a:rPr lang="en-US" sz="6600" dirty="0">
                <a:solidFill>
                  <a:schemeClr val="accent5">
                    <a:lumMod val="25000"/>
                  </a:schemeClr>
                </a:solidFill>
                <a:cs typeface="Times New Roman" panose="02020603050405020304" pitchFamily="18" charset="0"/>
              </a:rPr>
              <a:t> tin, </a:t>
            </a:r>
            <a:r>
              <a:rPr lang="en-US" sz="6600" dirty="0" err="1">
                <a:solidFill>
                  <a:schemeClr val="accent5">
                    <a:lumMod val="25000"/>
                  </a:schemeClr>
                </a:solidFill>
                <a:cs typeface="Times New Roman" panose="02020603050405020304" pitchFamily="18" charset="0"/>
              </a:rPr>
              <a:t>thay</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mộc</a:t>
            </a:r>
            <a:r>
              <a:rPr lang="en-US" sz="6600" dirty="0">
                <a:solidFill>
                  <a:schemeClr val="accent5">
                    <a:lumMod val="25000"/>
                  </a:schemeClr>
                </a:solidFill>
                <a:cs typeface="Times New Roman" panose="02020603050405020304" pitchFamily="18" charset="0"/>
              </a:rPr>
              <a:t> d</a:t>
            </a:r>
            <a:r>
              <a:rPr lang="vi-VN" sz="6600" dirty="0">
                <a:solidFill>
                  <a:schemeClr val="accent5">
                    <a:lumMod val="25000"/>
                  </a:schemeClr>
                </a:solidFill>
                <a:cs typeface="Times New Roman" panose="02020603050405020304" pitchFamily="18" charset="0"/>
              </a:rPr>
              <a:t>ư</a:t>
            </a:r>
            <a:r>
              <a:rPr lang="en-US" sz="6600" dirty="0" err="1">
                <a:solidFill>
                  <a:schemeClr val="accent5">
                    <a:lumMod val="25000"/>
                  </a:schemeClr>
                </a:solidFill>
                <a:cs typeface="Times New Roman" panose="02020603050405020304" pitchFamily="18" charset="0"/>
              </a:rPr>
              <a:t>ợc</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với</a:t>
            </a:r>
            <a:r>
              <a:rPr lang="en-US" sz="6600" dirty="0">
                <a:solidFill>
                  <a:schemeClr val="accent5">
                    <a:lumMod val="25000"/>
                  </a:schemeClr>
                </a:solidFill>
                <a:cs typeface="Times New Roman" panose="02020603050405020304" pitchFamily="18" charset="0"/>
              </a:rPr>
              <a:t> </a:t>
            </a:r>
            <a:r>
              <a:rPr lang="en-US" sz="6600" dirty="0" err="1">
                <a:solidFill>
                  <a:schemeClr val="accent5">
                    <a:lumMod val="25000"/>
                  </a:schemeClr>
                </a:solidFill>
                <a:cs typeface="Times New Roman" panose="02020603050405020304" pitchFamily="18" charset="0"/>
              </a:rPr>
              <a:t>vàng</a:t>
            </a:r>
            <a:r>
              <a:rPr lang="en-US" sz="6600" dirty="0">
                <a:solidFill>
                  <a:schemeClr val="accent5">
                    <a:lumMod val="25000"/>
                  </a:schemeClr>
                </a:solidFill>
                <a:cs typeface="Times New Roman" panose="02020603050405020304" pitchFamily="18" charset="0"/>
              </a:rPr>
              <a:t> h</a:t>
            </a:r>
            <a:r>
              <a:rPr lang="vi-VN" sz="6600" dirty="0">
                <a:solidFill>
                  <a:schemeClr val="accent5">
                    <a:lumMod val="25000"/>
                  </a:schemeClr>
                </a:solidFill>
                <a:cs typeface="Times New Roman" panose="02020603050405020304" pitchFamily="18" charset="0"/>
              </a:rPr>
              <a:t>ư</a:t>
            </a:r>
            <a:r>
              <a:rPr lang="en-US" sz="6600" dirty="0" err="1">
                <a:solidFill>
                  <a:schemeClr val="accent5">
                    <a:lumMod val="25000"/>
                  </a:schemeClr>
                </a:solidFill>
                <a:cs typeface="Times New Roman" panose="02020603050405020304" pitchFamily="18" charset="0"/>
              </a:rPr>
              <a:t>ơng</a:t>
            </a:r>
            <a:r>
              <a:rPr lang="en-US" sz="6600" dirty="0">
                <a:solidFill>
                  <a:schemeClr val="accent5">
                    <a:lumMod val="25000"/>
                  </a:schemeClr>
                </a:solidFill>
                <a:cs typeface="Times New Roman" panose="02020603050405020304" pitchFamily="18" charset="0"/>
              </a:rPr>
              <a:t>. </a:t>
            </a:r>
            <a:endParaRPr lang="en-US" sz="6600" dirty="0">
              <a:solidFill>
                <a:schemeClr val="accent5">
                  <a:lumMod val="25000"/>
                </a:schemeClr>
              </a:solidFill>
              <a:ea typeface="SimHei" pitchFamily="49" charset="-122"/>
              <a:cs typeface="Times New Roman" pitchFamily="18" charset="0"/>
            </a:endParaRPr>
          </a:p>
        </p:txBody>
      </p:sp>
    </p:spTree>
    <p:extLst>
      <p:ext uri="{BB962C8B-B14F-4D97-AF65-F5344CB8AC3E}">
        <p14:creationId xmlns:p14="http://schemas.microsoft.com/office/powerpoint/2010/main" val="39381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4800" u="sng" dirty="0">
                <a:solidFill>
                  <a:srgbClr val="FF0000"/>
                </a:solidFill>
                <a:ea typeface="SimHei" pitchFamily="49" charset="-122"/>
                <a:cs typeface="Times New Roman" pitchFamily="18" charset="0"/>
              </a:rPr>
              <a:t>***:</a:t>
            </a:r>
            <a:r>
              <a:rPr lang="en-US" sz="4800" dirty="0">
                <a:solidFill>
                  <a:srgbClr val="003399"/>
                </a:solidFill>
                <a:ea typeface="SimHei" pitchFamily="49" charset="-122"/>
                <a:cs typeface="Times New Roman" pitchFamily="18" charset="0"/>
              </a:rPr>
              <a:t> </a:t>
            </a:r>
            <a:r>
              <a:rPr lang="en-US" sz="5400" dirty="0" err="1">
                <a:solidFill>
                  <a:schemeClr val="accent5">
                    <a:lumMod val="25000"/>
                  </a:schemeClr>
                </a:solidFill>
                <a:cs typeface="Times New Roman" panose="02020603050405020304" pitchFamily="18" charset="0"/>
              </a:rPr>
              <a:t>Còn</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đây</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tình</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yêu</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th</a:t>
            </a:r>
            <a:r>
              <a:rPr lang="vi-VN" sz="5400" dirty="0">
                <a:solidFill>
                  <a:schemeClr val="accent5">
                    <a:lumMod val="25000"/>
                  </a:schemeClr>
                </a:solidFill>
                <a:cs typeface="Times New Roman" panose="02020603050405020304" pitchFamily="18" charset="0"/>
              </a:rPr>
              <a:t>ư</a:t>
            </a:r>
            <a:r>
              <a:rPr lang="en-US" sz="5400" dirty="0" err="1">
                <a:solidFill>
                  <a:schemeClr val="accent5">
                    <a:lumMod val="25000"/>
                  </a:schemeClr>
                </a:solidFill>
                <a:cs typeface="Times New Roman" panose="02020603050405020304" pitchFamily="18" charset="0"/>
              </a:rPr>
              <a:t>ơng</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còn</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đây</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niềm</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cậy</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trông</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Chúa</a:t>
            </a:r>
            <a:r>
              <a:rPr lang="en-US" sz="5400" dirty="0">
                <a:solidFill>
                  <a:schemeClr val="accent5">
                    <a:lumMod val="25000"/>
                  </a:schemeClr>
                </a:solidFill>
                <a:cs typeface="Times New Roman" panose="02020603050405020304" pitchFamily="18" charset="0"/>
              </a:rPr>
              <a:t> </a:t>
            </a:r>
            <a:r>
              <a:rPr lang="vi-VN" sz="5400" dirty="0">
                <a:solidFill>
                  <a:schemeClr val="accent5">
                    <a:lumMod val="25000"/>
                  </a:schemeClr>
                </a:solidFill>
                <a:cs typeface="Times New Roman" panose="02020603050405020304" pitchFamily="18" charset="0"/>
              </a:rPr>
              <a:t>ơ</a:t>
            </a:r>
            <a:r>
              <a:rPr lang="en-US" sz="5400" dirty="0" err="1">
                <a:solidFill>
                  <a:schemeClr val="accent5">
                    <a:lumMod val="25000"/>
                  </a:schemeClr>
                </a:solidFill>
                <a:cs typeface="Times New Roman" panose="02020603050405020304" pitchFamily="18" charset="0"/>
              </a:rPr>
              <a:t>i</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Trong</a:t>
            </a:r>
            <a:r>
              <a:rPr lang="en-US" sz="5400" dirty="0">
                <a:solidFill>
                  <a:schemeClr val="accent5">
                    <a:lumMod val="25000"/>
                  </a:schemeClr>
                </a:solidFill>
                <a:cs typeface="Times New Roman" panose="02020603050405020304" pitchFamily="18" charset="0"/>
              </a:rPr>
              <a:t> m</a:t>
            </a:r>
            <a:r>
              <a:rPr lang="vi-VN" sz="5400" dirty="0">
                <a:solidFill>
                  <a:schemeClr val="accent5">
                    <a:lumMod val="25000"/>
                  </a:schemeClr>
                </a:solidFill>
                <a:cs typeface="Times New Roman" panose="02020603050405020304" pitchFamily="18" charset="0"/>
              </a:rPr>
              <a:t>ư</a:t>
            </a:r>
            <a:r>
              <a:rPr lang="en-US" sz="5400" dirty="0">
                <a:solidFill>
                  <a:schemeClr val="accent5">
                    <a:lumMod val="25000"/>
                  </a:schemeClr>
                </a:solidFill>
                <a:cs typeface="Times New Roman" panose="02020603050405020304" pitchFamily="18" charset="0"/>
              </a:rPr>
              <a:t>a </a:t>
            </a:r>
            <a:r>
              <a:rPr lang="en-US" sz="5400" dirty="0" err="1">
                <a:solidFill>
                  <a:schemeClr val="accent5">
                    <a:lumMod val="25000"/>
                  </a:schemeClr>
                </a:solidFill>
                <a:cs typeface="Times New Roman" panose="02020603050405020304" pitchFamily="18" charset="0"/>
              </a:rPr>
              <a:t>gió</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lạnh</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lùng</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trong</a:t>
            </a:r>
            <a:r>
              <a:rPr lang="en-US" sz="5400" dirty="0">
                <a:solidFill>
                  <a:schemeClr val="accent5">
                    <a:lumMod val="25000"/>
                  </a:schemeClr>
                </a:solidFill>
                <a:cs typeface="Times New Roman" panose="02020603050405020304" pitchFamily="18" charset="0"/>
              </a:rPr>
              <a:t> hang </a:t>
            </a:r>
            <a:r>
              <a:rPr lang="en-US" sz="5400" dirty="0" err="1">
                <a:solidFill>
                  <a:schemeClr val="accent5">
                    <a:lumMod val="25000"/>
                  </a:schemeClr>
                </a:solidFill>
                <a:cs typeface="Times New Roman" panose="02020603050405020304" pitchFamily="18" charset="0"/>
              </a:rPr>
              <a:t>đá</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nghèo</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hèn</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Chúa</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có</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vui</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lòng</a:t>
            </a:r>
            <a:r>
              <a:rPr lang="en-US" sz="5400" dirty="0">
                <a:solidFill>
                  <a:schemeClr val="accent5">
                    <a:lumMod val="25000"/>
                  </a:schemeClr>
                </a:solidFill>
                <a:cs typeface="Times New Roman" panose="02020603050405020304" pitchFamily="18" charset="0"/>
              </a:rPr>
              <a:t> </a:t>
            </a:r>
            <a:r>
              <a:rPr lang="en-US" sz="5400" dirty="0" err="1">
                <a:solidFill>
                  <a:schemeClr val="accent5">
                    <a:lumMod val="25000"/>
                  </a:schemeClr>
                </a:solidFill>
                <a:cs typeface="Times New Roman" panose="02020603050405020304" pitchFamily="18" charset="0"/>
              </a:rPr>
              <a:t>không</a:t>
            </a:r>
            <a:r>
              <a:rPr lang="en-US" sz="5400" dirty="0">
                <a:solidFill>
                  <a:schemeClr val="accent5">
                    <a:lumMod val="25000"/>
                  </a:schemeClr>
                </a:solidFill>
                <a:cs typeface="Times New Roman" panose="02020603050405020304" pitchFamily="18" charset="0"/>
              </a:rPr>
              <a:t>? </a:t>
            </a:r>
            <a:endParaRPr lang="en-US" sz="5400" dirty="0">
              <a:solidFill>
                <a:schemeClr val="accent5">
                  <a:lumMod val="25000"/>
                </a:schemeClr>
              </a:solidFill>
              <a:ea typeface="SimHei" pitchFamily="49" charset="-122"/>
              <a:cs typeface="Times New Roman" pitchFamily="18" charset="0"/>
            </a:endParaRPr>
          </a:p>
        </p:txBody>
      </p:sp>
    </p:spTree>
    <p:extLst>
      <p:ext uri="{BB962C8B-B14F-4D97-AF65-F5344CB8AC3E}">
        <p14:creationId xmlns:p14="http://schemas.microsoft.com/office/powerpoint/2010/main" val="372236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endParaRPr lang="en-US" sz="1000" u="sng" dirty="0">
              <a:solidFill>
                <a:srgbClr val="FF0000"/>
              </a:solidFill>
              <a:ea typeface="SimHei" pitchFamily="49" charset="-122"/>
              <a:cs typeface="Times New Roman" pitchFamily="18" charset="0"/>
            </a:endParaRPr>
          </a:p>
          <a:p>
            <a:pPr algn="just">
              <a:lnSpc>
                <a:spcPct val="120000"/>
              </a:lnSpc>
            </a:pPr>
            <a:r>
              <a:rPr lang="en-US" sz="5200" u="sng" dirty="0" err="1">
                <a:solidFill>
                  <a:srgbClr val="FF0000"/>
                </a:solidFill>
                <a:ea typeface="SimHei" pitchFamily="49" charset="-122"/>
                <a:cs typeface="Times New Roman" pitchFamily="18" charset="0"/>
              </a:rPr>
              <a:t>Đk</a:t>
            </a:r>
            <a:r>
              <a:rPr lang="en-US" sz="5200" u="sng" dirty="0">
                <a:solidFill>
                  <a:srgbClr val="FF0000"/>
                </a:solidFill>
                <a:ea typeface="SimHei" pitchFamily="49" charset="-122"/>
                <a:cs typeface="Times New Roman" pitchFamily="18" charset="0"/>
              </a:rPr>
              <a:t>:</a:t>
            </a:r>
            <a:r>
              <a:rPr lang="en-US" sz="5200" dirty="0">
                <a:solidFill>
                  <a:srgbClr val="003399"/>
                </a:solidFill>
                <a:ea typeface="SimHei" pitchFamily="49" charset="-122"/>
                <a:cs typeface="Times New Roman" pitchFamily="18" charset="0"/>
              </a:rPr>
              <a:t> </a:t>
            </a:r>
            <a:r>
              <a:rPr lang="en-US" sz="5200" dirty="0" err="1">
                <a:solidFill>
                  <a:schemeClr val="accent5">
                    <a:lumMod val="25000"/>
                  </a:schemeClr>
                </a:solidFill>
                <a:cs typeface="Times New Roman" panose="02020603050405020304" pitchFamily="18" charset="0"/>
              </a:rPr>
              <a:t>Nguyện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lên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lên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đây</a:t>
            </a:r>
            <a:r>
              <a:rPr lang="en-US" sz="5200" dirty="0">
                <a:solidFill>
                  <a:schemeClr val="accent5">
                    <a:lumMod val="25000"/>
                  </a:schemeClr>
                </a:solidFill>
                <a:cs typeface="Times New Roman" panose="02020603050405020304" pitchFamily="18" charset="0"/>
              </a:rPr>
              <a:t> r</a:t>
            </a:r>
            <a:r>
              <a:rPr lang="vi-VN" sz="5200" dirty="0">
                <a:solidFill>
                  <a:schemeClr val="accent5">
                    <a:lumMod val="25000"/>
                  </a:schemeClr>
                </a:solidFill>
                <a:cs typeface="Times New Roman" panose="02020603050405020304" pitchFamily="18" charset="0"/>
              </a:rPr>
              <a:t>ư</a:t>
            </a:r>
            <a:r>
              <a:rPr lang="en-US" sz="5200" dirty="0" err="1">
                <a:solidFill>
                  <a:schemeClr val="accent5">
                    <a:lumMod val="25000"/>
                  </a:schemeClr>
                </a:solidFill>
                <a:cs typeface="Times New Roman" panose="02020603050405020304" pitchFamily="18" charset="0"/>
              </a:rPr>
              <a:t>ợu</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bánh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tinh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tuyền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về</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Chúa</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nhân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hiền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chúng</a:t>
            </a:r>
            <a:r>
              <a:rPr lang="en-US" sz="5200" dirty="0">
                <a:solidFill>
                  <a:schemeClr val="accent5">
                    <a:lumMod val="25000"/>
                  </a:schemeClr>
                </a:solidFill>
                <a:cs typeface="Times New Roman" panose="02020603050405020304" pitchFamily="18" charset="0"/>
              </a:rPr>
              <a:t> con </a:t>
            </a:r>
            <a:r>
              <a:rPr lang="en-US" sz="5200" dirty="0" err="1">
                <a:solidFill>
                  <a:schemeClr val="accent5">
                    <a:lumMod val="25000"/>
                  </a:schemeClr>
                </a:solidFill>
                <a:cs typeface="Times New Roman" panose="02020603050405020304" pitchFamily="18" charset="0"/>
              </a:rPr>
              <a:t>thành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kính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đón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mừng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Giáng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Sinh</a:t>
            </a:r>
            <a:r>
              <a:rPr lang="en-US" sz="5200" dirty="0">
                <a:solidFill>
                  <a:schemeClr val="accent5">
                    <a:lumMod val="25000"/>
                  </a:schemeClr>
                </a:solidFill>
                <a:cs typeface="Times New Roman" panose="02020603050405020304" pitchFamily="18" charset="0"/>
              </a:rPr>
              <a:t>.</a:t>
            </a:r>
            <a:endParaRPr lang="en-US" sz="5200" dirty="0">
              <a:solidFill>
                <a:schemeClr val="accent5">
                  <a:lumMod val="25000"/>
                </a:schemeClr>
              </a:solidFill>
              <a:ea typeface="SimHei" pitchFamily="49" charset="-122"/>
              <a:cs typeface="Times New Roman" pitchFamily="18" charset="0"/>
            </a:endParaRPr>
          </a:p>
          <a:p>
            <a:pPr algn="just" eaLnBrk="1" hangingPunct="1">
              <a:lnSpc>
                <a:spcPct val="120000"/>
              </a:lnSpc>
            </a:pPr>
            <a:endParaRPr lang="en-US" sz="4700" b="1" dirty="0">
              <a:solidFill>
                <a:srgbClr val="003399"/>
              </a:solidFill>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119175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6000" u="sng" dirty="0">
                <a:solidFill>
                  <a:srgbClr val="FF0000"/>
                </a:solidFill>
                <a:ea typeface="SimHei" pitchFamily="49" charset="-122"/>
                <a:cs typeface="Times New Roman" pitchFamily="18" charset="0"/>
              </a:rPr>
              <a:t>Tk2:</a:t>
            </a:r>
            <a:r>
              <a:rPr lang="en-US" sz="6000" dirty="0">
                <a:solidFill>
                  <a:srgbClr val="003399"/>
                </a:solidFill>
                <a:ea typeface="SimHei" pitchFamily="49" charset="-122"/>
                <a:cs typeface="Times New Roman" pitchFamily="18" charset="0"/>
              </a:rPr>
              <a:t> </a:t>
            </a:r>
            <a:r>
              <a:rPr lang="en-US" sz="6000" dirty="0" err="1">
                <a:solidFill>
                  <a:schemeClr val="accent5">
                    <a:lumMod val="25000"/>
                  </a:schemeClr>
                </a:solidFill>
                <a:ea typeface="SimHei" pitchFamily="49" charset="-122"/>
                <a:cs typeface="Times New Roman" panose="02020603050405020304" pitchFamily="18" charset="0"/>
              </a:rPr>
              <a:t>Ước</a:t>
            </a:r>
            <a:r>
              <a:rPr lang="en-US" sz="6000" dirty="0">
                <a:solidFill>
                  <a:schemeClr val="accent5">
                    <a:lumMod val="25000"/>
                  </a:schemeClr>
                </a:solidFill>
                <a:ea typeface="SimHei" pitchFamily="49" charset="-122"/>
                <a:cs typeface="Times New Roman" panose="02020603050405020304" pitchFamily="18" charset="0"/>
              </a:rPr>
              <a:t> m</a:t>
            </a:r>
            <a:r>
              <a:rPr lang="vi-VN" sz="6000" dirty="0">
                <a:solidFill>
                  <a:schemeClr val="accent5">
                    <a:lumMod val="25000"/>
                  </a:schemeClr>
                </a:solidFill>
                <a:ea typeface="SimHei" pitchFamily="49" charset="-122"/>
                <a:cs typeface="Times New Roman" panose="02020603050405020304" pitchFamily="18" charset="0"/>
              </a:rPr>
              <a:t>ơ</a:t>
            </a:r>
            <a:r>
              <a:rPr lang="en-US" sz="6000" dirty="0">
                <a:solidFill>
                  <a:schemeClr val="accent5">
                    <a:lumMod val="25000"/>
                  </a:schemeClr>
                </a:solidFill>
                <a:ea typeface="SimHei" pitchFamily="49" charset="-122"/>
                <a:cs typeface="Times New Roman" panose="02020603050405020304" pitchFamily="18" charset="0"/>
              </a:rPr>
              <a:t> đ</a:t>
            </a:r>
            <a:r>
              <a:rPr lang="vi-VN" sz="6000" dirty="0">
                <a:solidFill>
                  <a:schemeClr val="accent5">
                    <a:lumMod val="25000"/>
                  </a:schemeClr>
                </a:solidFill>
                <a:ea typeface="SimHei" pitchFamily="49" charset="-122"/>
                <a:cs typeface="Times New Roman" panose="02020603050405020304" pitchFamily="18" charset="0"/>
              </a:rPr>
              <a:t>ư</a:t>
            </a:r>
            <a:r>
              <a:rPr lang="en-US" sz="6000" dirty="0" err="1">
                <a:solidFill>
                  <a:schemeClr val="accent5">
                    <a:lumMod val="25000"/>
                  </a:schemeClr>
                </a:solidFill>
                <a:ea typeface="SimHei" pitchFamily="49" charset="-122"/>
                <a:cs typeface="Times New Roman" panose="02020603050405020304" pitchFamily="18" charset="0"/>
              </a:rPr>
              <a:t>ợc</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làm</a:t>
            </a:r>
            <a:r>
              <a:rPr lang="en-US" sz="6000" dirty="0">
                <a:solidFill>
                  <a:schemeClr val="accent5">
                    <a:lumMod val="25000"/>
                  </a:schemeClr>
                </a:solidFill>
                <a:ea typeface="SimHei" pitchFamily="49" charset="-122"/>
                <a:cs typeface="Times New Roman" panose="02020603050405020304" pitchFamily="18" charset="0"/>
              </a:rPr>
              <a:t> con </a:t>
            </a:r>
            <a:r>
              <a:rPr lang="en-US" sz="6000" dirty="0" err="1">
                <a:solidFill>
                  <a:schemeClr val="accent5">
                    <a:lumMod val="25000"/>
                  </a:schemeClr>
                </a:solidFill>
                <a:ea typeface="SimHei" pitchFamily="49" charset="-122"/>
                <a:cs typeface="Times New Roman" panose="02020603050405020304" pitchFamily="18" charset="0"/>
              </a:rPr>
              <a:t>chiên</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bé</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đêm</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đông</a:t>
            </a:r>
            <a:r>
              <a:rPr lang="en-US" sz="6000" dirty="0">
                <a:solidFill>
                  <a:schemeClr val="accent5">
                    <a:lumMod val="25000"/>
                  </a:schemeClr>
                </a:solidFill>
                <a:ea typeface="SimHei" pitchFamily="49" charset="-122"/>
                <a:cs typeface="Times New Roman" panose="02020603050405020304" pitchFamily="18" charset="0"/>
              </a:rPr>
              <a:t> x</a:t>
            </a:r>
            <a:r>
              <a:rPr lang="vi-VN" sz="6000" dirty="0">
                <a:solidFill>
                  <a:schemeClr val="accent5">
                    <a:lumMod val="25000"/>
                  </a:schemeClr>
                </a:solidFill>
                <a:ea typeface="SimHei" pitchFamily="49" charset="-122"/>
                <a:cs typeface="Times New Roman" panose="02020603050405020304" pitchFamily="18" charset="0"/>
              </a:rPr>
              <a:t>ư</a:t>
            </a:r>
            <a:r>
              <a:rPr lang="en-US" sz="6000" dirty="0">
                <a:solidFill>
                  <a:schemeClr val="accent5">
                    <a:lumMod val="25000"/>
                  </a:schemeClr>
                </a:solidFill>
                <a:ea typeface="SimHei" pitchFamily="49" charset="-122"/>
                <a:cs typeface="Times New Roman" panose="02020603050405020304" pitchFamily="18" charset="0"/>
              </a:rPr>
              <a:t>a </a:t>
            </a:r>
            <a:r>
              <a:rPr lang="en-US" sz="6000" dirty="0" err="1">
                <a:solidFill>
                  <a:schemeClr val="accent5">
                    <a:lumMod val="25000"/>
                  </a:schemeClr>
                </a:solidFill>
                <a:ea typeface="SimHei" pitchFamily="49" charset="-122"/>
                <a:cs typeface="Times New Roman" panose="02020603050405020304" pitchFamily="18" charset="0"/>
              </a:rPr>
              <a:t>thở</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hơi</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ấm</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trên</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cỏ</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khô</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vỗ</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về</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tròn</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giấc</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trẻ</a:t>
            </a:r>
            <a:r>
              <a:rPr lang="en-US" sz="6000" dirty="0">
                <a:solidFill>
                  <a:schemeClr val="accent5">
                    <a:lumMod val="25000"/>
                  </a:schemeClr>
                </a:solidFill>
                <a:ea typeface="SimHei" pitchFamily="49" charset="-122"/>
                <a:cs typeface="Times New Roman" panose="02020603050405020304" pitchFamily="18" charset="0"/>
              </a:rPr>
              <a:t> </a:t>
            </a:r>
            <a:r>
              <a:rPr lang="en-US" sz="6000" dirty="0" err="1">
                <a:solidFill>
                  <a:schemeClr val="accent5">
                    <a:lumMod val="25000"/>
                  </a:schemeClr>
                </a:solidFill>
                <a:ea typeface="SimHei" pitchFamily="49" charset="-122"/>
                <a:cs typeface="Times New Roman" panose="02020603050405020304" pitchFamily="18" charset="0"/>
              </a:rPr>
              <a:t>th</a:t>
            </a:r>
            <a:r>
              <a:rPr lang="vi-VN" sz="6000" dirty="0">
                <a:solidFill>
                  <a:schemeClr val="accent5">
                    <a:lumMod val="25000"/>
                  </a:schemeClr>
                </a:solidFill>
                <a:ea typeface="SimHei" pitchFamily="49" charset="-122"/>
                <a:cs typeface="Times New Roman" panose="02020603050405020304" pitchFamily="18" charset="0"/>
              </a:rPr>
              <a:t>ơ</a:t>
            </a:r>
            <a:r>
              <a:rPr lang="en-US" sz="6000" dirty="0">
                <a:solidFill>
                  <a:schemeClr val="accent5">
                    <a:lumMod val="25000"/>
                  </a:schemeClr>
                </a:solidFill>
                <a:ea typeface="SimHei" pitchFamily="49" charset="-122"/>
                <a:cs typeface="Times New Roman" panose="02020603050405020304" pitchFamily="18" charset="0"/>
              </a:rPr>
              <a:t>. </a:t>
            </a:r>
            <a:endParaRPr lang="en-US" sz="2000" dirty="0">
              <a:solidFill>
                <a:schemeClr val="accent5">
                  <a:lumMod val="25000"/>
                </a:schemeClr>
              </a:solidFill>
              <a:ea typeface="SimHei" pitchFamily="49" charset="-122"/>
              <a:cs typeface="Times New Roman" pitchFamily="18" charset="0"/>
            </a:endParaRPr>
          </a:p>
        </p:txBody>
      </p:sp>
    </p:spTree>
    <p:extLst>
      <p:ext uri="{BB962C8B-B14F-4D97-AF65-F5344CB8AC3E}">
        <p14:creationId xmlns:p14="http://schemas.microsoft.com/office/powerpoint/2010/main" val="112697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r>
              <a:rPr lang="en-US" sz="5400" u="sng" dirty="0">
                <a:solidFill>
                  <a:srgbClr val="FF0000"/>
                </a:solidFill>
                <a:ea typeface="SimHei" pitchFamily="49" charset="-122"/>
                <a:cs typeface="Times New Roman" pitchFamily="18" charset="0"/>
              </a:rPr>
              <a:t>***:</a:t>
            </a:r>
            <a:r>
              <a:rPr lang="en-US" sz="5400" dirty="0">
                <a:solidFill>
                  <a:srgbClr val="003399"/>
                </a:solidFill>
                <a:ea typeface="SimHei" pitchFamily="49" charset="-122"/>
                <a:cs typeface="Times New Roman" pitchFamily="18" charset="0"/>
              </a:rPr>
              <a:t> </a:t>
            </a:r>
            <a:r>
              <a:rPr lang="en-US" sz="5400" dirty="0" err="1">
                <a:solidFill>
                  <a:schemeClr val="accent5">
                    <a:lumMod val="25000"/>
                  </a:schemeClr>
                </a:solidFill>
                <a:ea typeface="SimHei" pitchFamily="49" charset="-122"/>
                <a:cs typeface="Times New Roman" panose="02020603050405020304" pitchFamily="18" charset="0"/>
              </a:rPr>
              <a:t>Thầm</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mong</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mùa</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đông</a:t>
            </a:r>
            <a:r>
              <a:rPr lang="en-US" sz="5400" dirty="0">
                <a:solidFill>
                  <a:schemeClr val="accent5">
                    <a:lumMod val="25000"/>
                  </a:schemeClr>
                </a:solidFill>
                <a:ea typeface="SimHei" pitchFamily="49" charset="-122"/>
                <a:cs typeface="Times New Roman" panose="02020603050405020304" pitchFamily="18" charset="0"/>
              </a:rPr>
              <a:t> qua, </a:t>
            </a:r>
            <a:r>
              <a:rPr lang="en-US" sz="5400" dirty="0" err="1">
                <a:solidFill>
                  <a:schemeClr val="accent5">
                    <a:lumMod val="25000"/>
                  </a:schemeClr>
                </a:solidFill>
                <a:ea typeface="SimHei" pitchFamily="49" charset="-122"/>
                <a:cs typeface="Times New Roman" panose="02020603050405020304" pitchFamily="18" charset="0"/>
              </a:rPr>
              <a:t>hồn</a:t>
            </a:r>
            <a:r>
              <a:rPr lang="en-US" sz="5400" dirty="0">
                <a:solidFill>
                  <a:schemeClr val="accent5">
                    <a:lumMod val="25000"/>
                  </a:schemeClr>
                </a:solidFill>
                <a:ea typeface="SimHei" pitchFamily="49" charset="-122"/>
                <a:cs typeface="Times New Roman" panose="02020603050405020304" pitchFamily="18" charset="0"/>
              </a:rPr>
              <a:t> con </a:t>
            </a:r>
            <a:r>
              <a:rPr lang="en-US" sz="5400" dirty="0" err="1">
                <a:solidFill>
                  <a:schemeClr val="accent5">
                    <a:lumMod val="25000"/>
                  </a:schemeClr>
                </a:solidFill>
                <a:ea typeface="SimHei" pitchFamily="49" charset="-122"/>
                <a:cs typeface="Times New Roman" panose="02020603050405020304" pitchFamily="18" charset="0"/>
              </a:rPr>
              <a:t>chẳng</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lạnh</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giá</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Chúa</a:t>
            </a:r>
            <a:r>
              <a:rPr lang="en-US" sz="5400" dirty="0">
                <a:solidFill>
                  <a:schemeClr val="accent5">
                    <a:lumMod val="25000"/>
                  </a:schemeClr>
                </a:solidFill>
                <a:ea typeface="SimHei" pitchFamily="49" charset="-122"/>
                <a:cs typeface="Times New Roman" panose="02020603050405020304" pitchFamily="18" charset="0"/>
              </a:rPr>
              <a:t> </a:t>
            </a:r>
            <a:r>
              <a:rPr lang="vi-VN" sz="5400" dirty="0">
                <a:solidFill>
                  <a:schemeClr val="accent5">
                    <a:lumMod val="25000"/>
                  </a:schemeClr>
                </a:solidFill>
                <a:ea typeface="SimHei" pitchFamily="49" charset="-122"/>
                <a:cs typeface="Times New Roman" panose="02020603050405020304" pitchFamily="18" charset="0"/>
              </a:rPr>
              <a:t>ơ</a:t>
            </a:r>
            <a:r>
              <a:rPr lang="en-US" sz="5400" dirty="0" err="1">
                <a:solidFill>
                  <a:schemeClr val="accent5">
                    <a:lumMod val="25000"/>
                  </a:schemeClr>
                </a:solidFill>
                <a:ea typeface="SimHei" pitchFamily="49" charset="-122"/>
                <a:cs typeface="Times New Roman" panose="02020603050405020304" pitchFamily="18" charset="0"/>
              </a:rPr>
              <a:t>i</a:t>
            </a:r>
            <a:r>
              <a:rPr lang="en-US" sz="5400" dirty="0">
                <a:solidFill>
                  <a:schemeClr val="accent5">
                    <a:lumMod val="25000"/>
                  </a:schemeClr>
                </a:solidFill>
                <a:ea typeface="SimHei" pitchFamily="49" charset="-122"/>
                <a:cs typeface="Times New Roman" panose="02020603050405020304" pitchFamily="18" charset="0"/>
              </a:rPr>
              <a:t>! Con </a:t>
            </a:r>
            <a:r>
              <a:rPr lang="en-US" sz="5400" dirty="0" err="1">
                <a:solidFill>
                  <a:schemeClr val="accent5">
                    <a:lumMod val="25000"/>
                  </a:schemeClr>
                </a:solidFill>
                <a:ea typeface="SimHei" pitchFamily="49" charset="-122"/>
                <a:cs typeface="Times New Roman" panose="02020603050405020304" pitchFamily="18" charset="0"/>
              </a:rPr>
              <a:t>dâng</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tâm</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tình</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này</a:t>
            </a:r>
            <a:r>
              <a:rPr lang="en-US" sz="5400" dirty="0">
                <a:solidFill>
                  <a:schemeClr val="accent5">
                    <a:lumMod val="25000"/>
                  </a:schemeClr>
                </a:solidFill>
                <a:ea typeface="SimHei" pitchFamily="49" charset="-122"/>
                <a:cs typeface="Times New Roman" panose="02020603050405020304" pitchFamily="18" charset="0"/>
              </a:rPr>
              <a:t>, tri </a:t>
            </a:r>
            <a:r>
              <a:rPr lang="en-US" sz="5400" dirty="0" err="1">
                <a:solidFill>
                  <a:schemeClr val="accent5">
                    <a:lumMod val="25000"/>
                  </a:schemeClr>
                </a:solidFill>
                <a:ea typeface="SimHei" pitchFamily="49" charset="-122"/>
                <a:cs typeface="Times New Roman" panose="02020603050405020304" pitchFamily="18" charset="0"/>
              </a:rPr>
              <a:t>ân</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Chúa</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từng</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ngày</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nhất</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quyết</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không</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đổi</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thay</a:t>
            </a:r>
            <a:r>
              <a:rPr lang="en-US" sz="5400" dirty="0">
                <a:solidFill>
                  <a:schemeClr val="accent5">
                    <a:lumMod val="25000"/>
                  </a:schemeClr>
                </a:solidFill>
                <a:ea typeface="SimHei" pitchFamily="49" charset="-122"/>
                <a:cs typeface="Times New Roman" panose="02020603050405020304" pitchFamily="18" charset="0"/>
              </a:rPr>
              <a:t>. </a:t>
            </a:r>
            <a:endParaRPr lang="en-US" sz="1800" dirty="0">
              <a:solidFill>
                <a:schemeClr val="accent5">
                  <a:lumMod val="25000"/>
                </a:schemeClr>
              </a:solidFill>
              <a:ea typeface="SimHei" pitchFamily="49" charset="-122"/>
              <a:cs typeface="Times New Roman" pitchFamily="18" charset="0"/>
            </a:endParaRPr>
          </a:p>
        </p:txBody>
      </p:sp>
    </p:spTree>
    <p:extLst>
      <p:ext uri="{BB962C8B-B14F-4D97-AF65-F5344CB8AC3E}">
        <p14:creationId xmlns:p14="http://schemas.microsoft.com/office/powerpoint/2010/main" val="1184538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lnSpc>
                <a:spcPct val="120000"/>
              </a:lnSpc>
            </a:pPr>
            <a:endParaRPr lang="en-US" sz="1000" u="sng" dirty="0">
              <a:solidFill>
                <a:srgbClr val="FF0000"/>
              </a:solidFill>
              <a:ea typeface="SimHei" pitchFamily="49" charset="-122"/>
              <a:cs typeface="Times New Roman" pitchFamily="18" charset="0"/>
            </a:endParaRPr>
          </a:p>
          <a:p>
            <a:pPr algn="just">
              <a:lnSpc>
                <a:spcPct val="120000"/>
              </a:lnSpc>
            </a:pPr>
            <a:r>
              <a:rPr lang="en-US" sz="5200" u="sng" dirty="0" err="1">
                <a:solidFill>
                  <a:srgbClr val="FF0000"/>
                </a:solidFill>
                <a:ea typeface="SimHei" pitchFamily="49" charset="-122"/>
                <a:cs typeface="Times New Roman" pitchFamily="18" charset="0"/>
              </a:rPr>
              <a:t>Đk</a:t>
            </a:r>
            <a:r>
              <a:rPr lang="en-US" sz="5200" u="sng" dirty="0">
                <a:solidFill>
                  <a:srgbClr val="FF0000"/>
                </a:solidFill>
                <a:ea typeface="SimHei" pitchFamily="49" charset="-122"/>
                <a:cs typeface="Times New Roman" pitchFamily="18" charset="0"/>
              </a:rPr>
              <a:t>:</a:t>
            </a:r>
            <a:r>
              <a:rPr lang="en-US" sz="5200" dirty="0">
                <a:solidFill>
                  <a:srgbClr val="003399"/>
                </a:solidFill>
                <a:ea typeface="SimHei" pitchFamily="49" charset="-122"/>
                <a:cs typeface="Times New Roman" pitchFamily="18" charset="0"/>
              </a:rPr>
              <a:t> </a:t>
            </a:r>
            <a:r>
              <a:rPr lang="en-US" sz="5200" dirty="0" err="1">
                <a:solidFill>
                  <a:schemeClr val="accent5">
                    <a:lumMod val="25000"/>
                  </a:schemeClr>
                </a:solidFill>
                <a:cs typeface="Times New Roman" panose="02020603050405020304" pitchFamily="18" charset="0"/>
              </a:rPr>
              <a:t>Nguyện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lên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lên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đây</a:t>
            </a:r>
            <a:r>
              <a:rPr lang="en-US" sz="5200" dirty="0">
                <a:solidFill>
                  <a:schemeClr val="accent5">
                    <a:lumMod val="25000"/>
                  </a:schemeClr>
                </a:solidFill>
                <a:cs typeface="Times New Roman" panose="02020603050405020304" pitchFamily="18" charset="0"/>
              </a:rPr>
              <a:t> r</a:t>
            </a:r>
            <a:r>
              <a:rPr lang="vi-VN" sz="5200" dirty="0">
                <a:solidFill>
                  <a:schemeClr val="accent5">
                    <a:lumMod val="25000"/>
                  </a:schemeClr>
                </a:solidFill>
                <a:cs typeface="Times New Roman" panose="02020603050405020304" pitchFamily="18" charset="0"/>
              </a:rPr>
              <a:t>ư</a:t>
            </a:r>
            <a:r>
              <a:rPr lang="en-US" sz="5200" dirty="0" err="1">
                <a:solidFill>
                  <a:schemeClr val="accent5">
                    <a:lumMod val="25000"/>
                  </a:schemeClr>
                </a:solidFill>
                <a:cs typeface="Times New Roman" panose="02020603050405020304" pitchFamily="18" charset="0"/>
              </a:rPr>
              <a:t>ợu</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bánh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tinh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tuyền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dâng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về</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Chúa</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nhân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hiền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chúng</a:t>
            </a:r>
            <a:r>
              <a:rPr lang="en-US" sz="5200" dirty="0">
                <a:solidFill>
                  <a:schemeClr val="accent5">
                    <a:lumMod val="25000"/>
                  </a:schemeClr>
                </a:solidFill>
                <a:cs typeface="Times New Roman" panose="02020603050405020304" pitchFamily="18" charset="0"/>
              </a:rPr>
              <a:t> con </a:t>
            </a:r>
            <a:r>
              <a:rPr lang="en-US" sz="5200" dirty="0" err="1">
                <a:solidFill>
                  <a:schemeClr val="accent5">
                    <a:lumMod val="25000"/>
                  </a:schemeClr>
                </a:solidFill>
                <a:cs typeface="Times New Roman" panose="02020603050405020304" pitchFamily="18" charset="0"/>
              </a:rPr>
              <a:t>thành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kính</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đón</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mừng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Giáng</a:t>
            </a:r>
            <a:r>
              <a:rPr lang="en-US" sz="5200" dirty="0">
                <a:solidFill>
                  <a:schemeClr val="accent5">
                    <a:lumMod val="25000"/>
                  </a:schemeClr>
                </a:solidFill>
                <a:cs typeface="Times New Roman" panose="02020603050405020304" pitchFamily="18" charset="0"/>
              </a:rPr>
              <a:t> </a:t>
            </a:r>
            <a:r>
              <a:rPr lang="en-US" sz="5200" dirty="0" err="1">
                <a:solidFill>
                  <a:schemeClr val="accent5">
                    <a:lumMod val="25000"/>
                  </a:schemeClr>
                </a:solidFill>
                <a:cs typeface="Times New Roman" panose="02020603050405020304" pitchFamily="18" charset="0"/>
              </a:rPr>
              <a:t>Sinh</a:t>
            </a:r>
            <a:r>
              <a:rPr lang="en-US" sz="5200" dirty="0">
                <a:solidFill>
                  <a:schemeClr val="accent5">
                    <a:lumMod val="25000"/>
                  </a:schemeClr>
                </a:solidFill>
                <a:cs typeface="Times New Roman" panose="02020603050405020304" pitchFamily="18" charset="0"/>
              </a:rPr>
              <a:t>.</a:t>
            </a:r>
            <a:endParaRPr lang="en-US" sz="5200" dirty="0">
              <a:solidFill>
                <a:schemeClr val="accent5">
                  <a:lumMod val="25000"/>
                </a:schemeClr>
              </a:solidFill>
              <a:ea typeface="SimHei" pitchFamily="49" charset="-122"/>
              <a:cs typeface="Times New Roman" pitchFamily="18" charset="0"/>
            </a:endParaRPr>
          </a:p>
          <a:p>
            <a:pPr algn="just" eaLnBrk="1" hangingPunct="1">
              <a:lnSpc>
                <a:spcPct val="120000"/>
              </a:lnSpc>
            </a:pPr>
            <a:endParaRPr lang="en-US" sz="4700" b="1" dirty="0">
              <a:solidFill>
                <a:srgbClr val="003399"/>
              </a:solidFill>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2419805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3"/>
            <a:ext cx="9144000" cy="5659437"/>
          </a:xfrm>
        </p:spPr>
        <p:txBody>
          <a:bodyPr/>
          <a:lstStyle/>
          <a:p>
            <a:pPr>
              <a:lnSpc>
                <a:spcPct val="120000"/>
              </a:lnSpc>
            </a:pPr>
            <a:endParaRPr lang="en-US" sz="1000" dirty="0">
              <a:solidFill>
                <a:schemeClr val="accent5">
                  <a:lumMod val="25000"/>
                </a:schemeClr>
              </a:solidFill>
              <a:ea typeface="SimHei" pitchFamily="49" charset="-122"/>
              <a:cs typeface="Times New Roman" panose="02020603050405020304" pitchFamily="18" charset="0"/>
            </a:endParaRPr>
          </a:p>
          <a:p>
            <a:pPr>
              <a:lnSpc>
                <a:spcPct val="120000"/>
              </a:lnSpc>
            </a:pPr>
            <a:r>
              <a:rPr lang="en-US" sz="5400" dirty="0">
                <a:solidFill>
                  <a:schemeClr val="accent5">
                    <a:lumMod val="25000"/>
                  </a:schemeClr>
                </a:solidFill>
                <a:ea typeface="SimHei" pitchFamily="49" charset="-122"/>
                <a:cs typeface="Times New Roman" panose="02020603050405020304" pitchFamily="18" charset="0"/>
              </a:rPr>
              <a:t>Ca </a:t>
            </a:r>
            <a:r>
              <a:rPr lang="en-US" sz="5400" dirty="0" err="1">
                <a:solidFill>
                  <a:schemeClr val="accent5">
                    <a:lumMod val="25000"/>
                  </a:schemeClr>
                </a:solidFill>
                <a:ea typeface="SimHei" pitchFamily="49" charset="-122"/>
                <a:cs typeface="Times New Roman" panose="02020603050405020304" pitchFamily="18" charset="0"/>
              </a:rPr>
              <a:t>Nguyện</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Hiệp</a:t>
            </a:r>
            <a:r>
              <a:rPr lang="en-US" sz="5400" dirty="0">
                <a:solidFill>
                  <a:schemeClr val="accent5">
                    <a:lumMod val="25000"/>
                  </a:schemeClr>
                </a:solidFill>
                <a:ea typeface="SimHei" pitchFamily="49" charset="-122"/>
                <a:cs typeface="Times New Roman" panose="02020603050405020304" pitchFamily="18" charset="0"/>
              </a:rPr>
              <a:t> </a:t>
            </a:r>
            <a:r>
              <a:rPr lang="en-US" sz="5400" dirty="0" err="1">
                <a:solidFill>
                  <a:schemeClr val="accent5">
                    <a:lumMod val="25000"/>
                  </a:schemeClr>
                </a:solidFill>
                <a:ea typeface="SimHei" pitchFamily="49" charset="-122"/>
                <a:cs typeface="Times New Roman" panose="02020603050405020304" pitchFamily="18" charset="0"/>
              </a:rPr>
              <a:t>Lễ</a:t>
            </a:r>
            <a:endParaRPr lang="en-US" sz="5400" dirty="0">
              <a:solidFill>
                <a:schemeClr val="accent5">
                  <a:lumMod val="25000"/>
                </a:schemeClr>
              </a:solidFill>
              <a:ea typeface="SimHei" pitchFamily="49" charset="-122"/>
              <a:cs typeface="Times New Roman" panose="02020603050405020304" pitchFamily="18" charset="0"/>
            </a:endParaRPr>
          </a:p>
          <a:p>
            <a:pPr>
              <a:lnSpc>
                <a:spcPct val="120000"/>
              </a:lnSpc>
            </a:pPr>
            <a:r>
              <a:rPr lang="en-US" sz="7200" dirty="0" err="1">
                <a:solidFill>
                  <a:schemeClr val="accent5">
                    <a:lumMod val="25000"/>
                  </a:schemeClr>
                </a:solidFill>
                <a:ea typeface="SimHei" pitchFamily="49" charset="-122"/>
                <a:cs typeface="Times New Roman" panose="02020603050405020304" pitchFamily="18" charset="0"/>
              </a:rPr>
              <a:t>Trong</a:t>
            </a:r>
            <a:r>
              <a:rPr lang="en-US" sz="7200" dirty="0">
                <a:solidFill>
                  <a:schemeClr val="accent5">
                    <a:lumMod val="25000"/>
                  </a:schemeClr>
                </a:solidFill>
                <a:ea typeface="SimHei" pitchFamily="49" charset="-122"/>
                <a:cs typeface="Times New Roman" panose="02020603050405020304" pitchFamily="18" charset="0"/>
              </a:rPr>
              <a:t> </a:t>
            </a:r>
            <a:r>
              <a:rPr lang="en-US" sz="7200" dirty="0" err="1">
                <a:solidFill>
                  <a:schemeClr val="accent5">
                    <a:lumMod val="25000"/>
                  </a:schemeClr>
                </a:solidFill>
                <a:ea typeface="SimHei" pitchFamily="49" charset="-122"/>
                <a:cs typeface="Times New Roman" panose="02020603050405020304" pitchFamily="18" charset="0"/>
              </a:rPr>
              <a:t>Máng</a:t>
            </a:r>
            <a:r>
              <a:rPr lang="en-US" sz="7200" dirty="0">
                <a:solidFill>
                  <a:schemeClr val="accent5">
                    <a:lumMod val="25000"/>
                  </a:schemeClr>
                </a:solidFill>
                <a:ea typeface="SimHei" pitchFamily="49" charset="-122"/>
                <a:cs typeface="Times New Roman" panose="02020603050405020304" pitchFamily="18" charset="0"/>
              </a:rPr>
              <a:t> </a:t>
            </a:r>
            <a:r>
              <a:rPr lang="en-US" sz="7200" dirty="0" err="1">
                <a:solidFill>
                  <a:schemeClr val="accent5">
                    <a:lumMod val="25000"/>
                  </a:schemeClr>
                </a:solidFill>
                <a:ea typeface="SimHei" pitchFamily="49" charset="-122"/>
                <a:cs typeface="Times New Roman" panose="02020603050405020304" pitchFamily="18" charset="0"/>
              </a:rPr>
              <a:t>Cỏ</a:t>
            </a:r>
            <a:endParaRPr lang="en-US" sz="7200" dirty="0">
              <a:solidFill>
                <a:schemeClr val="accent5">
                  <a:lumMod val="25000"/>
                </a:schemeClr>
              </a:solidFill>
              <a:ea typeface="SimHei" pitchFamily="49" charset="-122"/>
              <a:cs typeface="Times New Roman" panose="02020603050405020304" pitchFamily="18" charset="0"/>
            </a:endParaRPr>
          </a:p>
          <a:p>
            <a:pPr>
              <a:lnSpc>
                <a:spcPct val="120000"/>
              </a:lnSpc>
            </a:pPr>
            <a:r>
              <a:rPr lang="en-US" sz="4400" i="1" dirty="0" err="1">
                <a:solidFill>
                  <a:srgbClr val="FF0000"/>
                </a:solidFill>
                <a:ea typeface="SimHei" pitchFamily="49" charset="-122"/>
                <a:cs typeface="Times New Roman" panose="02020603050405020304" pitchFamily="18" charset="0"/>
              </a:rPr>
              <a:t>Cung</a:t>
            </a:r>
            <a:r>
              <a:rPr lang="en-US" sz="4400" i="1" dirty="0">
                <a:solidFill>
                  <a:srgbClr val="FF0000"/>
                </a:solidFill>
                <a:ea typeface="SimHei" pitchFamily="49" charset="-122"/>
                <a:cs typeface="Times New Roman" panose="02020603050405020304" pitchFamily="18" charset="0"/>
              </a:rPr>
              <a:t> Th</a:t>
            </a:r>
            <a:r>
              <a:rPr lang="vi-VN" sz="4400" i="1" dirty="0">
                <a:solidFill>
                  <a:srgbClr val="FF0000"/>
                </a:solidFill>
                <a:ea typeface="SimHei" pitchFamily="49" charset="-122"/>
                <a:cs typeface="Times New Roman" panose="02020603050405020304" pitchFamily="18" charset="0"/>
              </a:rPr>
              <a:t>ư</a:t>
            </a:r>
            <a:r>
              <a:rPr lang="en-US" sz="4400" i="1" dirty="0" err="1">
                <a:solidFill>
                  <a:srgbClr val="FF0000"/>
                </a:solidFill>
                <a:ea typeface="SimHei" pitchFamily="49" charset="-122"/>
                <a:cs typeface="Times New Roman" panose="02020603050405020304" pitchFamily="18" charset="0"/>
              </a:rPr>
              <a:t>ơng</a:t>
            </a:r>
            <a:endParaRPr lang="en-US" sz="4400" i="1" dirty="0">
              <a:solidFill>
                <a:srgbClr val="FF0000"/>
              </a:solidFill>
              <a:ea typeface="SimHei" pitchFamily="49" charset="-122"/>
              <a:cs typeface="Times New Roman" panose="02020603050405020304" pitchFamily="18"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13333"/>
          </a:xfrm>
          <a:prstGeom prst="rect">
            <a:avLst/>
          </a:prstGeom>
        </p:spPr>
        <p:txBody>
          <a:bodyPr wrap="square">
            <a:spAutoFit/>
          </a:bodyPr>
          <a:lstStyle/>
          <a:p>
            <a:pPr algn="just">
              <a:lnSpc>
                <a:spcPct val="120000"/>
              </a:lnSpc>
            </a:pPr>
            <a:r>
              <a:rPr lang="en-US" sz="4400" u="sng" dirty="0">
                <a:solidFill>
                  <a:srgbClr val="FF0000"/>
                </a:solidFill>
                <a:latin typeface="+mn-lt"/>
                <a:ea typeface="SimHei" pitchFamily="49" charset="-122"/>
                <a:cs typeface="Times New Roman" panose="02020603050405020304" pitchFamily="18" charset="0"/>
              </a:rPr>
              <a:t>Tk1:</a:t>
            </a:r>
            <a:r>
              <a:rPr lang="en-US" sz="4400" dirty="0">
                <a:solidFill>
                  <a:srgbClr val="FF0000"/>
                </a:solidFill>
                <a:latin typeface="+mn-lt"/>
                <a:ea typeface="SimHei" pitchFamily="49" charset="-122"/>
                <a:cs typeface="Times New Roman" panose="02020603050405020304" pitchFamily="18" charset="0"/>
              </a:rPr>
              <a:t> </a:t>
            </a:r>
            <a:r>
              <a:rPr lang="vi-VN" sz="4400" dirty="0">
                <a:solidFill>
                  <a:schemeClr val="accent5">
                    <a:lumMod val="25000"/>
                  </a:schemeClr>
                </a:solidFill>
                <a:latin typeface="+mn-lt"/>
              </a:rPr>
              <a:t>Trong máng cỏ đơn sơ có Chúa Hài Đồng ngây thơ. Chúa nằm ngủ xinh như mơ bên các con chiên rất hiền hòa. Tiếng sáo mục đồng trìu mến sương tuyết sa mọi miền. Lòng Mẹ buồn nỗi bơ vơ sao thế nhân thở ơ?</a:t>
            </a:r>
            <a:endParaRPr lang="vi-VN" sz="44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51593"/>
          </a:xfrm>
          <a:prstGeom prst="rect">
            <a:avLst/>
          </a:prstGeom>
        </p:spPr>
        <p:txBody>
          <a:bodyPr wrap="square">
            <a:spAutoFit/>
          </a:bodyPr>
          <a:lstStyle/>
          <a:p>
            <a:pPr algn="just">
              <a:lnSpc>
                <a:spcPct val="120000"/>
              </a:lnSpc>
            </a:pPr>
            <a:r>
              <a:rPr lang="en-US" sz="4200" u="sng" dirty="0" err="1">
                <a:solidFill>
                  <a:srgbClr val="FF0000"/>
                </a:solidFill>
                <a:latin typeface="+mn-lt"/>
                <a:ea typeface="SimHei" pitchFamily="49" charset="-122"/>
                <a:cs typeface="Times New Roman" panose="02020603050405020304" pitchFamily="18" charset="0"/>
              </a:rPr>
              <a:t>Đk</a:t>
            </a:r>
            <a:r>
              <a:rPr lang="en-US" sz="4200" u="sng" dirty="0">
                <a:solidFill>
                  <a:srgbClr val="FF0000"/>
                </a:solidFill>
                <a:latin typeface="+mn-lt"/>
                <a:ea typeface="SimHei" pitchFamily="49" charset="-122"/>
                <a:cs typeface="Times New Roman" panose="02020603050405020304" pitchFamily="18" charset="0"/>
              </a:rPr>
              <a:t>:</a:t>
            </a:r>
            <a:r>
              <a:rPr lang="en-US" sz="4200" dirty="0">
                <a:solidFill>
                  <a:schemeClr val="accent5">
                    <a:lumMod val="25000"/>
                  </a:schemeClr>
                </a:solidFill>
                <a:latin typeface="+mn-lt"/>
                <a:ea typeface="SimHei" pitchFamily="49" charset="-122"/>
                <a:cs typeface="Times New Roman" panose="02020603050405020304" pitchFamily="18" charset="0"/>
              </a:rPr>
              <a:t> </a:t>
            </a:r>
            <a:r>
              <a:rPr lang="vi-VN" sz="4800" dirty="0">
                <a:solidFill>
                  <a:schemeClr val="accent5">
                    <a:lumMod val="25000"/>
                  </a:schemeClr>
                </a:solidFill>
                <a:latin typeface="+mn-lt"/>
              </a:rPr>
              <a:t>Không vàng</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mộc dược</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nhủ hương. Tâm thành</a:t>
            </a:r>
            <a:r>
              <a:rPr lang="en-US" sz="4800" dirty="0">
                <a:solidFill>
                  <a:schemeClr val="accent5">
                    <a:lumMod val="25000"/>
                  </a:schemeClr>
                </a:solidFill>
                <a:latin typeface="+mn-lt"/>
              </a:rPr>
              <a:t>,</a:t>
            </a:r>
            <a:r>
              <a:rPr lang="vi-VN" sz="4800" dirty="0">
                <a:solidFill>
                  <a:schemeClr val="accent5">
                    <a:lumMod val="25000"/>
                  </a:schemeClr>
                </a:solidFill>
                <a:latin typeface="+mn-lt"/>
              </a:rPr>
              <a:t> con thờ lạy</a:t>
            </a:r>
            <a:r>
              <a:rPr lang="en-US" sz="4800" dirty="0">
                <a:solidFill>
                  <a:schemeClr val="accent5">
                    <a:lumMod val="25000"/>
                  </a:schemeClr>
                </a:solidFill>
                <a:latin typeface="+mn-lt"/>
              </a:rPr>
              <a:t>,</a:t>
            </a:r>
            <a:r>
              <a:rPr lang="vi-VN" sz="4800" dirty="0">
                <a:solidFill>
                  <a:schemeClr val="accent5">
                    <a:lumMod val="25000"/>
                  </a:schemeClr>
                </a:solidFill>
                <a:latin typeface="+mn-lt"/>
              </a:rPr>
              <a:t> con mến thương. Hài Nhi thơ bé là Vua Cứu Thế, xót thương đời lầm than </a:t>
            </a:r>
            <a:r>
              <a:rPr lang="en-US" sz="4800" dirty="0" err="1">
                <a:solidFill>
                  <a:schemeClr val="accent5">
                    <a:lumMod val="25000"/>
                  </a:schemeClr>
                </a:solidFill>
                <a:latin typeface="+mn-lt"/>
              </a:rPr>
              <a:t>hôm</a:t>
            </a:r>
            <a:r>
              <a:rPr lang="vi-VN" sz="4800" dirty="0">
                <a:solidFill>
                  <a:schemeClr val="accent5">
                    <a:lumMod val="25000"/>
                  </a:schemeClr>
                </a:solidFill>
                <a:latin typeface="+mn-lt"/>
              </a:rPr>
              <a:t> nay sinh xuống trần gian.</a:t>
            </a:r>
            <a:endParaRPr lang="vi-VN" sz="42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8327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316"/>
            <a:ext cx="9144000" cy="5132495"/>
          </a:xfrm>
          <a:prstGeom prst="rect">
            <a:avLst/>
          </a:prstGeom>
        </p:spPr>
        <p:txBody>
          <a:bodyPr wrap="square">
            <a:spAutoFit/>
          </a:bodyPr>
          <a:lstStyle/>
          <a:p>
            <a:pPr algn="just">
              <a:lnSpc>
                <a:spcPct val="120000"/>
              </a:lnSpc>
            </a:pPr>
            <a:r>
              <a:rPr lang="en-US" sz="4600" u="sng" dirty="0">
                <a:solidFill>
                  <a:srgbClr val="FF0000"/>
                </a:solidFill>
                <a:latin typeface="+mn-lt"/>
                <a:ea typeface="SimHei" pitchFamily="49" charset="-122"/>
                <a:cs typeface="Times New Roman" panose="02020603050405020304" pitchFamily="18" charset="0"/>
              </a:rPr>
              <a:t>Tk2:</a:t>
            </a:r>
            <a:r>
              <a:rPr lang="en-US" sz="4600" dirty="0">
                <a:solidFill>
                  <a:srgbClr val="FF0000"/>
                </a:solidFill>
                <a:latin typeface="+mn-lt"/>
                <a:ea typeface="SimHei" pitchFamily="49" charset="-122"/>
                <a:cs typeface="Times New Roman" panose="02020603050405020304" pitchFamily="18" charset="0"/>
              </a:rPr>
              <a:t> </a:t>
            </a:r>
            <a:r>
              <a:rPr lang="vi-VN" sz="4600" dirty="0">
                <a:solidFill>
                  <a:schemeClr val="accent5">
                    <a:lumMod val="25000"/>
                  </a:schemeClr>
                </a:solidFill>
                <a:latin typeface="+mn-lt"/>
              </a:rPr>
              <a:t>Bên máng cỏ đơn sơ ngắm Chúa Hài Đồng ngây thơ. Chúa nằm mở tay vô tư có thấy đau thương sẽ đợi chờ? Ôi nhân loại trầm luân quá, say đắm trong phù hoa. Tình Người ngàn kiếp bao la thương mãi con người ta.</a:t>
            </a:r>
            <a:endParaRPr lang="en-US" sz="46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51593"/>
          </a:xfrm>
          <a:prstGeom prst="rect">
            <a:avLst/>
          </a:prstGeom>
        </p:spPr>
        <p:txBody>
          <a:bodyPr wrap="square">
            <a:spAutoFit/>
          </a:bodyPr>
          <a:lstStyle/>
          <a:p>
            <a:pPr algn="just">
              <a:lnSpc>
                <a:spcPct val="120000"/>
              </a:lnSpc>
            </a:pPr>
            <a:r>
              <a:rPr lang="en-US" sz="4200" u="sng" dirty="0" err="1">
                <a:solidFill>
                  <a:srgbClr val="FF0000"/>
                </a:solidFill>
                <a:latin typeface="+mn-lt"/>
                <a:ea typeface="SimHei" pitchFamily="49" charset="-122"/>
                <a:cs typeface="Times New Roman" panose="02020603050405020304" pitchFamily="18" charset="0"/>
              </a:rPr>
              <a:t>Đk</a:t>
            </a:r>
            <a:r>
              <a:rPr lang="en-US" sz="4200" u="sng" dirty="0">
                <a:solidFill>
                  <a:srgbClr val="FF0000"/>
                </a:solidFill>
                <a:latin typeface="+mn-lt"/>
                <a:ea typeface="SimHei" pitchFamily="49" charset="-122"/>
                <a:cs typeface="Times New Roman" panose="02020603050405020304" pitchFamily="18" charset="0"/>
              </a:rPr>
              <a:t>:</a:t>
            </a:r>
            <a:r>
              <a:rPr lang="en-US" sz="4200" dirty="0">
                <a:solidFill>
                  <a:schemeClr val="accent5">
                    <a:lumMod val="25000"/>
                  </a:schemeClr>
                </a:solidFill>
                <a:latin typeface="+mn-lt"/>
                <a:ea typeface="SimHei" pitchFamily="49" charset="-122"/>
                <a:cs typeface="Times New Roman" panose="02020603050405020304" pitchFamily="18" charset="0"/>
              </a:rPr>
              <a:t> </a:t>
            </a:r>
            <a:r>
              <a:rPr lang="vi-VN" sz="4800" dirty="0">
                <a:solidFill>
                  <a:schemeClr val="accent5">
                    <a:lumMod val="25000"/>
                  </a:schemeClr>
                </a:solidFill>
                <a:latin typeface="+mn-lt"/>
              </a:rPr>
              <a:t>Không vàng</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mộc dược</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nhủ hương. Tâm thành</a:t>
            </a:r>
            <a:r>
              <a:rPr lang="en-US" sz="4800" dirty="0">
                <a:solidFill>
                  <a:schemeClr val="accent5">
                    <a:lumMod val="25000"/>
                  </a:schemeClr>
                </a:solidFill>
                <a:latin typeface="+mn-lt"/>
              </a:rPr>
              <a:t>,</a:t>
            </a:r>
            <a:r>
              <a:rPr lang="vi-VN" sz="4800" dirty="0">
                <a:solidFill>
                  <a:schemeClr val="accent5">
                    <a:lumMod val="25000"/>
                  </a:schemeClr>
                </a:solidFill>
                <a:latin typeface="+mn-lt"/>
              </a:rPr>
              <a:t> con thờ lạy</a:t>
            </a:r>
            <a:r>
              <a:rPr lang="en-US" sz="4800" dirty="0">
                <a:solidFill>
                  <a:schemeClr val="accent5">
                    <a:lumMod val="25000"/>
                  </a:schemeClr>
                </a:solidFill>
                <a:latin typeface="+mn-lt"/>
              </a:rPr>
              <a:t>,</a:t>
            </a:r>
            <a:r>
              <a:rPr lang="vi-VN" sz="4800" dirty="0">
                <a:solidFill>
                  <a:schemeClr val="accent5">
                    <a:lumMod val="25000"/>
                  </a:schemeClr>
                </a:solidFill>
                <a:latin typeface="+mn-lt"/>
              </a:rPr>
              <a:t> con mến thương. Hài Nhi thơ bé là Vua Cứu Thế, xót thương đời lầm than </a:t>
            </a:r>
            <a:r>
              <a:rPr lang="en-US" sz="4800" dirty="0" err="1">
                <a:solidFill>
                  <a:schemeClr val="accent5">
                    <a:lumMod val="25000"/>
                  </a:schemeClr>
                </a:solidFill>
                <a:latin typeface="+mn-lt"/>
              </a:rPr>
              <a:t>hôm</a:t>
            </a:r>
            <a:r>
              <a:rPr lang="vi-VN" sz="4800" dirty="0">
                <a:solidFill>
                  <a:schemeClr val="accent5">
                    <a:lumMod val="25000"/>
                  </a:schemeClr>
                </a:solidFill>
                <a:latin typeface="+mn-lt"/>
              </a:rPr>
              <a:t> nay sinh xuống trần gian.</a:t>
            </a:r>
            <a:endParaRPr lang="vi-VN" sz="42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84504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316"/>
            <a:ext cx="9144000" cy="5132495"/>
          </a:xfrm>
          <a:prstGeom prst="rect">
            <a:avLst/>
          </a:prstGeom>
        </p:spPr>
        <p:txBody>
          <a:bodyPr wrap="square">
            <a:spAutoFit/>
          </a:bodyPr>
          <a:lstStyle/>
          <a:p>
            <a:pPr algn="just">
              <a:lnSpc>
                <a:spcPct val="120000"/>
              </a:lnSpc>
            </a:pPr>
            <a:r>
              <a:rPr lang="en-US" sz="4600" u="sng" dirty="0">
                <a:solidFill>
                  <a:srgbClr val="FF0000"/>
                </a:solidFill>
                <a:latin typeface="+mn-lt"/>
                <a:ea typeface="SimHei" pitchFamily="49" charset="-122"/>
                <a:cs typeface="Times New Roman" panose="02020603050405020304" pitchFamily="18" charset="0"/>
              </a:rPr>
              <a:t>Tk3:</a:t>
            </a:r>
            <a:r>
              <a:rPr lang="en-US" sz="4600" dirty="0">
                <a:solidFill>
                  <a:srgbClr val="FF0000"/>
                </a:solidFill>
                <a:latin typeface="+mn-lt"/>
                <a:ea typeface="SimHei" pitchFamily="49" charset="-122"/>
                <a:cs typeface="Times New Roman" panose="02020603050405020304" pitchFamily="18" charset="0"/>
              </a:rPr>
              <a:t> </a:t>
            </a:r>
            <a:r>
              <a:rPr lang="vi-VN" sz="4600" dirty="0">
                <a:solidFill>
                  <a:schemeClr val="accent5">
                    <a:lumMod val="25000"/>
                  </a:schemeClr>
                </a:solidFill>
                <a:latin typeface="+mn-lt"/>
              </a:rPr>
              <a:t>Bên máng cỏ </a:t>
            </a:r>
            <a:r>
              <a:rPr lang="en-US" sz="4600" dirty="0" err="1">
                <a:solidFill>
                  <a:schemeClr val="accent5">
                    <a:lumMod val="25000"/>
                  </a:schemeClr>
                </a:solidFill>
                <a:latin typeface="+mn-lt"/>
              </a:rPr>
              <a:t>âm</a:t>
            </a:r>
            <a:r>
              <a:rPr lang="en-US" sz="4600" dirty="0">
                <a:solidFill>
                  <a:schemeClr val="accent5">
                    <a:lumMod val="25000"/>
                  </a:schemeClr>
                </a:solidFill>
                <a:latin typeface="+mn-lt"/>
              </a:rPr>
              <a:t> u con </a:t>
            </a:r>
            <a:r>
              <a:rPr lang="en-US" sz="4600" dirty="0" err="1">
                <a:solidFill>
                  <a:schemeClr val="accent5">
                    <a:lumMod val="25000"/>
                  </a:schemeClr>
                </a:solidFill>
                <a:latin typeface="+mn-lt"/>
              </a:rPr>
              <a:t>gẫm</a:t>
            </a:r>
            <a:r>
              <a:rPr lang="en-US" sz="4600" dirty="0">
                <a:solidFill>
                  <a:schemeClr val="accent5">
                    <a:lumMod val="25000"/>
                  </a:schemeClr>
                </a:solidFill>
                <a:latin typeface="+mn-lt"/>
              </a:rPr>
              <a:t> </a:t>
            </a:r>
            <a:r>
              <a:rPr lang="en-US" sz="4600" dirty="0" err="1">
                <a:solidFill>
                  <a:schemeClr val="accent5">
                    <a:lumMod val="25000"/>
                  </a:schemeClr>
                </a:solidFill>
                <a:latin typeface="+mn-lt"/>
              </a:rPr>
              <a:t>nhìn</a:t>
            </a:r>
            <a:r>
              <a:rPr lang="en-US" sz="4600" dirty="0">
                <a:solidFill>
                  <a:schemeClr val="accent5">
                    <a:lumMod val="25000"/>
                  </a:schemeClr>
                </a:solidFill>
                <a:latin typeface="+mn-lt"/>
              </a:rPr>
              <a:t> </a:t>
            </a:r>
            <a:r>
              <a:rPr lang="en-US" sz="4600" dirty="0" err="1">
                <a:solidFill>
                  <a:schemeClr val="accent5">
                    <a:lumMod val="25000"/>
                  </a:schemeClr>
                </a:solidFill>
                <a:latin typeface="+mn-lt"/>
              </a:rPr>
              <a:t>về</a:t>
            </a:r>
            <a:r>
              <a:rPr lang="en-US" sz="4600" dirty="0">
                <a:solidFill>
                  <a:schemeClr val="accent5">
                    <a:lumMod val="25000"/>
                  </a:schemeClr>
                </a:solidFill>
                <a:latin typeface="+mn-lt"/>
              </a:rPr>
              <a:t> </a:t>
            </a:r>
            <a:r>
              <a:rPr lang="en-US" sz="4600" dirty="0" err="1">
                <a:solidFill>
                  <a:schemeClr val="accent5">
                    <a:lumMod val="25000"/>
                  </a:schemeClr>
                </a:solidFill>
                <a:latin typeface="+mn-lt"/>
              </a:rPr>
              <a:t>thâm</a:t>
            </a:r>
            <a:r>
              <a:rPr lang="en-US" sz="4600" dirty="0">
                <a:solidFill>
                  <a:schemeClr val="accent5">
                    <a:lumMod val="25000"/>
                  </a:schemeClr>
                </a:solidFill>
                <a:latin typeface="+mn-lt"/>
              </a:rPr>
              <a:t> </a:t>
            </a:r>
            <a:r>
              <a:rPr lang="en-US" sz="4600" dirty="0" err="1">
                <a:solidFill>
                  <a:schemeClr val="accent5">
                    <a:lumMod val="25000"/>
                  </a:schemeClr>
                </a:solidFill>
                <a:latin typeface="+mn-lt"/>
              </a:rPr>
              <a:t>sâu</a:t>
            </a:r>
            <a:r>
              <a:rPr lang="en-US" sz="4600" dirty="0">
                <a:solidFill>
                  <a:schemeClr val="accent5">
                    <a:lumMod val="25000"/>
                  </a:schemeClr>
                </a:solidFill>
                <a:latin typeface="+mn-lt"/>
              </a:rPr>
              <a:t>. </a:t>
            </a:r>
            <a:r>
              <a:rPr lang="en-US" sz="4600" dirty="0" err="1">
                <a:solidFill>
                  <a:schemeClr val="accent5">
                    <a:lumMod val="25000"/>
                  </a:schemeClr>
                </a:solidFill>
                <a:latin typeface="+mn-lt"/>
              </a:rPr>
              <a:t>Nhân</a:t>
            </a:r>
            <a:r>
              <a:rPr lang="en-US" sz="4600" dirty="0">
                <a:solidFill>
                  <a:schemeClr val="accent5">
                    <a:lumMod val="25000"/>
                  </a:schemeClr>
                </a:solidFill>
                <a:latin typeface="+mn-lt"/>
              </a:rPr>
              <a:t> </a:t>
            </a:r>
            <a:r>
              <a:rPr lang="en-US" sz="4600" dirty="0" err="1">
                <a:solidFill>
                  <a:schemeClr val="accent5">
                    <a:lumMod val="25000"/>
                  </a:schemeClr>
                </a:solidFill>
                <a:latin typeface="+mn-lt"/>
              </a:rPr>
              <a:t>loại</a:t>
            </a:r>
            <a:r>
              <a:rPr lang="en-US" sz="4600" dirty="0">
                <a:solidFill>
                  <a:schemeClr val="accent5">
                    <a:lumMod val="25000"/>
                  </a:schemeClr>
                </a:solidFill>
                <a:latin typeface="+mn-lt"/>
              </a:rPr>
              <a:t> </a:t>
            </a:r>
            <a:r>
              <a:rPr lang="en-US" sz="4600" dirty="0" err="1">
                <a:solidFill>
                  <a:schemeClr val="accent5">
                    <a:lumMod val="25000"/>
                  </a:schemeClr>
                </a:solidFill>
                <a:latin typeface="+mn-lt"/>
              </a:rPr>
              <a:t>chờ</a:t>
            </a:r>
            <a:r>
              <a:rPr lang="en-US" sz="4600" dirty="0">
                <a:solidFill>
                  <a:schemeClr val="accent5">
                    <a:lumMod val="25000"/>
                  </a:schemeClr>
                </a:solidFill>
                <a:latin typeface="+mn-lt"/>
              </a:rPr>
              <a:t> </a:t>
            </a:r>
            <a:r>
              <a:rPr lang="en-US" sz="4600" dirty="0" err="1">
                <a:solidFill>
                  <a:schemeClr val="accent5">
                    <a:lumMod val="25000"/>
                  </a:schemeClr>
                </a:solidFill>
                <a:latin typeface="+mn-lt"/>
              </a:rPr>
              <a:t>trông</a:t>
            </a:r>
            <a:r>
              <a:rPr lang="en-US" sz="4600" dirty="0">
                <a:solidFill>
                  <a:schemeClr val="accent5">
                    <a:lumMod val="25000"/>
                  </a:schemeClr>
                </a:solidFill>
                <a:latin typeface="+mn-lt"/>
              </a:rPr>
              <a:t> bao </a:t>
            </a:r>
            <a:r>
              <a:rPr lang="en-US" sz="4600" dirty="0" err="1">
                <a:solidFill>
                  <a:schemeClr val="accent5">
                    <a:lumMod val="25000"/>
                  </a:schemeClr>
                </a:solidFill>
                <a:latin typeface="+mn-lt"/>
              </a:rPr>
              <a:t>lâu</a:t>
            </a:r>
            <a:r>
              <a:rPr lang="en-US" sz="4600" dirty="0">
                <a:solidFill>
                  <a:schemeClr val="accent5">
                    <a:lumMod val="25000"/>
                  </a:schemeClr>
                </a:solidFill>
                <a:latin typeface="+mn-lt"/>
              </a:rPr>
              <a:t> nay </a:t>
            </a:r>
            <a:r>
              <a:rPr lang="en-US" sz="4600" dirty="0" err="1">
                <a:solidFill>
                  <a:schemeClr val="accent5">
                    <a:lumMod val="25000"/>
                  </a:schemeClr>
                </a:solidFill>
                <a:latin typeface="+mn-lt"/>
              </a:rPr>
              <a:t>đã</a:t>
            </a:r>
            <a:r>
              <a:rPr lang="en-US" sz="4600" dirty="0">
                <a:solidFill>
                  <a:schemeClr val="accent5">
                    <a:lumMod val="25000"/>
                  </a:schemeClr>
                </a:solidFill>
                <a:latin typeface="+mn-lt"/>
              </a:rPr>
              <a:t> </a:t>
            </a:r>
            <a:r>
              <a:rPr lang="en-US" sz="4600" dirty="0" err="1">
                <a:solidFill>
                  <a:schemeClr val="accent5">
                    <a:lumMod val="25000"/>
                  </a:schemeClr>
                </a:solidFill>
                <a:latin typeface="+mn-lt"/>
              </a:rPr>
              <a:t>lóe</a:t>
            </a:r>
            <a:r>
              <a:rPr lang="en-US" sz="4600" dirty="0">
                <a:solidFill>
                  <a:schemeClr val="accent5">
                    <a:lumMod val="25000"/>
                  </a:schemeClr>
                </a:solidFill>
                <a:latin typeface="+mn-lt"/>
              </a:rPr>
              <a:t> </a:t>
            </a:r>
            <a:r>
              <a:rPr lang="en-US" sz="4600" dirty="0" err="1">
                <a:solidFill>
                  <a:schemeClr val="accent5">
                    <a:lumMod val="25000"/>
                  </a:schemeClr>
                </a:solidFill>
                <a:latin typeface="+mn-lt"/>
              </a:rPr>
              <a:t>lên</a:t>
            </a:r>
            <a:r>
              <a:rPr lang="en-US" sz="4600" dirty="0">
                <a:solidFill>
                  <a:schemeClr val="accent5">
                    <a:lumMod val="25000"/>
                  </a:schemeClr>
                </a:solidFill>
                <a:latin typeface="+mn-lt"/>
              </a:rPr>
              <a:t> </a:t>
            </a:r>
            <a:r>
              <a:rPr lang="en-US" sz="4600" dirty="0" err="1">
                <a:solidFill>
                  <a:schemeClr val="accent5">
                    <a:lumMod val="25000"/>
                  </a:schemeClr>
                </a:solidFill>
                <a:latin typeface="+mn-lt"/>
              </a:rPr>
              <a:t>ánh</a:t>
            </a:r>
            <a:r>
              <a:rPr lang="en-US" sz="4600" dirty="0">
                <a:solidFill>
                  <a:schemeClr val="accent5">
                    <a:lumMod val="25000"/>
                  </a:schemeClr>
                </a:solidFill>
                <a:latin typeface="+mn-lt"/>
              </a:rPr>
              <a:t> </a:t>
            </a:r>
            <a:r>
              <a:rPr lang="en-US" sz="4600" dirty="0" err="1">
                <a:solidFill>
                  <a:schemeClr val="accent5">
                    <a:lumMod val="25000"/>
                  </a:schemeClr>
                </a:solidFill>
                <a:latin typeface="+mn-lt"/>
              </a:rPr>
              <a:t>nhiệm</a:t>
            </a:r>
            <a:r>
              <a:rPr lang="en-US" sz="4600" dirty="0">
                <a:solidFill>
                  <a:schemeClr val="accent5">
                    <a:lumMod val="25000"/>
                  </a:schemeClr>
                </a:solidFill>
                <a:latin typeface="+mn-lt"/>
              </a:rPr>
              <a:t> </a:t>
            </a:r>
            <a:r>
              <a:rPr lang="en-US" sz="4600" dirty="0" err="1">
                <a:solidFill>
                  <a:schemeClr val="accent5">
                    <a:lumMod val="25000"/>
                  </a:schemeClr>
                </a:solidFill>
                <a:latin typeface="+mn-lt"/>
              </a:rPr>
              <a:t>mầu</a:t>
            </a:r>
            <a:r>
              <a:rPr lang="en-US" sz="4600" dirty="0">
                <a:solidFill>
                  <a:schemeClr val="accent5">
                    <a:lumMod val="25000"/>
                  </a:schemeClr>
                </a:solidFill>
                <a:latin typeface="+mn-lt"/>
              </a:rPr>
              <a:t>. </a:t>
            </a:r>
            <a:r>
              <a:rPr lang="en-US" sz="4600" dirty="0" err="1">
                <a:solidFill>
                  <a:schemeClr val="accent5">
                    <a:lumMod val="25000"/>
                  </a:schemeClr>
                </a:solidFill>
                <a:latin typeface="+mn-lt"/>
              </a:rPr>
              <a:t>Chúa</a:t>
            </a:r>
            <a:r>
              <a:rPr lang="en-US" sz="4600" dirty="0">
                <a:solidFill>
                  <a:schemeClr val="accent5">
                    <a:lumMod val="25000"/>
                  </a:schemeClr>
                </a:solidFill>
                <a:latin typeface="+mn-lt"/>
              </a:rPr>
              <a:t> </a:t>
            </a:r>
            <a:r>
              <a:rPr lang="en-US" sz="4600" dirty="0" err="1">
                <a:solidFill>
                  <a:schemeClr val="accent5">
                    <a:lumMod val="25000"/>
                  </a:schemeClr>
                </a:solidFill>
                <a:latin typeface="+mn-lt"/>
              </a:rPr>
              <a:t>thiết</a:t>
            </a:r>
            <a:r>
              <a:rPr lang="en-US" sz="4600" dirty="0">
                <a:solidFill>
                  <a:schemeClr val="accent5">
                    <a:lumMod val="25000"/>
                  </a:schemeClr>
                </a:solidFill>
                <a:latin typeface="+mn-lt"/>
              </a:rPr>
              <a:t> </a:t>
            </a:r>
            <a:r>
              <a:rPr lang="en-US" sz="4600" dirty="0" err="1">
                <a:solidFill>
                  <a:schemeClr val="accent5">
                    <a:lumMod val="25000"/>
                  </a:schemeClr>
                </a:solidFill>
                <a:latin typeface="+mn-lt"/>
              </a:rPr>
              <a:t>lập</a:t>
            </a:r>
            <a:r>
              <a:rPr lang="en-US" sz="4600" dirty="0">
                <a:solidFill>
                  <a:schemeClr val="accent5">
                    <a:lumMod val="25000"/>
                  </a:schemeClr>
                </a:solidFill>
                <a:latin typeface="+mn-lt"/>
              </a:rPr>
              <a:t> </a:t>
            </a:r>
            <a:r>
              <a:rPr lang="en-US" sz="4600" dirty="0" err="1">
                <a:solidFill>
                  <a:schemeClr val="accent5">
                    <a:lumMod val="25000"/>
                  </a:schemeClr>
                </a:solidFill>
                <a:latin typeface="+mn-lt"/>
              </a:rPr>
              <a:t>một</a:t>
            </a:r>
            <a:r>
              <a:rPr lang="en-US" sz="4600" dirty="0">
                <a:solidFill>
                  <a:schemeClr val="accent5">
                    <a:lumMod val="25000"/>
                  </a:schemeClr>
                </a:solidFill>
                <a:latin typeface="+mn-lt"/>
              </a:rPr>
              <a:t> </a:t>
            </a:r>
            <a:r>
              <a:rPr lang="en-US" sz="4600" dirty="0" err="1">
                <a:solidFill>
                  <a:schemeClr val="accent5">
                    <a:lumMod val="25000"/>
                  </a:schemeClr>
                </a:solidFill>
                <a:latin typeface="+mn-lt"/>
              </a:rPr>
              <a:t>giao</a:t>
            </a:r>
            <a:r>
              <a:rPr lang="en-US" sz="4600" dirty="0">
                <a:solidFill>
                  <a:schemeClr val="accent5">
                    <a:lumMod val="25000"/>
                  </a:schemeClr>
                </a:solidFill>
                <a:latin typeface="+mn-lt"/>
              </a:rPr>
              <a:t> </a:t>
            </a:r>
            <a:r>
              <a:rPr lang="vi-VN" sz="4600" dirty="0">
                <a:solidFill>
                  <a:schemeClr val="accent5">
                    <a:lumMod val="25000"/>
                  </a:schemeClr>
                </a:solidFill>
                <a:latin typeface="+mn-lt"/>
              </a:rPr>
              <a:t>ư</a:t>
            </a:r>
            <a:r>
              <a:rPr lang="en-US" sz="4600" dirty="0" err="1">
                <a:solidFill>
                  <a:schemeClr val="accent5">
                    <a:lumMod val="25000"/>
                  </a:schemeClr>
                </a:solidFill>
                <a:latin typeface="+mn-lt"/>
              </a:rPr>
              <a:t>ớc</a:t>
            </a:r>
            <a:r>
              <a:rPr lang="en-US" sz="4600" dirty="0">
                <a:solidFill>
                  <a:schemeClr val="accent5">
                    <a:lumMod val="25000"/>
                  </a:schemeClr>
                </a:solidFill>
                <a:latin typeface="+mn-lt"/>
              </a:rPr>
              <a:t> </a:t>
            </a:r>
            <a:r>
              <a:rPr lang="en-US" sz="4600" dirty="0" err="1">
                <a:solidFill>
                  <a:schemeClr val="accent5">
                    <a:lumMod val="25000"/>
                  </a:schemeClr>
                </a:solidFill>
                <a:latin typeface="+mn-lt"/>
              </a:rPr>
              <a:t>mới</a:t>
            </a:r>
            <a:r>
              <a:rPr lang="en-US" sz="4600" dirty="0">
                <a:solidFill>
                  <a:schemeClr val="accent5">
                    <a:lumMod val="25000"/>
                  </a:schemeClr>
                </a:solidFill>
                <a:latin typeface="+mn-lt"/>
              </a:rPr>
              <a:t>, </a:t>
            </a:r>
            <a:r>
              <a:rPr lang="en-US" sz="4600" dirty="0" err="1">
                <a:solidFill>
                  <a:schemeClr val="accent5">
                    <a:lumMod val="25000"/>
                  </a:schemeClr>
                </a:solidFill>
                <a:latin typeface="+mn-lt"/>
              </a:rPr>
              <a:t>giao</a:t>
            </a:r>
            <a:r>
              <a:rPr lang="en-US" sz="4600" dirty="0">
                <a:solidFill>
                  <a:schemeClr val="accent5">
                    <a:lumMod val="25000"/>
                  </a:schemeClr>
                </a:solidFill>
                <a:latin typeface="+mn-lt"/>
              </a:rPr>
              <a:t> </a:t>
            </a:r>
            <a:r>
              <a:rPr lang="en-US" sz="4600" dirty="0" err="1">
                <a:solidFill>
                  <a:schemeClr val="accent5">
                    <a:lumMod val="25000"/>
                  </a:schemeClr>
                </a:solidFill>
                <a:latin typeface="+mn-lt"/>
              </a:rPr>
              <a:t>ước</a:t>
            </a:r>
            <a:r>
              <a:rPr lang="en-US" sz="4600" dirty="0">
                <a:solidFill>
                  <a:schemeClr val="accent5">
                    <a:lumMod val="25000"/>
                  </a:schemeClr>
                </a:solidFill>
                <a:latin typeface="+mn-lt"/>
              </a:rPr>
              <a:t> </a:t>
            </a:r>
            <a:r>
              <a:rPr lang="en-US" sz="4600" dirty="0" err="1">
                <a:solidFill>
                  <a:schemeClr val="accent5">
                    <a:lumMod val="25000"/>
                  </a:schemeClr>
                </a:solidFill>
                <a:latin typeface="+mn-lt"/>
              </a:rPr>
              <a:t>của</a:t>
            </a:r>
            <a:r>
              <a:rPr lang="en-US" sz="4600" dirty="0">
                <a:solidFill>
                  <a:schemeClr val="accent5">
                    <a:lumMod val="25000"/>
                  </a:schemeClr>
                </a:solidFill>
                <a:latin typeface="+mn-lt"/>
              </a:rPr>
              <a:t> </a:t>
            </a:r>
            <a:r>
              <a:rPr lang="en-US" sz="4600" dirty="0" err="1">
                <a:solidFill>
                  <a:schemeClr val="accent5">
                    <a:lumMod val="25000"/>
                  </a:schemeClr>
                </a:solidFill>
                <a:latin typeface="+mn-lt"/>
              </a:rPr>
              <a:t>tình</a:t>
            </a:r>
            <a:r>
              <a:rPr lang="en-US" sz="4600" dirty="0">
                <a:solidFill>
                  <a:schemeClr val="accent5">
                    <a:lumMod val="25000"/>
                  </a:schemeClr>
                </a:solidFill>
                <a:latin typeface="+mn-lt"/>
              </a:rPr>
              <a:t> </a:t>
            </a:r>
            <a:r>
              <a:rPr lang="en-US" sz="4600" dirty="0" err="1">
                <a:solidFill>
                  <a:schemeClr val="accent5">
                    <a:lumMod val="25000"/>
                  </a:schemeClr>
                </a:solidFill>
                <a:latin typeface="+mn-lt"/>
              </a:rPr>
              <a:t>yêu</a:t>
            </a:r>
            <a:r>
              <a:rPr lang="en-US" sz="4600" dirty="0">
                <a:solidFill>
                  <a:schemeClr val="accent5">
                    <a:lumMod val="25000"/>
                  </a:schemeClr>
                </a:solidFill>
                <a:latin typeface="+mn-lt"/>
              </a:rPr>
              <a:t>. </a:t>
            </a:r>
            <a:r>
              <a:rPr lang="en-US" sz="4600" dirty="0" err="1">
                <a:solidFill>
                  <a:schemeClr val="accent5">
                    <a:lumMod val="25000"/>
                  </a:schemeClr>
                </a:solidFill>
                <a:latin typeface="+mn-lt"/>
              </a:rPr>
              <a:t>Ngài</a:t>
            </a:r>
            <a:r>
              <a:rPr lang="en-US" sz="4600" dirty="0">
                <a:solidFill>
                  <a:schemeClr val="accent5">
                    <a:lumMod val="25000"/>
                  </a:schemeClr>
                </a:solidFill>
                <a:latin typeface="+mn-lt"/>
              </a:rPr>
              <a:t> </a:t>
            </a:r>
            <a:r>
              <a:rPr lang="en-US" sz="4600" dirty="0" err="1">
                <a:solidFill>
                  <a:schemeClr val="accent5">
                    <a:lumMod val="25000"/>
                  </a:schemeClr>
                </a:solidFill>
                <a:latin typeface="+mn-lt"/>
              </a:rPr>
              <a:t>vào</a:t>
            </a:r>
            <a:r>
              <a:rPr lang="en-US" sz="4600" dirty="0">
                <a:solidFill>
                  <a:schemeClr val="accent5">
                    <a:lumMod val="25000"/>
                  </a:schemeClr>
                </a:solidFill>
                <a:latin typeface="+mn-lt"/>
              </a:rPr>
              <a:t> </a:t>
            </a:r>
            <a:r>
              <a:rPr lang="en-US" sz="4600" dirty="0" err="1">
                <a:solidFill>
                  <a:schemeClr val="accent5">
                    <a:lumMod val="25000"/>
                  </a:schemeClr>
                </a:solidFill>
                <a:latin typeface="+mn-lt"/>
              </a:rPr>
              <a:t>đời</a:t>
            </a:r>
            <a:r>
              <a:rPr lang="en-US" sz="4600" dirty="0">
                <a:solidFill>
                  <a:schemeClr val="accent5">
                    <a:lumMod val="25000"/>
                  </a:schemeClr>
                </a:solidFill>
                <a:latin typeface="+mn-lt"/>
              </a:rPr>
              <a:t> </a:t>
            </a:r>
            <a:r>
              <a:rPr lang="en-US" sz="4600" dirty="0" err="1">
                <a:solidFill>
                  <a:schemeClr val="accent5">
                    <a:lumMod val="25000"/>
                  </a:schemeClr>
                </a:solidFill>
                <a:latin typeface="+mn-lt"/>
              </a:rPr>
              <a:t>để</a:t>
            </a:r>
            <a:r>
              <a:rPr lang="en-US" sz="4600" dirty="0">
                <a:solidFill>
                  <a:schemeClr val="accent5">
                    <a:lumMod val="25000"/>
                  </a:schemeClr>
                </a:solidFill>
                <a:latin typeface="+mn-lt"/>
              </a:rPr>
              <a:t> </a:t>
            </a:r>
            <a:r>
              <a:rPr lang="en-US" sz="4600" dirty="0" err="1">
                <a:solidFill>
                  <a:schemeClr val="accent5">
                    <a:lumMod val="25000"/>
                  </a:schemeClr>
                </a:solidFill>
                <a:latin typeface="+mn-lt"/>
              </a:rPr>
              <a:t>mang</a:t>
            </a:r>
            <a:r>
              <a:rPr lang="en-US" sz="4600" dirty="0">
                <a:solidFill>
                  <a:schemeClr val="accent5">
                    <a:lumMod val="25000"/>
                  </a:schemeClr>
                </a:solidFill>
                <a:latin typeface="+mn-lt"/>
              </a:rPr>
              <a:t> </a:t>
            </a:r>
            <a:r>
              <a:rPr lang="en-US" sz="4600" dirty="0" err="1">
                <a:solidFill>
                  <a:schemeClr val="accent5">
                    <a:lumMod val="25000"/>
                  </a:schemeClr>
                </a:solidFill>
                <a:latin typeface="+mn-lt"/>
              </a:rPr>
              <a:t>bình</a:t>
            </a:r>
            <a:r>
              <a:rPr lang="en-US" sz="4600" dirty="0">
                <a:solidFill>
                  <a:schemeClr val="accent5">
                    <a:lumMod val="25000"/>
                  </a:schemeClr>
                </a:solidFill>
                <a:latin typeface="+mn-lt"/>
              </a:rPr>
              <a:t> an </a:t>
            </a:r>
            <a:r>
              <a:rPr lang="en-US" sz="4600" dirty="0" err="1">
                <a:solidFill>
                  <a:schemeClr val="accent5">
                    <a:lumMod val="25000"/>
                  </a:schemeClr>
                </a:solidFill>
                <a:latin typeface="+mn-lt"/>
              </a:rPr>
              <a:t>cho</a:t>
            </a:r>
            <a:r>
              <a:rPr lang="en-US" sz="4600" dirty="0">
                <a:solidFill>
                  <a:schemeClr val="accent5">
                    <a:lumMod val="25000"/>
                  </a:schemeClr>
                </a:solidFill>
                <a:latin typeface="+mn-lt"/>
              </a:rPr>
              <a:t> </a:t>
            </a:r>
            <a:r>
              <a:rPr lang="en-US" sz="4600" dirty="0" err="1">
                <a:solidFill>
                  <a:schemeClr val="accent5">
                    <a:lumMod val="25000"/>
                  </a:schemeClr>
                </a:solidFill>
                <a:latin typeface="+mn-lt"/>
              </a:rPr>
              <a:t>thế</a:t>
            </a:r>
            <a:r>
              <a:rPr lang="en-US" sz="4600" dirty="0">
                <a:solidFill>
                  <a:schemeClr val="accent5">
                    <a:lumMod val="25000"/>
                  </a:schemeClr>
                </a:solidFill>
                <a:latin typeface="+mn-lt"/>
              </a:rPr>
              <a:t> </a:t>
            </a:r>
            <a:r>
              <a:rPr lang="en-US" sz="4600" dirty="0" err="1">
                <a:solidFill>
                  <a:schemeClr val="accent5">
                    <a:lumMod val="25000"/>
                  </a:schemeClr>
                </a:solidFill>
                <a:latin typeface="+mn-lt"/>
              </a:rPr>
              <a:t>nhân</a:t>
            </a:r>
            <a:r>
              <a:rPr lang="en-US" sz="4600" dirty="0">
                <a:solidFill>
                  <a:schemeClr val="accent5">
                    <a:lumMod val="25000"/>
                  </a:schemeClr>
                </a:solidFill>
                <a:latin typeface="+mn-lt"/>
              </a:rPr>
              <a:t> </a:t>
            </a:r>
            <a:r>
              <a:rPr lang="en-US" sz="4600" dirty="0" err="1">
                <a:solidFill>
                  <a:schemeClr val="accent5">
                    <a:lumMod val="25000"/>
                  </a:schemeClr>
                </a:solidFill>
                <a:latin typeface="+mn-lt"/>
              </a:rPr>
              <a:t>lầm</a:t>
            </a:r>
            <a:r>
              <a:rPr lang="en-US" sz="4600" dirty="0">
                <a:solidFill>
                  <a:schemeClr val="accent5">
                    <a:lumMod val="25000"/>
                  </a:schemeClr>
                </a:solidFill>
                <a:latin typeface="+mn-lt"/>
              </a:rPr>
              <a:t> than.</a:t>
            </a:r>
            <a:endParaRPr lang="en-US" sz="46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4176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51593"/>
          </a:xfrm>
          <a:prstGeom prst="rect">
            <a:avLst/>
          </a:prstGeom>
        </p:spPr>
        <p:txBody>
          <a:bodyPr wrap="square">
            <a:spAutoFit/>
          </a:bodyPr>
          <a:lstStyle/>
          <a:p>
            <a:pPr algn="just">
              <a:lnSpc>
                <a:spcPct val="120000"/>
              </a:lnSpc>
            </a:pPr>
            <a:r>
              <a:rPr lang="en-US" sz="4200" u="sng" dirty="0" err="1">
                <a:solidFill>
                  <a:srgbClr val="FF0000"/>
                </a:solidFill>
                <a:latin typeface="+mn-lt"/>
                <a:ea typeface="SimHei" pitchFamily="49" charset="-122"/>
                <a:cs typeface="Times New Roman" panose="02020603050405020304" pitchFamily="18" charset="0"/>
              </a:rPr>
              <a:t>Đk</a:t>
            </a:r>
            <a:r>
              <a:rPr lang="en-US" sz="4200" u="sng" dirty="0">
                <a:solidFill>
                  <a:srgbClr val="FF0000"/>
                </a:solidFill>
                <a:latin typeface="+mn-lt"/>
                <a:ea typeface="SimHei" pitchFamily="49" charset="-122"/>
                <a:cs typeface="Times New Roman" panose="02020603050405020304" pitchFamily="18" charset="0"/>
              </a:rPr>
              <a:t>:</a:t>
            </a:r>
            <a:r>
              <a:rPr lang="en-US" sz="4200" dirty="0">
                <a:solidFill>
                  <a:schemeClr val="accent5">
                    <a:lumMod val="25000"/>
                  </a:schemeClr>
                </a:solidFill>
                <a:latin typeface="+mn-lt"/>
                <a:ea typeface="SimHei" pitchFamily="49" charset="-122"/>
                <a:cs typeface="Times New Roman" panose="02020603050405020304" pitchFamily="18" charset="0"/>
              </a:rPr>
              <a:t> </a:t>
            </a:r>
            <a:r>
              <a:rPr lang="vi-VN" sz="4800" dirty="0">
                <a:solidFill>
                  <a:schemeClr val="accent5">
                    <a:lumMod val="25000"/>
                  </a:schemeClr>
                </a:solidFill>
                <a:latin typeface="+mn-lt"/>
              </a:rPr>
              <a:t>Không vàng</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mộc dược</a:t>
            </a:r>
            <a:r>
              <a:rPr lang="en-US" sz="4800" dirty="0">
                <a:solidFill>
                  <a:schemeClr val="accent5">
                    <a:lumMod val="25000"/>
                  </a:schemeClr>
                </a:solidFill>
                <a:latin typeface="+mn-lt"/>
              </a:rPr>
              <a:t>,</a:t>
            </a:r>
            <a:r>
              <a:rPr lang="vi-VN" sz="4800" dirty="0">
                <a:solidFill>
                  <a:schemeClr val="accent5">
                    <a:lumMod val="25000"/>
                  </a:schemeClr>
                </a:solidFill>
                <a:latin typeface="+mn-lt"/>
              </a:rPr>
              <a:t> không nhủ hương. Tâm thành</a:t>
            </a:r>
            <a:r>
              <a:rPr lang="en-US" sz="4800" dirty="0">
                <a:solidFill>
                  <a:schemeClr val="accent5">
                    <a:lumMod val="25000"/>
                  </a:schemeClr>
                </a:solidFill>
                <a:latin typeface="+mn-lt"/>
              </a:rPr>
              <a:t>,</a:t>
            </a:r>
            <a:r>
              <a:rPr lang="vi-VN" sz="4800" dirty="0">
                <a:solidFill>
                  <a:schemeClr val="accent5">
                    <a:lumMod val="25000"/>
                  </a:schemeClr>
                </a:solidFill>
                <a:latin typeface="+mn-lt"/>
              </a:rPr>
              <a:t> con thờ lạy</a:t>
            </a:r>
            <a:r>
              <a:rPr lang="en-US" sz="4800" dirty="0">
                <a:solidFill>
                  <a:schemeClr val="accent5">
                    <a:lumMod val="25000"/>
                  </a:schemeClr>
                </a:solidFill>
                <a:latin typeface="+mn-lt"/>
              </a:rPr>
              <a:t>,</a:t>
            </a:r>
            <a:r>
              <a:rPr lang="vi-VN" sz="4800" dirty="0">
                <a:solidFill>
                  <a:schemeClr val="accent5">
                    <a:lumMod val="25000"/>
                  </a:schemeClr>
                </a:solidFill>
                <a:latin typeface="+mn-lt"/>
              </a:rPr>
              <a:t> con mến thương. Hài Nhi thơ bé là Vua Cứu Thế, xót thương đời lầm than </a:t>
            </a:r>
            <a:r>
              <a:rPr lang="en-US" sz="4800" dirty="0" err="1">
                <a:solidFill>
                  <a:schemeClr val="accent5">
                    <a:lumMod val="25000"/>
                  </a:schemeClr>
                </a:solidFill>
                <a:latin typeface="+mn-lt"/>
              </a:rPr>
              <a:t>hôm</a:t>
            </a:r>
            <a:r>
              <a:rPr lang="vi-VN" sz="4800" dirty="0">
                <a:solidFill>
                  <a:schemeClr val="accent5">
                    <a:lumMod val="25000"/>
                  </a:schemeClr>
                </a:solidFill>
                <a:latin typeface="+mn-lt"/>
              </a:rPr>
              <a:t> nay sinh xuống trần gian.</a:t>
            </a:r>
            <a:endParaRPr lang="vi-VN" sz="4200" dirty="0">
              <a:solidFill>
                <a:schemeClr val="accent5">
                  <a:lumMod val="25000"/>
                </a:schemeClr>
              </a:solidFill>
              <a:latin typeface="+mn-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33118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4629150"/>
          </a:xfrm>
        </p:spPr>
        <p:txBody>
          <a:bodyPr>
            <a:normAutofit/>
          </a:bodyPr>
          <a:lstStyle/>
          <a:p>
            <a:pPr marL="0" indent="0" algn="ctr">
              <a:lnSpc>
                <a:spcPct val="120000"/>
              </a:lnSpc>
              <a:buNone/>
            </a:pPr>
            <a:endParaRPr lang="en-US" sz="2700" b="0" u="sng" dirty="0">
              <a:solidFill>
                <a:srgbClr val="003399"/>
              </a:solidFill>
              <a:effectLst/>
              <a:latin typeface="+mj-lt"/>
              <a:cs typeface="Times New Roman" panose="02020603050405020304" pitchFamily="18" charset="0"/>
            </a:endParaRPr>
          </a:p>
          <a:p>
            <a:pPr marL="0" indent="0" algn="ctr">
              <a:lnSpc>
                <a:spcPct val="120000"/>
              </a:lnSpc>
              <a:buNone/>
            </a:pPr>
            <a:r>
              <a:rPr lang="en-US" sz="5400" b="0" dirty="0">
                <a:solidFill>
                  <a:schemeClr val="accent5">
                    <a:lumMod val="25000"/>
                  </a:schemeClr>
                </a:solidFill>
                <a:effectLst/>
                <a:latin typeface="+mj-lt"/>
                <a:cs typeface="Times New Roman" panose="02020603050405020304" pitchFamily="18" charset="0"/>
              </a:rPr>
              <a:t>Ca </a:t>
            </a:r>
            <a:r>
              <a:rPr lang="en-US" sz="5400" b="0" dirty="0" err="1">
                <a:solidFill>
                  <a:schemeClr val="accent5">
                    <a:lumMod val="25000"/>
                  </a:schemeClr>
                </a:solidFill>
                <a:effectLst/>
                <a:latin typeface="+mj-lt"/>
                <a:cs typeface="Times New Roman" panose="02020603050405020304" pitchFamily="18" charset="0"/>
              </a:rPr>
              <a:t>kết</a:t>
            </a:r>
            <a:r>
              <a:rPr lang="en-US" sz="5400" b="0" dirty="0">
                <a:solidFill>
                  <a:schemeClr val="accent5">
                    <a:lumMod val="25000"/>
                  </a:schemeClr>
                </a:solidFill>
                <a:effectLst/>
                <a:latin typeface="+mj-lt"/>
                <a:cs typeface="Times New Roman" panose="02020603050405020304" pitchFamily="18" charset="0"/>
              </a:rPr>
              <a:t> </a:t>
            </a:r>
            <a:r>
              <a:rPr lang="en-US" sz="5400" dirty="0" err="1">
                <a:solidFill>
                  <a:schemeClr val="accent5">
                    <a:lumMod val="25000"/>
                  </a:schemeClr>
                </a:solidFill>
                <a:latin typeface="+mj-lt"/>
                <a:cs typeface="Times New Roman" panose="02020603050405020304" pitchFamily="18" charset="0"/>
              </a:rPr>
              <a:t>lễ</a:t>
            </a:r>
            <a:endParaRPr lang="en-US" sz="5400" b="0" dirty="0">
              <a:solidFill>
                <a:schemeClr val="accent5">
                  <a:lumMod val="25000"/>
                </a:schemeClr>
              </a:solidFill>
              <a:effectLst/>
              <a:latin typeface="+mj-lt"/>
              <a:cs typeface="Times New Roman" panose="02020603050405020304" pitchFamily="18" charset="0"/>
            </a:endParaRPr>
          </a:p>
          <a:p>
            <a:pPr marL="0" indent="0" algn="ctr">
              <a:lnSpc>
                <a:spcPct val="120000"/>
              </a:lnSpc>
              <a:buNone/>
            </a:pPr>
            <a:r>
              <a:rPr lang="en-US" sz="5400" b="0" dirty="0" err="1">
                <a:solidFill>
                  <a:schemeClr val="accent5">
                    <a:lumMod val="25000"/>
                  </a:schemeClr>
                </a:solidFill>
                <a:effectLst/>
                <a:latin typeface="+mj-lt"/>
                <a:cs typeface="Times New Roman" panose="02020603050405020304" pitchFamily="18" charset="0"/>
              </a:rPr>
              <a:t>L</a:t>
            </a:r>
            <a:r>
              <a:rPr lang="en-US" sz="5400" dirty="0" err="1">
                <a:solidFill>
                  <a:schemeClr val="accent5">
                    <a:lumMod val="25000"/>
                  </a:schemeClr>
                </a:solidFill>
                <a:latin typeface="+mj-lt"/>
                <a:cs typeface="Times New Roman" panose="02020603050405020304" pitchFamily="18" charset="0"/>
              </a:rPr>
              <a:t>ời</a:t>
            </a:r>
            <a:r>
              <a:rPr lang="en-US" sz="5400" dirty="0">
                <a:solidFill>
                  <a:schemeClr val="accent5">
                    <a:lumMod val="25000"/>
                  </a:schemeClr>
                </a:solidFill>
                <a:latin typeface="+mj-lt"/>
                <a:cs typeface="Times New Roman" panose="02020603050405020304" pitchFamily="18" charset="0"/>
              </a:rPr>
              <a:t> </a:t>
            </a:r>
            <a:r>
              <a:rPr lang="en-US" sz="5400" dirty="0" err="1">
                <a:solidFill>
                  <a:schemeClr val="accent5">
                    <a:lumMod val="25000"/>
                  </a:schemeClr>
                </a:solidFill>
                <a:latin typeface="+mj-lt"/>
                <a:cs typeface="Times New Roman" panose="02020603050405020304" pitchFamily="18" charset="0"/>
              </a:rPr>
              <a:t>Kinh</a:t>
            </a:r>
            <a:r>
              <a:rPr lang="en-US" sz="5400" dirty="0">
                <a:solidFill>
                  <a:schemeClr val="accent5">
                    <a:lumMod val="25000"/>
                  </a:schemeClr>
                </a:solidFill>
                <a:latin typeface="+mj-lt"/>
                <a:cs typeface="Times New Roman" panose="02020603050405020304" pitchFamily="18" charset="0"/>
              </a:rPr>
              <a:t> Cho Gia </a:t>
            </a:r>
            <a:r>
              <a:rPr lang="en-US" sz="5400" dirty="0" err="1">
                <a:solidFill>
                  <a:schemeClr val="accent5">
                    <a:lumMod val="25000"/>
                  </a:schemeClr>
                </a:solidFill>
                <a:latin typeface="+mj-lt"/>
                <a:cs typeface="Times New Roman" panose="02020603050405020304" pitchFamily="18" charset="0"/>
              </a:rPr>
              <a:t>Đình</a:t>
            </a:r>
            <a:endParaRPr lang="en-US" sz="5400" b="0" dirty="0">
              <a:solidFill>
                <a:schemeClr val="accent5">
                  <a:lumMod val="25000"/>
                </a:schemeClr>
              </a:solidFill>
              <a:effectLst/>
              <a:latin typeface="+mj-lt"/>
              <a:cs typeface="Times New Roman" panose="02020603050405020304" pitchFamily="18" charset="0"/>
            </a:endParaRPr>
          </a:p>
          <a:p>
            <a:pPr marL="0" indent="0" algn="ctr">
              <a:lnSpc>
                <a:spcPct val="120000"/>
              </a:lnSpc>
              <a:buNone/>
            </a:pPr>
            <a:r>
              <a:rPr lang="en-US" sz="4800" b="0" i="1" dirty="0">
                <a:solidFill>
                  <a:srgbClr val="FF0000"/>
                </a:solidFill>
                <a:effectLst/>
                <a:latin typeface="+mj-lt"/>
                <a:cs typeface="Times New Roman" panose="02020603050405020304" pitchFamily="18" charset="0"/>
              </a:rPr>
              <a:t>La </a:t>
            </a:r>
            <a:r>
              <a:rPr lang="en-US" sz="4800" b="0" i="1" dirty="0" err="1">
                <a:solidFill>
                  <a:srgbClr val="FF0000"/>
                </a:solidFill>
                <a:effectLst/>
                <a:latin typeface="+mj-lt"/>
                <a:cs typeface="Times New Roman" panose="02020603050405020304" pitchFamily="18" charset="0"/>
              </a:rPr>
              <a:t>Thập</a:t>
            </a:r>
            <a:r>
              <a:rPr lang="en-US" sz="4800" b="0" i="1" dirty="0">
                <a:solidFill>
                  <a:srgbClr val="FF0000"/>
                </a:solidFill>
                <a:effectLst/>
                <a:latin typeface="+mj-lt"/>
                <a:cs typeface="Times New Roman" panose="02020603050405020304" pitchFamily="18" charset="0"/>
              </a:rPr>
              <a:t> </a:t>
            </a:r>
            <a:r>
              <a:rPr lang="en-US" sz="4800" b="0" i="1" dirty="0" err="1">
                <a:solidFill>
                  <a:srgbClr val="FF0000"/>
                </a:solidFill>
                <a:effectLst/>
                <a:latin typeface="+mj-lt"/>
                <a:cs typeface="Times New Roman" panose="02020603050405020304" pitchFamily="18" charset="0"/>
              </a:rPr>
              <a:t>T</a:t>
            </a:r>
            <a:r>
              <a:rPr lang="en-US" sz="4800" i="1" dirty="0" err="1">
                <a:solidFill>
                  <a:srgbClr val="FF0000"/>
                </a:solidFill>
                <a:latin typeface="+mj-lt"/>
                <a:cs typeface="Times New Roman" panose="02020603050405020304" pitchFamily="18" charset="0"/>
              </a:rPr>
              <a:t>ự</a:t>
            </a:r>
            <a:endParaRPr lang="en-US" sz="88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oAutofit/>
          </a:bodyPr>
          <a:lstStyle/>
          <a:p>
            <a:pPr marL="0" indent="0" algn="just">
              <a:lnSpc>
                <a:spcPct val="140000"/>
              </a:lnSpc>
              <a:buNone/>
            </a:pPr>
            <a:r>
              <a:rPr lang="en-US" sz="3800" b="0" u="sng" dirty="0">
                <a:solidFill>
                  <a:srgbClr val="FF0000"/>
                </a:solidFill>
                <a:effectLst/>
                <a:latin typeface="+mj-lt"/>
                <a:cs typeface="Times New Roman" panose="02020603050405020304" pitchFamily="18" charset="0"/>
              </a:rPr>
              <a:t>Tk1</a:t>
            </a:r>
            <a:r>
              <a:rPr lang="vi-VN" sz="3800" b="0" u="sng" dirty="0">
                <a:solidFill>
                  <a:srgbClr val="FF0000"/>
                </a:solidFill>
                <a:effectLst/>
                <a:latin typeface="+mj-lt"/>
                <a:cs typeface="Times New Roman" panose="02020603050405020304" pitchFamily="18" charset="0"/>
              </a:rPr>
              <a:t>.</a:t>
            </a:r>
            <a:r>
              <a:rPr lang="vi-VN" sz="3800" b="0" dirty="0">
                <a:effectLst/>
                <a:latin typeface="+mj-lt"/>
                <a:cs typeface="Times New Roman" pitchFamily="18" charset="0"/>
              </a:rPr>
              <a:t> </a:t>
            </a:r>
            <a:r>
              <a:rPr lang="vi-VN" dirty="0"/>
              <a:t> </a:t>
            </a:r>
            <a:r>
              <a:rPr lang="vi-VN" sz="4000" dirty="0">
                <a:solidFill>
                  <a:schemeClr val="accent5">
                    <a:lumMod val="25000"/>
                  </a:schemeClr>
                </a:solidFill>
              </a:rPr>
              <a:t>Ai làm cha làm mẹ từng ngày ngày từng đêm ước mơ. Gia đình luôn thuận hòa an bình đẹp như tứ thơ. Mong! Mong sao đàn con luôn vâng lời mẹ. Tin nơi tình cha dẫu bao vui buồn. Một lòng yêu Chúa như gia đình Thánh Gia</a:t>
            </a:r>
            <a:r>
              <a:rPr lang="en-US" sz="4800" dirty="0">
                <a:solidFill>
                  <a:schemeClr val="accent5">
                    <a:lumMod val="25000"/>
                  </a:schemeClr>
                </a:solidFill>
              </a:rPr>
              <a:t>.</a:t>
            </a:r>
            <a:endParaRPr lang="en-US" sz="3800" b="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dirty="0"/>
              <a:t> </a:t>
            </a:r>
            <a:r>
              <a:rPr lang="vi-VN" sz="3800" dirty="0">
                <a:solidFill>
                  <a:schemeClr val="accent5">
                    <a:lumMod val="25000"/>
                  </a:schemeClr>
                </a:solidFill>
              </a:rPr>
              <a:t>Công cha như núi thái sơn. Nghĩa mẹ như nước trong nguồn, trong nguồn chảy ra. Trong nguồn chảy ra, như trong nguồn chảy ra. Xin cho, xin cho mọi nhà. Xin cho mọi nhà yêu thương đậm đà. Để nêu gương sáng, để nên chứng nhân như gia đình Thánh Gia</a:t>
            </a:r>
            <a:r>
              <a:rPr lang="en-US" sz="3800" dirty="0">
                <a:solidFill>
                  <a:schemeClr val="accent5">
                    <a:lumMod val="25000"/>
                  </a:schemeClr>
                </a:solidFill>
              </a:rPr>
              <a:t>.</a:t>
            </a:r>
            <a:endParaRPr lang="en-US" sz="3800" b="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71450"/>
            <a:ext cx="9144000" cy="5143500"/>
          </a:xfrm>
        </p:spPr>
        <p:txBody>
          <a:bodyPr>
            <a:noAutofit/>
          </a:bodyPr>
          <a:lstStyle/>
          <a:p>
            <a:pPr marL="0" indent="0" algn="just">
              <a:lnSpc>
                <a:spcPct val="140000"/>
              </a:lnSpc>
              <a:buNone/>
            </a:pPr>
            <a:r>
              <a:rPr lang="en-US" sz="3600" b="0" u="sng" dirty="0">
                <a:solidFill>
                  <a:srgbClr val="FF0000"/>
                </a:solidFill>
                <a:effectLst/>
                <a:latin typeface="+mj-lt"/>
                <a:cs typeface="Times New Roman" panose="02020603050405020304" pitchFamily="18" charset="0"/>
              </a:rPr>
              <a:t>Tk2</a:t>
            </a:r>
            <a:r>
              <a:rPr lang="vi-VN" sz="3600" b="0" u="sng" dirty="0">
                <a:solidFill>
                  <a:srgbClr val="FF0000"/>
                </a:solidFill>
                <a:effectLst/>
                <a:latin typeface="+mj-lt"/>
                <a:cs typeface="Times New Roman" panose="02020603050405020304" pitchFamily="18" charset="0"/>
              </a:rPr>
              <a:t>.</a:t>
            </a:r>
            <a:r>
              <a:rPr lang="en-US" sz="3600" b="0" dirty="0">
                <a:solidFill>
                  <a:srgbClr val="FF0000"/>
                </a:solidFill>
                <a:effectLst/>
                <a:latin typeface="+mj-lt"/>
                <a:cs typeface="Times New Roman" panose="02020603050405020304" pitchFamily="18" charset="0"/>
              </a:rPr>
              <a:t> </a:t>
            </a:r>
            <a:r>
              <a:rPr lang="vi-VN" sz="4000" dirty="0">
                <a:solidFill>
                  <a:schemeClr val="accent5">
                    <a:lumMod val="25000"/>
                  </a:schemeClr>
                </a:solidFill>
              </a:rPr>
              <a:t>Ai làm con hãy hiểu một đời mẹ cha ước xin. Cho đàn con của mình đêm ngày lòng luôn mến tin. Như!. Giê-su ngày xưa sinh nơi nghèo hèn. Nhưng không thở than sống trong an bình. Một lòng tôn kính nơi cha mẹ phúc vinh.</a:t>
            </a:r>
            <a:endParaRPr lang="en-US" sz="3600" b="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5200" b="0" u="sng" dirty="0" err="1">
                <a:solidFill>
                  <a:srgbClr val="FF0000"/>
                </a:solidFill>
                <a:effectLst/>
                <a:latin typeface="+mj-lt"/>
                <a:cs typeface="Times New Roman" panose="02020603050405020304" pitchFamily="18" charset="0"/>
              </a:rPr>
              <a:t>Đk</a:t>
            </a:r>
            <a:r>
              <a:rPr lang="vi-VN" sz="5200" b="0" u="sng" dirty="0">
                <a:solidFill>
                  <a:srgbClr val="FF0000"/>
                </a:solidFill>
                <a:effectLst/>
                <a:latin typeface="+mj-lt"/>
                <a:cs typeface="Times New Roman" panose="02020603050405020304" pitchFamily="18" charset="0"/>
              </a:rPr>
              <a:t>.</a:t>
            </a:r>
            <a:r>
              <a:rPr lang="vi-VN" sz="5200" b="0" dirty="0">
                <a:effectLst/>
                <a:latin typeface="+mj-lt"/>
                <a:cs typeface="Times New Roman" pitchFamily="18" charset="0"/>
              </a:rPr>
              <a:t> </a:t>
            </a:r>
            <a:r>
              <a:rPr lang="vi-VN" dirty="0"/>
              <a:t> </a:t>
            </a:r>
            <a:r>
              <a:rPr lang="vi-VN" sz="3800" dirty="0">
                <a:solidFill>
                  <a:schemeClr val="accent5">
                    <a:lumMod val="25000"/>
                  </a:schemeClr>
                </a:solidFill>
              </a:rPr>
              <a:t>Công cha như núi thái sơn. Nghĩa mẹ như nước trong nguồn, trong nguồn chảy ra. Trong nguồn chảy ra, như trong nguồn chảy ra. Xin cho, xin cho mọi nhà. Xin cho mọi nhà yêu thương đậm đà. Để nêu gương sáng, để nên chứng nhân như gia đình Thánh Gia</a:t>
            </a:r>
            <a:r>
              <a:rPr lang="en-US" sz="3800" dirty="0">
                <a:solidFill>
                  <a:schemeClr val="accent5">
                    <a:lumMod val="25000"/>
                  </a:schemeClr>
                </a:solidFill>
              </a:rPr>
              <a:t>.</a:t>
            </a:r>
            <a:endParaRPr lang="en-US" sz="3800" b="0"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02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0" dirty="0">
                <a:solidFill>
                  <a:schemeClr val="accent5">
                    <a:lumMod val="25000"/>
                  </a:schemeClr>
                </a:solidFill>
                <a:effectLst/>
                <a:latin typeface="+mj-lt"/>
                <a:ea typeface="Tahoma" pitchFamily="34" charset="0"/>
                <a:cs typeface="Times New Roman" pitchFamily="18" charset="0"/>
              </a:rPr>
              <a:t>Ca </a:t>
            </a:r>
            <a:r>
              <a:rPr lang="en-US" sz="5250" b="0" dirty="0" err="1">
                <a:solidFill>
                  <a:schemeClr val="accent5">
                    <a:lumMod val="25000"/>
                  </a:schemeClr>
                </a:solidFill>
                <a:effectLst/>
                <a:latin typeface="+mj-lt"/>
                <a:ea typeface="Tahoma" pitchFamily="34" charset="0"/>
                <a:cs typeface="Times New Roman" pitchFamily="18" charset="0"/>
              </a:rPr>
              <a:t>Nhập</a:t>
            </a:r>
            <a:r>
              <a:rPr lang="en-US" sz="5250" b="0" dirty="0">
                <a:solidFill>
                  <a:schemeClr val="accent5">
                    <a:lumMod val="25000"/>
                  </a:schemeClr>
                </a:solidFill>
                <a:effectLst/>
                <a:latin typeface="+mj-lt"/>
                <a:ea typeface="Tahoma" pitchFamily="34" charset="0"/>
                <a:cs typeface="Times New Roman" pitchFamily="18" charset="0"/>
              </a:rPr>
              <a:t> </a:t>
            </a:r>
            <a:r>
              <a:rPr lang="en-US" sz="5250" b="0" dirty="0" err="1">
                <a:solidFill>
                  <a:schemeClr val="accent5">
                    <a:lumMod val="25000"/>
                  </a:schemeClr>
                </a:solidFill>
                <a:effectLst/>
                <a:latin typeface="+mj-lt"/>
                <a:ea typeface="Tahoma" pitchFamily="34" charset="0"/>
                <a:cs typeface="Times New Roman" pitchFamily="18" charset="0"/>
              </a:rPr>
              <a:t>Lễ</a:t>
            </a:r>
            <a:br>
              <a:rPr lang="en-US" sz="5250" b="0" dirty="0">
                <a:solidFill>
                  <a:schemeClr val="accent5">
                    <a:lumMod val="25000"/>
                  </a:schemeClr>
                </a:solidFill>
                <a:effectLst/>
                <a:latin typeface="+mj-lt"/>
                <a:ea typeface="Tahoma" pitchFamily="34" charset="0"/>
                <a:cs typeface="Times New Roman" pitchFamily="18" charset="0"/>
              </a:rPr>
            </a:br>
            <a:r>
              <a:rPr lang="en-US" sz="8800" b="0" dirty="0" err="1">
                <a:solidFill>
                  <a:schemeClr val="accent5">
                    <a:lumMod val="25000"/>
                  </a:schemeClr>
                </a:solidFill>
                <a:effectLst/>
                <a:latin typeface="+mj-lt"/>
                <a:ea typeface="Tahoma" pitchFamily="34" charset="0"/>
                <a:cs typeface="Times New Roman" pitchFamily="18" charset="0"/>
              </a:rPr>
              <a:t>Các</a:t>
            </a:r>
            <a:r>
              <a:rPr lang="en-US" sz="8800" b="0" dirty="0">
                <a:solidFill>
                  <a:schemeClr val="accent5">
                    <a:lumMod val="25000"/>
                  </a:schemeClr>
                </a:solidFill>
                <a:effectLst/>
                <a:latin typeface="+mj-lt"/>
                <a:ea typeface="Tahoma" pitchFamily="34" charset="0"/>
                <a:cs typeface="Times New Roman" pitchFamily="18" charset="0"/>
              </a:rPr>
              <a:t> </a:t>
            </a:r>
            <a:r>
              <a:rPr lang="en-US" sz="8800" b="0" dirty="0" err="1">
                <a:solidFill>
                  <a:schemeClr val="accent5">
                    <a:lumMod val="25000"/>
                  </a:schemeClr>
                </a:solidFill>
                <a:effectLst/>
                <a:latin typeface="+mj-lt"/>
                <a:ea typeface="Tahoma" pitchFamily="34" charset="0"/>
                <a:cs typeface="Times New Roman" pitchFamily="18" charset="0"/>
              </a:rPr>
              <a:t>Mục</a:t>
            </a:r>
            <a:r>
              <a:rPr lang="en-US" sz="8800" b="0" dirty="0">
                <a:solidFill>
                  <a:schemeClr val="accent5">
                    <a:lumMod val="25000"/>
                  </a:schemeClr>
                </a:solidFill>
                <a:effectLst/>
                <a:latin typeface="+mj-lt"/>
                <a:ea typeface="Tahoma" pitchFamily="34" charset="0"/>
                <a:cs typeface="Times New Roman" pitchFamily="18" charset="0"/>
              </a:rPr>
              <a:t> </a:t>
            </a:r>
            <a:r>
              <a:rPr lang="en-US" sz="8800" b="0" dirty="0" err="1">
                <a:solidFill>
                  <a:schemeClr val="accent5">
                    <a:lumMod val="25000"/>
                  </a:schemeClr>
                </a:solidFill>
                <a:effectLst/>
                <a:latin typeface="+mj-lt"/>
                <a:ea typeface="Tahoma" pitchFamily="34" charset="0"/>
                <a:cs typeface="Times New Roman" pitchFamily="18" charset="0"/>
              </a:rPr>
              <a:t>Đồng</a:t>
            </a:r>
            <a:br>
              <a:rPr lang="en-US" sz="5400" b="0" dirty="0">
                <a:solidFill>
                  <a:srgbClr val="FF0000"/>
                </a:solidFill>
                <a:effectLst/>
                <a:latin typeface="+mj-lt"/>
                <a:ea typeface="Tahoma" pitchFamily="34" charset="0"/>
                <a:cs typeface="Times New Roman" pitchFamily="18" charset="0"/>
              </a:rPr>
            </a:br>
            <a:r>
              <a:rPr lang="en-US" b="0" i="1" dirty="0" err="1">
                <a:solidFill>
                  <a:srgbClr val="C00000"/>
                </a:solidFill>
                <a:effectLst/>
                <a:latin typeface="+mj-lt"/>
                <a:ea typeface="Tahoma" pitchFamily="34" charset="0"/>
                <a:cs typeface="Times New Roman" pitchFamily="18" charset="0"/>
              </a:rPr>
              <a:t>Xuân</a:t>
            </a:r>
            <a:r>
              <a:rPr lang="en-US" b="0" i="1" dirty="0">
                <a:solidFill>
                  <a:srgbClr val="C00000"/>
                </a:solidFill>
                <a:effectLst/>
                <a:latin typeface="+mj-lt"/>
                <a:ea typeface="Tahoma" pitchFamily="34" charset="0"/>
                <a:cs typeface="Times New Roman" pitchFamily="18" charset="0"/>
              </a:rPr>
              <a:t> </a:t>
            </a:r>
            <a:r>
              <a:rPr lang="en-US" b="0" i="1" dirty="0" err="1">
                <a:solidFill>
                  <a:srgbClr val="C00000"/>
                </a:solidFill>
                <a:effectLst/>
                <a:latin typeface="+mj-lt"/>
                <a:ea typeface="Tahoma" pitchFamily="34" charset="0"/>
                <a:cs typeface="Times New Roman" pitchFamily="18" charset="0"/>
              </a:rPr>
              <a:t>Thảo</a:t>
            </a:r>
            <a:br>
              <a:rPr lang="en-US" b="0" i="1" dirty="0">
                <a:solidFill>
                  <a:srgbClr val="C00000"/>
                </a:solidFill>
                <a:effectLst/>
                <a:latin typeface="+mj-lt"/>
                <a:ea typeface="Tahoma" pitchFamily="34" charset="0"/>
                <a:cs typeface="Times New Roman" pitchFamily="18" charset="0"/>
              </a:rPr>
            </a:b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92500"/>
          </a:bodyPr>
          <a:lstStyle/>
          <a:p>
            <a:pPr marL="0" indent="0" algn="just">
              <a:lnSpc>
                <a:spcPct val="140000"/>
              </a:lnSpc>
              <a:buNone/>
            </a:pPr>
            <a:r>
              <a:rPr lang="en-US" sz="4800" u="sng" dirty="0" err="1">
                <a:solidFill>
                  <a:srgbClr val="FF0000"/>
                </a:solidFill>
                <a:cs typeface="Times New Roman" pitchFamily="18" charset="0"/>
              </a:rPr>
              <a:t>Đk</a:t>
            </a:r>
            <a:r>
              <a:rPr lang="en-US" sz="4800" u="sng" dirty="0">
                <a:solidFill>
                  <a:srgbClr val="FF0000"/>
                </a:solidFill>
                <a:cs typeface="Times New Roman" pitchFamily="18" charset="0"/>
              </a:rPr>
              <a:t>:</a:t>
            </a:r>
            <a:r>
              <a:rPr lang="en-US" sz="4800" dirty="0">
                <a:solidFill>
                  <a:srgbClr val="FF0000"/>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hối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hả</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nơi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họ</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liền</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gặp</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thấy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Đức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Mẹ</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và</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Thánh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Giu</a:t>
            </a:r>
            <a:r>
              <a:rPr lang="en-US" sz="4800" dirty="0">
                <a:solidFill>
                  <a:schemeClr val="accent5">
                    <a:lumMod val="25000"/>
                  </a:schemeClr>
                </a:solidFill>
                <a:cs typeface="Times New Roman" pitchFamily="18" charset="0"/>
              </a:rPr>
              <a:t>-se,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các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mục</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đồng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cũng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thấy</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Hài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Một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Hài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Nhi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mới</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sinh</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đặt</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nằm</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trong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máng</a:t>
            </a:r>
            <a:r>
              <a:rPr lang="en-US" sz="4800" dirty="0">
                <a:solidFill>
                  <a:schemeClr val="accent5">
                    <a:lumMod val="25000"/>
                  </a:schemeClr>
                </a:solidFill>
                <a:cs typeface="Times New Roman" pitchFamily="18" charset="0"/>
              </a:rPr>
              <a:t> </a:t>
            </a:r>
            <a:r>
              <a:rPr lang="en-US" sz="4800" dirty="0" err="1">
                <a:solidFill>
                  <a:schemeClr val="accent5">
                    <a:lumMod val="25000"/>
                  </a:schemeClr>
                </a:solidFill>
                <a:cs typeface="Times New Roman" pitchFamily="18" charset="0"/>
              </a:rPr>
              <a:t>cỏ</a:t>
            </a:r>
            <a:r>
              <a:rPr lang="en-US" sz="4800" dirty="0">
                <a:solidFill>
                  <a:schemeClr val="accent5">
                    <a:lumMod val="25000"/>
                  </a:schemeClr>
                </a:solidFill>
                <a:cs typeface="Times New Roman" pitchFamily="18" charset="0"/>
              </a:rPr>
              <a:t>. </a:t>
            </a:r>
            <a:endParaRPr lang="en-US" sz="4800" b="1" dirty="0">
              <a:solidFill>
                <a:schemeClr val="accent5">
                  <a:lumMod val="25000"/>
                </a:schemeClr>
              </a:solidFill>
              <a:cs typeface="Tahoma" pitchFamily="34" charset="0"/>
            </a:endParaRPr>
          </a:p>
          <a:p>
            <a:pPr marL="0" indent="0" algn="just">
              <a:lnSpc>
                <a:spcPct val="140000"/>
              </a:lnSpc>
              <a:buNone/>
            </a:pPr>
            <a:endParaRPr lang="en-US" sz="28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5055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6883"/>
          </a:xfrm>
          <a:prstGeom prst="rect">
            <a:avLst/>
          </a:prstGeom>
        </p:spPr>
        <p:txBody>
          <a:bodyPr wrap="square">
            <a:spAutoFit/>
          </a:bodyPr>
          <a:lstStyle/>
          <a:p>
            <a:pPr algn="just">
              <a:lnSpc>
                <a:spcPct val="120000"/>
              </a:lnSpc>
            </a:pPr>
            <a:endParaRPr lang="en-US" sz="1000" u="sng" dirty="0">
              <a:solidFill>
                <a:srgbClr val="FF0000"/>
              </a:solidFill>
              <a:cs typeface="Times New Roman" pitchFamily="18" charset="0"/>
            </a:endParaRPr>
          </a:p>
          <a:p>
            <a:pPr algn="just">
              <a:lnSpc>
                <a:spcPct val="120000"/>
              </a:lnSpc>
            </a:pPr>
            <a:r>
              <a:rPr lang="en-US" sz="4700" u="sng" dirty="0">
                <a:solidFill>
                  <a:srgbClr val="FF0000"/>
                </a:solidFill>
                <a:cs typeface="Times New Roman" pitchFamily="18" charset="0"/>
              </a:rPr>
              <a:t>Tk1:</a:t>
            </a:r>
            <a:r>
              <a:rPr lang="en-US" sz="4700" dirty="0">
                <a:solidFill>
                  <a:srgbClr val="003399"/>
                </a:solidFill>
                <a:cs typeface="Times New Roman" pitchFamily="18" charset="0"/>
              </a:rPr>
              <a:t> </a:t>
            </a:r>
            <a:r>
              <a:rPr lang="en-US" sz="4700" dirty="0" err="1">
                <a:solidFill>
                  <a:schemeClr val="accent5">
                    <a:lumMod val="25000"/>
                  </a:schemeClr>
                </a:solidFill>
                <a:cs typeface="Times New Roman" pitchFamily="18" charset="0"/>
              </a:rPr>
              <a:t>Vai</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Hài</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Nhi</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mang</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huy</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hiệu</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quyền</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bính</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Thiên</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hạ</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gọi</a:t>
            </a:r>
            <a:r>
              <a:rPr lang="en-US" sz="4700" dirty="0">
                <a:solidFill>
                  <a:schemeClr val="accent5">
                    <a:lumMod val="25000"/>
                  </a:schemeClr>
                </a:solidFill>
                <a:cs typeface="Times New Roman" pitchFamily="18" charset="0"/>
              </a:rPr>
              <a:t> ng</a:t>
            </a:r>
            <a:r>
              <a:rPr lang="vi-VN" sz="4700" dirty="0">
                <a:solidFill>
                  <a:schemeClr val="accent5">
                    <a:lumMod val="25000"/>
                  </a:schemeClr>
                </a:solidFill>
                <a:cs typeface="Times New Roman" pitchFamily="18" charset="0"/>
              </a:rPr>
              <a:t>ư</a:t>
            </a:r>
            <a:r>
              <a:rPr lang="en-US" sz="4700" dirty="0" err="1">
                <a:solidFill>
                  <a:schemeClr val="accent5">
                    <a:lumMod val="25000"/>
                  </a:schemeClr>
                </a:solidFill>
                <a:cs typeface="Times New Roman" pitchFamily="18" charset="0"/>
              </a:rPr>
              <a:t>ời</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là</a:t>
            </a:r>
            <a:r>
              <a:rPr lang="en-US" sz="4700" dirty="0">
                <a:solidFill>
                  <a:schemeClr val="accent5">
                    <a:lumMod val="25000"/>
                  </a:schemeClr>
                </a:solidFill>
                <a:cs typeface="Times New Roman" pitchFamily="18" charset="0"/>
              </a:rPr>
              <a:t> m</a:t>
            </a:r>
            <a:r>
              <a:rPr lang="vi-VN" sz="4700" dirty="0">
                <a:solidFill>
                  <a:schemeClr val="accent5">
                    <a:lumMod val="25000"/>
                  </a:schemeClr>
                </a:solidFill>
                <a:cs typeface="Times New Roman" pitchFamily="18" charset="0"/>
              </a:rPr>
              <a:t>ư</a:t>
            </a:r>
            <a:r>
              <a:rPr lang="en-US" sz="4700" dirty="0">
                <a:solidFill>
                  <a:schemeClr val="accent5">
                    <a:lumMod val="25000"/>
                  </a:schemeClr>
                </a:solidFill>
                <a:cs typeface="Times New Roman" pitchFamily="18" charset="0"/>
              </a:rPr>
              <a:t>u </a:t>
            </a:r>
            <a:r>
              <a:rPr lang="en-US" sz="4700" dirty="0" err="1">
                <a:solidFill>
                  <a:schemeClr val="accent5">
                    <a:lumMod val="25000"/>
                  </a:schemeClr>
                </a:solidFill>
                <a:cs typeface="Times New Roman" pitchFamily="18" charset="0"/>
              </a:rPr>
              <a:t>sĩ</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kỳ</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tài</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Đó</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chính</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là</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Thiên</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Chúa</a:t>
            </a:r>
            <a:r>
              <a:rPr lang="en-US" sz="4700" dirty="0">
                <a:solidFill>
                  <a:schemeClr val="accent5">
                    <a:lumMod val="25000"/>
                  </a:schemeClr>
                </a:solidFill>
                <a:cs typeface="Times New Roman" pitchFamily="18" charset="0"/>
              </a:rPr>
              <a:t> ở </a:t>
            </a:r>
            <a:r>
              <a:rPr lang="en-US" sz="4700" dirty="0" err="1">
                <a:solidFill>
                  <a:schemeClr val="accent5">
                    <a:lumMod val="25000"/>
                  </a:schemeClr>
                </a:solidFill>
                <a:cs typeface="Times New Roman" pitchFamily="18" charset="0"/>
              </a:rPr>
              <a:t>cùng</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chúng</a:t>
            </a:r>
            <a:r>
              <a:rPr lang="en-US" sz="4700" dirty="0">
                <a:solidFill>
                  <a:schemeClr val="accent5">
                    <a:lumMod val="25000"/>
                  </a:schemeClr>
                </a:solidFill>
                <a:cs typeface="Times New Roman" pitchFamily="18" charset="0"/>
              </a:rPr>
              <a:t> ta, </a:t>
            </a:r>
            <a:r>
              <a:rPr lang="en-US" sz="4700" dirty="0" err="1">
                <a:solidFill>
                  <a:schemeClr val="accent5">
                    <a:lumMod val="25000"/>
                  </a:schemeClr>
                </a:solidFill>
                <a:cs typeface="Times New Roman" pitchFamily="18" charset="0"/>
              </a:rPr>
              <a:t>đó</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chính</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là</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chính</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là</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Đấng</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Cứu</a:t>
            </a:r>
            <a:r>
              <a:rPr lang="en-US" sz="4700" dirty="0">
                <a:solidFill>
                  <a:schemeClr val="accent5">
                    <a:lumMod val="25000"/>
                  </a:schemeClr>
                </a:solidFill>
                <a:cs typeface="Times New Roman" pitchFamily="18" charset="0"/>
              </a:rPr>
              <a:t> </a:t>
            </a:r>
            <a:r>
              <a:rPr lang="en-US" sz="4700" dirty="0" err="1">
                <a:solidFill>
                  <a:schemeClr val="accent5">
                    <a:lumMod val="25000"/>
                  </a:schemeClr>
                </a:solidFill>
                <a:cs typeface="Times New Roman" pitchFamily="18" charset="0"/>
              </a:rPr>
              <a:t>Độ</a:t>
            </a:r>
            <a:r>
              <a:rPr lang="en-US" sz="4700" dirty="0">
                <a:solidFill>
                  <a:schemeClr val="accent5">
                    <a:lumMod val="25000"/>
                  </a:schemeClr>
                </a:solidFill>
                <a:cs typeface="Times New Roman" pitchFamily="18" charset="0"/>
              </a:rPr>
              <a:t> ta.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3071</TotalTime>
  <Words>1909</Words>
  <Application>Microsoft Office PowerPoint</Application>
  <PresentationFormat>On-screen Show (16:9)</PresentationFormat>
  <Paragraphs>160</Paragraphs>
  <Slides>70</Slides>
  <Notes>3</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70</vt:i4>
      </vt:variant>
    </vt:vector>
  </HeadingPairs>
  <TitlesOfParts>
    <vt:vector size="85" baseType="lpstr">
      <vt:lpstr>Arial</vt:lpstr>
      <vt:lpstr>Calibri</vt:lpstr>
      <vt:lpstr>Tahoma</vt:lpstr>
      <vt:lpstr>Times New Roman</vt:lpstr>
      <vt:lpstr>UTM American Sans</vt:lpstr>
      <vt:lpstr>Default Design</vt:lpstr>
      <vt:lpstr>10_Default Design</vt:lpstr>
      <vt:lpstr>1_Default Design</vt:lpstr>
      <vt:lpstr>2_Default Design</vt:lpstr>
      <vt:lpstr>6_Default Design</vt:lpstr>
      <vt:lpstr>8_Default Design</vt:lpstr>
      <vt:lpstr>13_Default Design</vt:lpstr>
      <vt:lpstr>36_Default Design</vt:lpstr>
      <vt:lpstr>14_Default Design</vt:lpstr>
      <vt:lpstr>18_Office Theme</vt:lpstr>
      <vt:lpstr> </vt:lpstr>
      <vt:lpstr> </vt:lpstr>
      <vt:lpstr> </vt:lpstr>
      <vt:lpstr>Tk1: Hãy cảm tạ Chúa, cầu khấn Thánh Danh. Loan báo kỳ công Ngài giữa muôn dân nước. Hát xướng lên theo nhịp đàn ngợi khen Chúa, và gẫm suy sự việc Chúa đã làm.</vt:lpstr>
      <vt:lpstr> </vt:lpstr>
      <vt:lpstr> </vt:lpstr>
      <vt:lpstr>Ca Nhập Lễ Các Mục Đồng Xuân Thảo </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tnttvietnam@outlook.com</cp:lastModifiedBy>
  <cp:revision>1576</cp:revision>
  <dcterms:created xsi:type="dcterms:W3CDTF">2000-12-31T17:05:43Z</dcterms:created>
  <dcterms:modified xsi:type="dcterms:W3CDTF">2023-12-20T03:18:53Z</dcterms:modified>
</cp:coreProperties>
</file>