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408" r:id="rId11"/>
    <p:sldMasterId id="2147484420" r:id="rId12"/>
    <p:sldMasterId id="2147484432" r:id="rId13"/>
    <p:sldMasterId id="2147484444" r:id="rId14"/>
    <p:sldMasterId id="2147484480" r:id="rId15"/>
    <p:sldMasterId id="2147484528" r:id="rId16"/>
    <p:sldMasterId id="2147484540" r:id="rId17"/>
    <p:sldMasterId id="2147484552" r:id="rId18"/>
    <p:sldMasterId id="2147484576" r:id="rId19"/>
  </p:sldMasterIdLst>
  <p:notesMasterIdLst>
    <p:notesMasterId r:id="rId101"/>
  </p:notesMasterIdLst>
  <p:sldIdLst>
    <p:sldId id="507" r:id="rId20"/>
    <p:sldId id="376" r:id="rId21"/>
    <p:sldId id="818" r:id="rId22"/>
    <p:sldId id="820" r:id="rId23"/>
    <p:sldId id="834" r:id="rId24"/>
    <p:sldId id="553" r:id="rId25"/>
    <p:sldId id="443" r:id="rId26"/>
    <p:sldId id="585" r:id="rId27"/>
    <p:sldId id="676" r:id="rId28"/>
    <p:sldId id="677" r:id="rId29"/>
    <p:sldId id="835" r:id="rId30"/>
    <p:sldId id="384" r:id="rId31"/>
    <p:sldId id="385" r:id="rId32"/>
    <p:sldId id="386" r:id="rId33"/>
    <p:sldId id="387" r:id="rId34"/>
    <p:sldId id="388" r:id="rId35"/>
    <p:sldId id="389" r:id="rId36"/>
    <p:sldId id="390" r:id="rId37"/>
    <p:sldId id="391" r:id="rId38"/>
    <p:sldId id="836" r:id="rId39"/>
    <p:sldId id="392" r:id="rId40"/>
    <p:sldId id="393" r:id="rId41"/>
    <p:sldId id="394" r:id="rId42"/>
    <p:sldId id="395" r:id="rId43"/>
    <p:sldId id="396" r:id="rId44"/>
    <p:sldId id="397" r:id="rId45"/>
    <p:sldId id="398" r:id="rId46"/>
    <p:sldId id="399" r:id="rId47"/>
    <p:sldId id="647" r:id="rId48"/>
    <p:sldId id="649" r:id="rId49"/>
    <p:sldId id="794" r:id="rId50"/>
    <p:sldId id="795" r:id="rId51"/>
    <p:sldId id="796" r:id="rId52"/>
    <p:sldId id="801" r:id="rId53"/>
    <p:sldId id="797" r:id="rId54"/>
    <p:sldId id="802" r:id="rId55"/>
    <p:sldId id="798" r:id="rId56"/>
    <p:sldId id="803" r:id="rId57"/>
    <p:sldId id="816" r:id="rId58"/>
    <p:sldId id="817" r:id="rId59"/>
    <p:sldId id="653" r:id="rId60"/>
    <p:sldId id="800" r:id="rId61"/>
    <p:sldId id="728" r:id="rId62"/>
    <p:sldId id="54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550" r:id="rId77"/>
    <p:sldId id="558" r:id="rId78"/>
    <p:sldId id="561" r:id="rId79"/>
    <p:sldId id="559" r:id="rId80"/>
    <p:sldId id="614" r:id="rId81"/>
    <p:sldId id="745" r:id="rId82"/>
    <p:sldId id="823" r:id="rId83"/>
    <p:sldId id="824" r:id="rId84"/>
    <p:sldId id="276" r:id="rId85"/>
    <p:sldId id="810" r:id="rId86"/>
    <p:sldId id="729" r:id="rId87"/>
    <p:sldId id="277" r:id="rId88"/>
    <p:sldId id="278" r:id="rId89"/>
    <p:sldId id="279" r:id="rId90"/>
    <p:sldId id="290" r:id="rId91"/>
    <p:sldId id="839" r:id="rId92"/>
    <p:sldId id="292" r:id="rId93"/>
    <p:sldId id="814" r:id="rId94"/>
    <p:sldId id="293" r:id="rId95"/>
    <p:sldId id="563" r:id="rId96"/>
    <p:sldId id="564" r:id="rId97"/>
    <p:sldId id="827" r:id="rId98"/>
    <p:sldId id="828" r:id="rId99"/>
    <p:sldId id="837"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87" d="100"/>
          <a:sy n="87" d="100"/>
        </p:scale>
        <p:origin x="240" y="7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72</a:t>
            </a:fld>
            <a:endParaRPr lang="en-US"/>
          </a:p>
        </p:txBody>
      </p:sp>
    </p:spTree>
    <p:extLst>
      <p:ext uri="{BB962C8B-B14F-4D97-AF65-F5344CB8AC3E}">
        <p14:creationId xmlns:p14="http://schemas.microsoft.com/office/powerpoint/2010/main" val="246296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7083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502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6937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520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8269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4898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8828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165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2322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323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251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1951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61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22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614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2147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89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153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205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0497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4623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5115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581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3442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8764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3110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6024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7596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978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54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52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11163"/>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242209"/>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191468"/>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Ôi đau thương thập giá Đức Ki-tô! Đây vinh quang ngàn năm vẫn vững bền. Một lời nguyền trung kiên làm rạng ngời Danh Cha. Dù tình đời phôi pha, tình con năm tháng vuông tròn.</a:t>
            </a:r>
          </a:p>
        </p:txBody>
      </p:sp>
    </p:spTree>
    <p:extLst>
      <p:ext uri="{BB962C8B-B14F-4D97-AF65-F5344CB8AC3E}">
        <p14:creationId xmlns:p14="http://schemas.microsoft.com/office/powerpoint/2010/main" val="29253168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4198504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Ma-ca-bê quyển thứ hai.</a:t>
            </a:r>
            <a:endParaRPr lang="en-US"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125</a:t>
            </a:r>
            <a:br>
              <a:rPr lang="en-US">
                <a:solidFill>
                  <a:srgbClr val="FFFF00"/>
                </a:solidFill>
              </a:rPr>
            </a:br>
            <a:r>
              <a:rPr lang="en-US">
                <a:solidFill>
                  <a:srgbClr val="FFFF00"/>
                </a:solidFill>
              </a:rPr>
              <a:t>Chúa Nhật XXXIII Thường Niên</a:t>
            </a:r>
            <a:br>
              <a:rPr lang="en-US">
                <a:solidFill>
                  <a:srgbClr val="FFFF00"/>
                </a:solidFill>
              </a:rPr>
            </a:br>
            <a:r>
              <a:rPr lang="en-US">
                <a:solidFill>
                  <a:srgbClr val="FFFF00"/>
                </a:solidFill>
              </a:rPr>
              <a:t>Năm A</a:t>
            </a:r>
            <a:br>
              <a:rPr lang="en-US">
                <a:solidFill>
                  <a:srgbClr val="FFFF00"/>
                </a:solidFill>
              </a:rPr>
            </a:br>
            <a:r>
              <a:rPr lang="en-US">
                <a:solidFill>
                  <a:srgbClr val="FFFF00"/>
                </a:solidFill>
              </a:rPr>
              <a:t>Các Thánh Tử Đạo Việt Nam</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04 Câu</a:t>
            </a:r>
          </a:p>
        </p:txBody>
      </p:sp>
    </p:spTree>
    <p:extLst>
      <p:ext uri="{BB962C8B-B14F-4D97-AF65-F5344CB8AC3E}">
        <p14:creationId xmlns:p14="http://schemas.microsoft.com/office/powerpoint/2010/main" val="190848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3108766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1957604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Này 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1957604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p>
        </p:txBody>
      </p:sp>
    </p:spTree>
    <p:extLst>
      <p:ext uri="{BB962C8B-B14F-4D97-AF65-F5344CB8AC3E}">
        <p14:creationId xmlns:p14="http://schemas.microsoft.com/office/powerpoint/2010/main" val="2905340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1957604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Họ ra đi, đi mà đẫm châu lệ, gieo vãi từng hạt ươm giống đây. Lúc về, về sẽ reo vui, và trên vai mang nặng lúa vàng.</a:t>
            </a:r>
          </a:p>
        </p:txBody>
      </p:sp>
    </p:spTree>
    <p:extLst>
      <p:ext uri="{BB962C8B-B14F-4D97-AF65-F5344CB8AC3E}">
        <p14:creationId xmlns:p14="http://schemas.microsoft.com/office/powerpoint/2010/main" val="390569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4000011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thư của thánh Phao-lô tông đồ gửi tín hữu Rô-ma.</a:t>
            </a:r>
            <a:br>
              <a:rPr lang="en-US" sz="360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a:solidFill>
                  <a:schemeClr val="bg1"/>
                </a:solidFill>
              </a:rPr>
              <a:t>LỜI NGUYỆN TÍN HỮU</a:t>
            </a:r>
          </a:p>
        </p:txBody>
      </p:sp>
      <p:sp>
        <p:nvSpPr>
          <p:cNvPr id="7" name="Rectangle 6"/>
          <p:cNvSpPr/>
          <p:nvPr/>
        </p:nvSpPr>
        <p:spPr>
          <a:xfrm>
            <a:off x="0" y="971550"/>
            <a:ext cx="9052560" cy="3970318"/>
          </a:xfrm>
          <a:prstGeom prst="rect">
            <a:avLst/>
          </a:prstGeom>
        </p:spPr>
        <p:txBody>
          <a:bodyPr wrap="square">
            <a:spAutoFit/>
          </a:bodyPr>
          <a:lstStyle/>
          <a:p>
            <a:pPr algn="just"/>
            <a:r>
              <a:rPr lang="en-US" sz="3600" dirty="0" err="1">
                <a:solidFill>
                  <a:srgbClr val="FFFF00"/>
                </a:solidFill>
              </a:rPr>
              <a:t>Anh</a:t>
            </a:r>
            <a:r>
              <a:rPr lang="en-US" sz="3600" dirty="0">
                <a:solidFill>
                  <a:srgbClr val="FFFF00"/>
                </a:solidFill>
              </a:rPr>
              <a:t> </a:t>
            </a:r>
            <a:r>
              <a:rPr lang="en-US" sz="3600" dirty="0" err="1">
                <a:solidFill>
                  <a:srgbClr val="FFFF00"/>
                </a:solidFill>
              </a:rPr>
              <a:t>chị</a:t>
            </a:r>
            <a:r>
              <a:rPr lang="en-US" sz="3600" dirty="0">
                <a:solidFill>
                  <a:srgbClr val="FFFF00"/>
                </a:solidFill>
              </a:rPr>
              <a:t> </a:t>
            </a:r>
            <a:r>
              <a:rPr lang="en-US" sz="3600" dirty="0" err="1">
                <a:solidFill>
                  <a:srgbClr val="FFFF00"/>
                </a:solidFill>
              </a:rPr>
              <a:t>em</a:t>
            </a:r>
            <a:r>
              <a:rPr lang="en-US" sz="3600" dirty="0">
                <a:solidFill>
                  <a:srgbClr val="FFFF00"/>
                </a:solidFill>
              </a:rPr>
              <a:t> </a:t>
            </a:r>
            <a:r>
              <a:rPr lang="en-US" sz="3600" dirty="0" err="1">
                <a:solidFill>
                  <a:srgbClr val="FFFF00"/>
                </a:solidFill>
              </a:rPr>
              <a:t>thân</a:t>
            </a:r>
            <a:r>
              <a:rPr lang="en-US" sz="3600" dirty="0">
                <a:solidFill>
                  <a:srgbClr val="FFFF00"/>
                </a:solidFill>
              </a:rPr>
              <a:t> </a:t>
            </a:r>
            <a:r>
              <a:rPr lang="en-US" sz="3600" dirty="0" err="1">
                <a:solidFill>
                  <a:srgbClr val="FFFF00"/>
                </a:solidFill>
              </a:rPr>
              <a:t>mến</a:t>
            </a:r>
            <a:r>
              <a:rPr lang="en-US" sz="3600" dirty="0">
                <a:solidFill>
                  <a:srgbClr val="FFFF00"/>
                </a:solidFill>
              </a:rPr>
              <a:t>, </a:t>
            </a:r>
            <a:r>
              <a:rPr lang="vi-VN" sz="3600" dirty="0">
                <a:solidFill>
                  <a:srgbClr val="FFFF00"/>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r>
              <a:rPr lang="en-US" sz="3600" dirty="0">
                <a:solidFill>
                  <a:srgbClr val="FFFF00"/>
                </a:solidFill>
              </a:rPr>
              <a:t> </a:t>
            </a:r>
            <a:r>
              <a:rPr lang="en-US" sz="3600" dirty="0" err="1">
                <a:solidFill>
                  <a:srgbClr val="FFFF00"/>
                </a:solidFill>
              </a:rPr>
              <a:t>chúng</a:t>
            </a:r>
            <a:r>
              <a:rPr lang="en-US" sz="3600" dirty="0">
                <a:solidFill>
                  <a:srgbClr val="FFFF00"/>
                </a:solidFill>
              </a:rPr>
              <a:t> ta </a:t>
            </a:r>
            <a:r>
              <a:rPr lang="en-US" sz="3600" dirty="0" err="1">
                <a:solidFill>
                  <a:srgbClr val="FFFF00"/>
                </a:solidFill>
              </a:rPr>
              <a:t>cùng</a:t>
            </a:r>
            <a:r>
              <a:rPr lang="en-US" sz="3600" dirty="0">
                <a:solidFill>
                  <a:srgbClr val="FFFF00"/>
                </a:solidFill>
              </a:rPr>
              <a:t> </a:t>
            </a:r>
            <a:r>
              <a:rPr lang="en-US" sz="3600" dirty="0" err="1">
                <a:solidFill>
                  <a:srgbClr val="FFFF00"/>
                </a:solidFill>
              </a:rPr>
              <a:t>dâng</a:t>
            </a:r>
            <a:r>
              <a:rPr lang="en-US" sz="3600" dirty="0">
                <a:solidFill>
                  <a:srgbClr val="FFFF00"/>
                </a:solidFill>
              </a:rPr>
              <a:t> </a:t>
            </a:r>
            <a:r>
              <a:rPr lang="en-US" sz="3600" dirty="0" err="1">
                <a:solidFill>
                  <a:srgbClr val="FFFF00"/>
                </a:solidFill>
              </a:rPr>
              <a:t>lời</a:t>
            </a:r>
            <a:r>
              <a:rPr lang="en-US" sz="3600" dirty="0">
                <a:solidFill>
                  <a:srgbClr val="FFFF00"/>
                </a:solidFill>
              </a:rPr>
              <a:t> </a:t>
            </a:r>
            <a:r>
              <a:rPr lang="en-US" sz="3600" dirty="0" err="1">
                <a:solidFill>
                  <a:srgbClr val="FFFF00"/>
                </a:solidFill>
              </a:rPr>
              <a:t>cầu</a:t>
            </a:r>
            <a:r>
              <a:rPr lang="en-US" sz="3600" dirty="0">
                <a:solidFill>
                  <a:srgbClr val="FFFF00"/>
                </a:solidFill>
              </a:rPr>
              <a:t> </a:t>
            </a:r>
            <a:r>
              <a:rPr lang="en-US" sz="3600" dirty="0" err="1">
                <a:solidFill>
                  <a:srgbClr val="FFFF00"/>
                </a:solidFill>
              </a:rPr>
              <a:t>nguyện</a:t>
            </a:r>
            <a:endParaRPr lang="vi-VN" sz="3600" dirty="0">
              <a:solidFill>
                <a:srgbClr val="FFFF00"/>
              </a:solidFill>
            </a:endParaRPr>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419600" y="2571750"/>
            <a:ext cx="4572000" cy="2677656"/>
          </a:xfrm>
          <a:prstGeom prst="rect">
            <a:avLst/>
          </a:prstGeom>
        </p:spPr>
        <p:txBody>
          <a:bodyPr>
            <a:spAutoFit/>
          </a:bodyPr>
          <a:lstStyle/>
          <a:p>
            <a:pPr algn="ctr"/>
            <a:r>
              <a:rPr lang="en-US" sz="7200" b="1" dirty="0">
                <a:solidFill>
                  <a:srgbClr val="FFFF00"/>
                </a:solidFill>
              </a:rPr>
              <a:t>DÂNG TIẾN</a:t>
            </a:r>
            <a:br>
              <a:rPr lang="en-US" sz="3600" dirty="0"/>
            </a:br>
            <a:r>
              <a:rPr lang="en-US" sz="6000" dirty="0">
                <a:solidFill>
                  <a:schemeClr val="bg1"/>
                </a:solidFill>
              </a:rPr>
              <a:t>Mi </a:t>
            </a:r>
            <a:r>
              <a:rPr lang="en-US" sz="6000" dirty="0" err="1">
                <a:solidFill>
                  <a:schemeClr val="bg1"/>
                </a:solidFill>
              </a:rPr>
              <a:t>Vũ</a:t>
            </a:r>
            <a:br>
              <a:rPr lang="en-US" sz="3600" dirty="0"/>
            </a:b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5400" dirty="0">
                <a:solidFill>
                  <a:srgbClr val="FFFF00"/>
                </a:solidFill>
              </a:rPr>
              <a:t>TỪ GIÒNG MÁU ANH HÙNG</a:t>
            </a:r>
            <a:br>
              <a:rPr lang="vi-VN" sz="5400" dirty="0"/>
            </a:br>
            <a:r>
              <a:rPr lang="vi-VN" dirty="0">
                <a:solidFill>
                  <a:schemeClr val="bg1"/>
                </a:solidFill>
              </a:rPr>
              <a:t>Lm. Phương Anh</a:t>
            </a:r>
            <a:br>
              <a:rPr lang="vi-VN" sz="5400" dirty="0"/>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Tk1:</a:t>
            </a:r>
            <a:r>
              <a:rPr lang="en-US" sz="4000" dirty="0">
                <a:solidFill>
                  <a:schemeClr val="bg1"/>
                </a:solidFill>
              </a:rPr>
              <a:t> </a:t>
            </a:r>
            <a:r>
              <a:rPr lang="vi-VN" sz="4000" dirty="0">
                <a:solidFill>
                  <a:schemeClr val="bg1"/>
                </a:solidFill>
              </a:rPr>
              <a:t>Ngàn hoa dâng tiến lên Ngài đời con, đời con như cánh hoa kia mỏng manh. Hoa thắm kia gửi trao nỗi niềm lòng con dệt nguồn yêu thương làm nên cánh hoa đẹp xinh. Này đây ánh nến dâng Ngài lòng con, nguyện cho lửa mến lan tràn hồn con. Hơi ấm kia tỏa lan khắp miền gần xa, trọn đời con xin làm ngọn lửa yêu mến Ngài.</a:t>
            </a:r>
            <a:endParaRPr lang="en-US" sz="4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Con xin dâng lên Chúa của lễ con mọn hèn. Nguyện Ngài xót thương đón nhận lời con dâng. Qua bao nhiêu năm tháng đời lắng lo trăm chiều. Về bên Chúa thôi, ước nguyện lời con dâng.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Tk2:</a:t>
            </a:r>
            <a:r>
              <a:rPr lang="en-US" sz="4000" b="0" dirty="0">
                <a:solidFill>
                  <a:srgbClr val="FFFF00"/>
                </a:solidFill>
                <a:effectLst/>
              </a:rPr>
              <a:t> </a:t>
            </a:r>
            <a:r>
              <a:rPr lang="vi-VN" sz="4000" dirty="0">
                <a:solidFill>
                  <a:schemeClr val="bg1"/>
                </a:solidFill>
              </a:rPr>
              <a:t>Này đây bánh trắng tinh tuyền gởi trao là bao hạt lúa kết tinh sạch trong. Bông lúa thơm nặng công khó nhọc cần lao hòa giọt mồ hôi quyện hơi mát cánh đồng xanh. Rượu nho tinh khiết đong đầy tình con. Giọt yêu giọt mến con xin gởi trao. Hương trái kia làm vơi nỗi sầu trần ai, đọng giọt yêu thương làm dịu ngọt bao cõi long</a:t>
            </a:r>
            <a:r>
              <a:rPr lang="en-US" sz="4000" dirty="0">
                <a:solidFill>
                  <a:schemeClr val="bg1"/>
                </a:solidFill>
              </a:rPr>
              <a:t>.</a:t>
            </a:r>
            <a:endParaRPr lang="vi-VN" sz="4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t>
            </a:r>
            <a:r>
              <a:rPr lang="vi-VN" dirty="0">
                <a:solidFill>
                  <a:schemeClr val="bg1"/>
                </a:solidFill>
              </a:rPr>
              <a:t>Con xin dâng lên Chúa của lễ con mọn hèn. Nguyện Ngài xót thương đón nhận lời con dâng. Qua bao nhiêu năm tháng đời lắng lo trăm chiều. Về bên Chúa thôi, ước nguyện lời con dâng.</a:t>
            </a:r>
            <a:endParaRPr lang="en-US"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8" y="1"/>
            <a:ext cx="9144000" cy="5143499"/>
          </a:xfrm>
        </p:spPr>
        <p:txBody>
          <a:bodyPr>
            <a:noAutofit/>
          </a:bodyPr>
          <a:lstStyle/>
          <a:p>
            <a:pPr algn="just"/>
            <a:r>
              <a:rPr lang="en-US" sz="3900" b="0" u="sng" dirty="0">
                <a:solidFill>
                  <a:srgbClr val="FFFF00"/>
                </a:solidFill>
                <a:effectLst/>
              </a:rPr>
              <a:t>Tk3:</a:t>
            </a:r>
            <a:r>
              <a:rPr lang="en-US" sz="3900" b="0" dirty="0">
                <a:solidFill>
                  <a:srgbClr val="FFFF00"/>
                </a:solidFill>
                <a:effectLst/>
              </a:rPr>
              <a:t> </a:t>
            </a:r>
            <a:r>
              <a:rPr lang="vi-VN" sz="3900" dirty="0">
                <a:solidFill>
                  <a:schemeClr val="bg1"/>
                </a:solidFill>
              </a:rPr>
              <a:t>Trầm hương dâng tiến lên Ngài hồn con, là bao mơ ước chân thành nguyện dâng. Hương ngát bay tỏa lan ngút ngàn trời xanh, quyện hòa lời ca tỏa hương mến khắp gần xa. Lời ca con hát cho dù đục trong. Đục trong không xứng chi câu ngợi ca. Con hát dâng Ngài bao nỗi niềm đời con, gạn đục khơi trong nguyện một đời dâng hiến Ngài</a:t>
            </a:r>
            <a:r>
              <a:rPr lang="en-US" sz="3900" dirty="0">
                <a:solidFill>
                  <a:schemeClr val="bg1"/>
                </a:solidFill>
              </a:rPr>
              <a:t>.</a:t>
            </a:r>
            <a:endParaRPr lang="vi-VN" sz="3900" dirty="0">
              <a:solidFill>
                <a:schemeClr val="bg1"/>
              </a:solidFill>
            </a:endParaRPr>
          </a:p>
        </p:txBody>
      </p:sp>
    </p:spTree>
    <p:extLst>
      <p:ext uri="{BB962C8B-B14F-4D97-AF65-F5344CB8AC3E}">
        <p14:creationId xmlns:p14="http://schemas.microsoft.com/office/powerpoint/2010/main" val="2414610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FFFF00"/>
                </a:solidFill>
              </a:rPr>
              <a:t>Đk</a:t>
            </a:r>
            <a:r>
              <a:rPr lang="en-US" u="sng" dirty="0">
                <a:solidFill>
                  <a:srgbClr val="FFFF00"/>
                </a:solidFill>
              </a:rPr>
              <a:t>:</a:t>
            </a:r>
            <a:r>
              <a:rPr lang="en-US" dirty="0">
                <a:solidFill>
                  <a:schemeClr val="bg1"/>
                </a:solidFill>
              </a:rPr>
              <a:t> </a:t>
            </a:r>
            <a:r>
              <a:rPr lang="vi-VN" dirty="0">
                <a:solidFill>
                  <a:schemeClr val="bg1"/>
                </a:solidFill>
              </a:rPr>
              <a:t>Con xin dâng lên Chúa của lễ con mọn hèn. Nguyện Ngài xót thương đón nhận lời con dâng. Qua bao nhiêu năm tháng đời lắng lo trăm chiều. Về bên Chúa thôi, ước nguyện lời con dâng.</a:t>
            </a:r>
            <a:endParaRPr lang="en-US" b="0" dirty="0">
              <a:solidFill>
                <a:schemeClr val="bg1"/>
              </a:solidFill>
              <a:effectLst/>
            </a:endParaRPr>
          </a:p>
        </p:txBody>
      </p:sp>
    </p:spTree>
    <p:extLst>
      <p:ext uri="{BB962C8B-B14F-4D97-AF65-F5344CB8AC3E}">
        <p14:creationId xmlns:p14="http://schemas.microsoft.com/office/powerpoint/2010/main" val="3983368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s-ES" sz="8000" dirty="0" err="1">
                <a:solidFill>
                  <a:srgbClr val="FFFF00"/>
                </a:solidFill>
              </a:rPr>
              <a:t>Dắt</a:t>
            </a:r>
            <a:r>
              <a:rPr lang="es-ES" sz="8000" dirty="0">
                <a:solidFill>
                  <a:srgbClr val="FFFF00"/>
                </a:solidFill>
              </a:rPr>
              <a:t> </a:t>
            </a:r>
            <a:r>
              <a:rPr lang="es-ES" sz="8000" dirty="0" err="1">
                <a:solidFill>
                  <a:srgbClr val="FFFF00"/>
                </a:solidFill>
              </a:rPr>
              <a:t>Dìu</a:t>
            </a:r>
            <a:r>
              <a:rPr lang="es-ES" sz="8000" dirty="0">
                <a:solidFill>
                  <a:srgbClr val="FFFF00"/>
                </a:solidFill>
              </a:rPr>
              <a:t> Con </a:t>
            </a:r>
            <a:r>
              <a:rPr lang="es-ES" sz="8000" dirty="0" err="1">
                <a:solidFill>
                  <a:srgbClr val="FFFF00"/>
                </a:solidFill>
              </a:rPr>
              <a:t>Đi</a:t>
            </a:r>
            <a:br>
              <a:rPr lang="en-US" sz="6600" b="0" dirty="0">
                <a:solidFill>
                  <a:srgbClr val="FFFF00"/>
                </a:solidFill>
                <a:effectLst/>
                <a:latin typeface="+mj-lt"/>
              </a:rPr>
            </a:br>
            <a:r>
              <a:rPr lang="en-US" sz="6000" i="1" dirty="0" err="1">
                <a:solidFill>
                  <a:schemeClr val="bg1"/>
                </a:solidFill>
              </a:rPr>
              <a:t>Lãng</a:t>
            </a:r>
            <a:r>
              <a:rPr lang="en-US" sz="6000" i="1" dirty="0">
                <a:solidFill>
                  <a:schemeClr val="bg1"/>
                </a:solidFill>
              </a:rPr>
              <a:t> Du</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100" u="sng" dirty="0">
                <a:solidFill>
                  <a:srgbClr val="FFFF00"/>
                </a:solidFill>
                <a:latin typeface="+mj-lt"/>
              </a:rPr>
              <a:t>T</a:t>
            </a:r>
            <a:r>
              <a:rPr lang="en-US" sz="4100" b="0" u="sng" dirty="0">
                <a:solidFill>
                  <a:srgbClr val="FFFF00"/>
                </a:solidFill>
                <a:effectLst/>
                <a:latin typeface="+mj-lt"/>
              </a:rPr>
              <a:t>k1</a:t>
            </a:r>
            <a:r>
              <a:rPr lang="vi-VN" sz="4100" b="0" u="sng" dirty="0">
                <a:solidFill>
                  <a:srgbClr val="FFFF00"/>
                </a:solidFill>
                <a:effectLst/>
                <a:latin typeface="+mj-lt"/>
              </a:rPr>
              <a:t>:</a:t>
            </a:r>
            <a:r>
              <a:rPr lang="en-US" sz="4100" dirty="0">
                <a:solidFill>
                  <a:schemeClr val="bg1"/>
                </a:solidFill>
                <a:latin typeface="+mj-lt"/>
              </a:rPr>
              <a:t> </a:t>
            </a:r>
            <a:r>
              <a:rPr lang="en-US" sz="4100" dirty="0" err="1">
                <a:solidFill>
                  <a:schemeClr val="bg1"/>
                </a:solidFill>
                <a:latin typeface="+mj-lt"/>
              </a:rPr>
              <a:t>Từ</a:t>
            </a:r>
            <a:r>
              <a:rPr lang="en-US" sz="4100" dirty="0">
                <a:solidFill>
                  <a:schemeClr val="bg1"/>
                </a:solidFill>
                <a:latin typeface="+mj-lt"/>
              </a:rPr>
              <a:t> </a:t>
            </a:r>
            <a:r>
              <a:rPr lang="en-US" sz="4100" dirty="0" err="1">
                <a:solidFill>
                  <a:schemeClr val="bg1"/>
                </a:solidFill>
                <a:latin typeface="+mj-lt"/>
              </a:rPr>
              <a:t>giòng</a:t>
            </a:r>
            <a:r>
              <a:rPr lang="en-US" sz="4100" dirty="0">
                <a:solidFill>
                  <a:schemeClr val="bg1"/>
                </a:solidFill>
                <a:latin typeface="+mj-lt"/>
              </a:rPr>
              <a:t> </a:t>
            </a:r>
            <a:r>
              <a:rPr lang="en-US" sz="4100" dirty="0" err="1">
                <a:solidFill>
                  <a:schemeClr val="bg1"/>
                </a:solidFill>
                <a:latin typeface="+mj-lt"/>
              </a:rPr>
              <a:t>máu</a:t>
            </a:r>
            <a:r>
              <a:rPr lang="en-US" sz="4100" dirty="0">
                <a:solidFill>
                  <a:schemeClr val="bg1"/>
                </a:solidFill>
                <a:latin typeface="+mj-lt"/>
              </a:rPr>
              <a:t> </a:t>
            </a:r>
            <a:r>
              <a:rPr lang="en-US" sz="4100" dirty="0" err="1">
                <a:solidFill>
                  <a:schemeClr val="bg1"/>
                </a:solidFill>
                <a:latin typeface="+mj-lt"/>
              </a:rPr>
              <a:t>anh</a:t>
            </a:r>
            <a:r>
              <a:rPr lang="en-US" sz="4100" dirty="0">
                <a:solidFill>
                  <a:schemeClr val="bg1"/>
                </a:solidFill>
                <a:latin typeface="+mj-lt"/>
              </a:rPr>
              <a:t> </a:t>
            </a:r>
            <a:r>
              <a:rPr lang="en-US" sz="4100" dirty="0" err="1">
                <a:solidFill>
                  <a:schemeClr val="bg1"/>
                </a:solidFill>
                <a:latin typeface="+mj-lt"/>
              </a:rPr>
              <a:t>hùng</a:t>
            </a:r>
            <a:r>
              <a:rPr lang="en-US" sz="4100" dirty="0">
                <a:solidFill>
                  <a:schemeClr val="bg1"/>
                </a:solidFill>
                <a:latin typeface="+mj-lt"/>
              </a:rPr>
              <a:t> </a:t>
            </a:r>
            <a:r>
              <a:rPr lang="en-US" sz="4100" dirty="0" err="1">
                <a:solidFill>
                  <a:schemeClr val="bg1"/>
                </a:solidFill>
                <a:latin typeface="+mj-lt"/>
              </a:rPr>
              <a:t>của</a:t>
            </a:r>
            <a:r>
              <a:rPr lang="en-US" sz="4100" dirty="0">
                <a:solidFill>
                  <a:schemeClr val="bg1"/>
                </a:solidFill>
                <a:latin typeface="+mj-lt"/>
              </a:rPr>
              <a:t> </a:t>
            </a:r>
            <a:r>
              <a:rPr lang="en-US" sz="4100" dirty="0" err="1">
                <a:solidFill>
                  <a:schemeClr val="bg1"/>
                </a:solidFill>
                <a:latin typeface="+mj-lt"/>
              </a:rPr>
              <a:t>tổ</a:t>
            </a:r>
            <a:r>
              <a:rPr lang="en-US" sz="4100" dirty="0">
                <a:solidFill>
                  <a:schemeClr val="bg1"/>
                </a:solidFill>
                <a:latin typeface="+mj-lt"/>
              </a:rPr>
              <a:t> </a:t>
            </a:r>
            <a:r>
              <a:rPr lang="en-US" sz="4100" dirty="0" err="1">
                <a:solidFill>
                  <a:schemeClr val="bg1"/>
                </a:solidFill>
                <a:latin typeface="+mj-lt"/>
              </a:rPr>
              <a:t>tiên</a:t>
            </a:r>
            <a:r>
              <a:rPr lang="en-US" sz="4100" dirty="0">
                <a:solidFill>
                  <a:schemeClr val="bg1"/>
                </a:solidFill>
                <a:latin typeface="+mj-lt"/>
              </a:rPr>
              <a:t>. </a:t>
            </a:r>
            <a:r>
              <a:rPr lang="en-US" sz="4100" dirty="0" err="1">
                <a:solidFill>
                  <a:schemeClr val="bg1"/>
                </a:solidFill>
                <a:latin typeface="+mj-lt"/>
              </a:rPr>
              <a:t>Từ</a:t>
            </a:r>
            <a:r>
              <a:rPr lang="en-US" sz="4100" dirty="0">
                <a:solidFill>
                  <a:schemeClr val="bg1"/>
                </a:solidFill>
                <a:latin typeface="+mj-lt"/>
              </a:rPr>
              <a:t> </a:t>
            </a:r>
            <a:r>
              <a:rPr lang="en-US" sz="4100" dirty="0" err="1">
                <a:solidFill>
                  <a:schemeClr val="bg1"/>
                </a:solidFill>
                <a:latin typeface="+mj-lt"/>
              </a:rPr>
              <a:t>giòng</a:t>
            </a:r>
            <a:r>
              <a:rPr lang="en-US" sz="4100" dirty="0">
                <a:solidFill>
                  <a:schemeClr val="bg1"/>
                </a:solidFill>
                <a:latin typeface="+mj-lt"/>
              </a:rPr>
              <a:t> </a:t>
            </a:r>
            <a:r>
              <a:rPr lang="en-US" sz="4100" dirty="0" err="1">
                <a:solidFill>
                  <a:schemeClr val="bg1"/>
                </a:solidFill>
                <a:latin typeface="+mj-lt"/>
              </a:rPr>
              <a:t>máu</a:t>
            </a:r>
            <a:r>
              <a:rPr lang="en-US" sz="4100" dirty="0">
                <a:solidFill>
                  <a:schemeClr val="bg1"/>
                </a:solidFill>
                <a:latin typeface="+mj-lt"/>
              </a:rPr>
              <a:t> </a:t>
            </a:r>
            <a:r>
              <a:rPr lang="en-US" sz="4100" dirty="0" err="1">
                <a:solidFill>
                  <a:schemeClr val="bg1"/>
                </a:solidFill>
                <a:latin typeface="+mj-lt"/>
              </a:rPr>
              <a:t>oai</a:t>
            </a:r>
            <a:r>
              <a:rPr lang="en-US" sz="4100" dirty="0">
                <a:solidFill>
                  <a:schemeClr val="bg1"/>
                </a:solidFill>
                <a:latin typeface="+mj-lt"/>
              </a:rPr>
              <a:t> </a:t>
            </a:r>
            <a:r>
              <a:rPr lang="en-US" sz="4100" dirty="0" err="1">
                <a:solidFill>
                  <a:schemeClr val="bg1"/>
                </a:solidFill>
                <a:latin typeface="+mj-lt"/>
              </a:rPr>
              <a:t>phong</a:t>
            </a:r>
            <a:r>
              <a:rPr lang="en-US" sz="4100" dirty="0">
                <a:solidFill>
                  <a:schemeClr val="bg1"/>
                </a:solidFill>
                <a:latin typeface="+mj-lt"/>
              </a:rPr>
              <a:t> </a:t>
            </a:r>
            <a:r>
              <a:rPr lang="en-US" sz="4100" dirty="0" err="1">
                <a:solidFill>
                  <a:schemeClr val="bg1"/>
                </a:solidFill>
                <a:latin typeface="+mj-lt"/>
              </a:rPr>
              <a:t>những</a:t>
            </a:r>
            <a:r>
              <a:rPr lang="en-US" sz="4100" dirty="0">
                <a:solidFill>
                  <a:schemeClr val="bg1"/>
                </a:solidFill>
                <a:latin typeface="+mj-lt"/>
              </a:rPr>
              <a:t> </a:t>
            </a:r>
            <a:r>
              <a:rPr lang="en-US" sz="4100" dirty="0" err="1">
                <a:solidFill>
                  <a:schemeClr val="bg1"/>
                </a:solidFill>
                <a:latin typeface="+mj-lt"/>
              </a:rPr>
              <a:t>bậc</a:t>
            </a:r>
            <a:r>
              <a:rPr lang="en-US" sz="4100" dirty="0">
                <a:solidFill>
                  <a:schemeClr val="bg1"/>
                </a:solidFill>
                <a:latin typeface="+mj-lt"/>
              </a:rPr>
              <a:t> </a:t>
            </a:r>
            <a:r>
              <a:rPr lang="en-US" sz="4100" dirty="0" err="1">
                <a:solidFill>
                  <a:schemeClr val="bg1"/>
                </a:solidFill>
                <a:latin typeface="+mj-lt"/>
              </a:rPr>
              <a:t>tiền</a:t>
            </a:r>
            <a:r>
              <a:rPr lang="en-US" sz="4100" dirty="0">
                <a:solidFill>
                  <a:schemeClr val="bg1"/>
                </a:solidFill>
                <a:latin typeface="+mj-lt"/>
              </a:rPr>
              <a:t> </a:t>
            </a:r>
            <a:r>
              <a:rPr lang="en-US" sz="4100" dirty="0" err="1">
                <a:solidFill>
                  <a:schemeClr val="bg1"/>
                </a:solidFill>
                <a:latin typeface="+mj-lt"/>
              </a:rPr>
              <a:t>bối</a:t>
            </a:r>
            <a:r>
              <a:rPr lang="en-US" sz="4100" dirty="0">
                <a:solidFill>
                  <a:schemeClr val="bg1"/>
                </a:solidFill>
                <a:latin typeface="+mj-lt"/>
              </a:rPr>
              <a:t>. </a:t>
            </a:r>
            <a:r>
              <a:rPr lang="en-US" sz="4100" dirty="0" err="1">
                <a:solidFill>
                  <a:schemeClr val="bg1"/>
                </a:solidFill>
                <a:latin typeface="+mj-lt"/>
              </a:rPr>
              <a:t>Tôi</a:t>
            </a:r>
            <a:r>
              <a:rPr lang="en-US" sz="4100" dirty="0">
                <a:solidFill>
                  <a:schemeClr val="bg1"/>
                </a:solidFill>
                <a:latin typeface="+mj-lt"/>
              </a:rPr>
              <a:t> </a:t>
            </a:r>
            <a:r>
              <a:rPr lang="en-US" sz="4100" dirty="0" err="1">
                <a:solidFill>
                  <a:schemeClr val="bg1"/>
                </a:solidFill>
                <a:latin typeface="+mj-lt"/>
              </a:rPr>
              <a:t>đã</a:t>
            </a:r>
            <a:r>
              <a:rPr lang="en-US" sz="4100" dirty="0">
                <a:solidFill>
                  <a:schemeClr val="bg1"/>
                </a:solidFill>
                <a:latin typeface="+mj-lt"/>
              </a:rPr>
              <a:t> </a:t>
            </a:r>
            <a:r>
              <a:rPr lang="en-US" sz="4100" dirty="0" err="1">
                <a:solidFill>
                  <a:schemeClr val="bg1"/>
                </a:solidFill>
                <a:latin typeface="+mj-lt"/>
              </a:rPr>
              <a:t>xuất</a:t>
            </a:r>
            <a:r>
              <a:rPr lang="en-US" sz="4100" dirty="0">
                <a:solidFill>
                  <a:schemeClr val="bg1"/>
                </a:solidFill>
                <a:latin typeface="+mj-lt"/>
              </a:rPr>
              <a:t> </a:t>
            </a:r>
            <a:r>
              <a:rPr lang="en-US" sz="4100" dirty="0" err="1">
                <a:solidFill>
                  <a:schemeClr val="bg1"/>
                </a:solidFill>
                <a:latin typeface="+mj-lt"/>
              </a:rPr>
              <a:t>sinh</a:t>
            </a:r>
            <a:r>
              <a:rPr lang="en-US" sz="4100" dirty="0">
                <a:solidFill>
                  <a:schemeClr val="bg1"/>
                </a:solidFill>
                <a:latin typeface="+mj-lt"/>
              </a:rPr>
              <a:t>, </a:t>
            </a:r>
            <a:r>
              <a:rPr lang="en-US" sz="4100" dirty="0" err="1">
                <a:solidFill>
                  <a:schemeClr val="bg1"/>
                </a:solidFill>
                <a:latin typeface="+mj-lt"/>
              </a:rPr>
              <a:t>tôi</a:t>
            </a:r>
            <a:r>
              <a:rPr lang="en-US" sz="4100" dirty="0">
                <a:solidFill>
                  <a:schemeClr val="bg1"/>
                </a:solidFill>
                <a:latin typeface="+mj-lt"/>
              </a:rPr>
              <a:t> </a:t>
            </a:r>
            <a:r>
              <a:rPr lang="en-US" sz="4100" dirty="0" err="1">
                <a:solidFill>
                  <a:schemeClr val="bg1"/>
                </a:solidFill>
                <a:latin typeface="+mj-lt"/>
              </a:rPr>
              <a:t>đã</a:t>
            </a:r>
            <a:r>
              <a:rPr lang="en-US" sz="4100" dirty="0">
                <a:solidFill>
                  <a:schemeClr val="bg1"/>
                </a:solidFill>
                <a:latin typeface="+mj-lt"/>
              </a:rPr>
              <a:t> </a:t>
            </a:r>
            <a:r>
              <a:rPr lang="en-US" sz="4100" dirty="0" err="1">
                <a:solidFill>
                  <a:schemeClr val="bg1"/>
                </a:solidFill>
                <a:latin typeface="+mj-lt"/>
              </a:rPr>
              <a:t>lớn</a:t>
            </a:r>
            <a:r>
              <a:rPr lang="en-US" sz="4100" dirty="0">
                <a:solidFill>
                  <a:schemeClr val="bg1"/>
                </a:solidFill>
                <a:latin typeface="+mj-lt"/>
              </a:rPr>
              <a:t> </a:t>
            </a:r>
            <a:r>
              <a:rPr lang="en-US" sz="4100" dirty="0" err="1">
                <a:solidFill>
                  <a:schemeClr val="bg1"/>
                </a:solidFill>
                <a:latin typeface="+mj-lt"/>
              </a:rPr>
              <a:t>lên</a:t>
            </a:r>
            <a:r>
              <a:rPr lang="en-US" sz="4100" dirty="0">
                <a:solidFill>
                  <a:schemeClr val="bg1"/>
                </a:solidFill>
                <a:latin typeface="+mj-lt"/>
              </a:rPr>
              <a:t> </a:t>
            </a:r>
            <a:r>
              <a:rPr lang="en-US" sz="4100" dirty="0" err="1">
                <a:solidFill>
                  <a:schemeClr val="bg1"/>
                </a:solidFill>
                <a:latin typeface="+mj-lt"/>
              </a:rPr>
              <a:t>và</a:t>
            </a:r>
            <a:r>
              <a:rPr lang="en-US" sz="4100" dirty="0">
                <a:solidFill>
                  <a:schemeClr val="bg1"/>
                </a:solidFill>
                <a:latin typeface="+mj-lt"/>
              </a:rPr>
              <a:t> </a:t>
            </a:r>
            <a:r>
              <a:rPr lang="en-US" sz="4100" dirty="0" err="1">
                <a:solidFill>
                  <a:schemeClr val="bg1"/>
                </a:solidFill>
                <a:latin typeface="+mj-lt"/>
              </a:rPr>
              <a:t>đã</a:t>
            </a:r>
            <a:r>
              <a:rPr lang="en-US" sz="4100" dirty="0">
                <a:solidFill>
                  <a:schemeClr val="bg1"/>
                </a:solidFill>
                <a:latin typeface="+mj-lt"/>
              </a:rPr>
              <a:t> </a:t>
            </a:r>
            <a:r>
              <a:rPr lang="en-US" sz="4100" dirty="0" err="1">
                <a:solidFill>
                  <a:schemeClr val="bg1"/>
                </a:solidFill>
                <a:latin typeface="+mj-lt"/>
              </a:rPr>
              <a:t>sống</a:t>
            </a:r>
            <a:r>
              <a:rPr lang="en-US" sz="4100" dirty="0">
                <a:solidFill>
                  <a:schemeClr val="bg1"/>
                </a:solidFill>
                <a:latin typeface="+mj-lt"/>
              </a:rPr>
              <a:t> </a:t>
            </a:r>
            <a:r>
              <a:rPr lang="en-US" sz="4100" dirty="0" err="1">
                <a:solidFill>
                  <a:schemeClr val="bg1"/>
                </a:solidFill>
                <a:latin typeface="+mj-lt"/>
              </a:rPr>
              <a:t>trong</a:t>
            </a:r>
            <a:r>
              <a:rPr lang="en-US" sz="4100" dirty="0">
                <a:solidFill>
                  <a:schemeClr val="bg1"/>
                </a:solidFill>
                <a:latin typeface="+mj-lt"/>
              </a:rPr>
              <a:t> </a:t>
            </a:r>
            <a:r>
              <a:rPr lang="en-US" sz="4100" dirty="0" err="1">
                <a:solidFill>
                  <a:schemeClr val="bg1"/>
                </a:solidFill>
                <a:latin typeface="+mj-lt"/>
              </a:rPr>
              <a:t>linh</a:t>
            </a:r>
            <a:r>
              <a:rPr lang="en-US" sz="4100" dirty="0">
                <a:solidFill>
                  <a:schemeClr val="bg1"/>
                </a:solidFill>
                <a:latin typeface="+mj-lt"/>
              </a:rPr>
              <a:t> </a:t>
            </a:r>
            <a:r>
              <a:rPr lang="en-US" sz="4100" dirty="0" err="1">
                <a:solidFill>
                  <a:schemeClr val="bg1"/>
                </a:solidFill>
                <a:latin typeface="+mj-lt"/>
              </a:rPr>
              <a:t>ân</a:t>
            </a:r>
            <a:r>
              <a:rPr lang="en-US" sz="4100" dirty="0">
                <a:solidFill>
                  <a:schemeClr val="bg1"/>
                </a:solidFill>
                <a:latin typeface="+mj-lt"/>
              </a:rPr>
              <a:t> </a:t>
            </a:r>
            <a:r>
              <a:rPr lang="en-US" sz="4100" dirty="0" err="1">
                <a:solidFill>
                  <a:schemeClr val="bg1"/>
                </a:solidFill>
                <a:latin typeface="+mj-lt"/>
              </a:rPr>
              <a:t>của</a:t>
            </a:r>
            <a:r>
              <a:rPr lang="en-US" sz="4100" dirty="0">
                <a:solidFill>
                  <a:schemeClr val="bg1"/>
                </a:solidFill>
                <a:latin typeface="+mj-lt"/>
              </a:rPr>
              <a:t> </a:t>
            </a:r>
            <a:r>
              <a:rPr lang="en-US" sz="4100" dirty="0" err="1">
                <a:solidFill>
                  <a:schemeClr val="bg1"/>
                </a:solidFill>
                <a:latin typeface="+mj-lt"/>
              </a:rPr>
              <a:t>Chúa</a:t>
            </a:r>
            <a:r>
              <a:rPr lang="en-US" sz="4100" dirty="0">
                <a:solidFill>
                  <a:schemeClr val="bg1"/>
                </a:solidFill>
                <a:latin typeface="+mj-lt"/>
              </a:rPr>
              <a:t>! </a:t>
            </a:r>
            <a:r>
              <a:rPr lang="en-US" sz="4100" dirty="0" err="1">
                <a:solidFill>
                  <a:schemeClr val="bg1"/>
                </a:solidFill>
                <a:latin typeface="+mj-lt"/>
              </a:rPr>
              <a:t>Từ</a:t>
            </a:r>
            <a:r>
              <a:rPr lang="en-US" sz="4100" dirty="0">
                <a:solidFill>
                  <a:schemeClr val="bg1"/>
                </a:solidFill>
                <a:latin typeface="+mj-lt"/>
              </a:rPr>
              <a:t> </a:t>
            </a:r>
            <a:r>
              <a:rPr lang="en-US" sz="4100" dirty="0" err="1">
                <a:solidFill>
                  <a:schemeClr val="bg1"/>
                </a:solidFill>
                <a:latin typeface="+mj-lt"/>
              </a:rPr>
              <a:t>hạt</a:t>
            </a:r>
            <a:r>
              <a:rPr lang="en-US" sz="4100" dirty="0">
                <a:solidFill>
                  <a:schemeClr val="bg1"/>
                </a:solidFill>
                <a:latin typeface="+mj-lt"/>
              </a:rPr>
              <a:t> </a:t>
            </a:r>
            <a:r>
              <a:rPr lang="en-US" sz="4100" dirty="0" err="1">
                <a:solidFill>
                  <a:schemeClr val="bg1"/>
                </a:solidFill>
                <a:latin typeface="+mj-lt"/>
              </a:rPr>
              <a:t>giống</a:t>
            </a:r>
            <a:r>
              <a:rPr lang="en-US" sz="4100" dirty="0">
                <a:solidFill>
                  <a:schemeClr val="bg1"/>
                </a:solidFill>
                <a:latin typeface="+mj-lt"/>
              </a:rPr>
              <a:t> </a:t>
            </a:r>
            <a:r>
              <a:rPr lang="en-US" sz="4100" dirty="0" err="1">
                <a:solidFill>
                  <a:schemeClr val="bg1"/>
                </a:solidFill>
                <a:latin typeface="+mj-lt"/>
              </a:rPr>
              <a:t>đức</a:t>
            </a:r>
            <a:r>
              <a:rPr lang="en-US" sz="4100" dirty="0">
                <a:solidFill>
                  <a:schemeClr val="bg1"/>
                </a:solidFill>
                <a:latin typeface="+mj-lt"/>
              </a:rPr>
              <a:t> tin </a:t>
            </a:r>
            <a:r>
              <a:rPr lang="en-US" sz="4100" dirty="0" err="1">
                <a:solidFill>
                  <a:schemeClr val="bg1"/>
                </a:solidFill>
                <a:latin typeface="+mj-lt"/>
              </a:rPr>
              <a:t>của</a:t>
            </a:r>
            <a:r>
              <a:rPr lang="en-US" sz="4100" dirty="0">
                <a:solidFill>
                  <a:schemeClr val="bg1"/>
                </a:solidFill>
                <a:latin typeface="+mj-lt"/>
              </a:rPr>
              <a:t> </a:t>
            </a:r>
            <a:r>
              <a:rPr lang="en-US" sz="4100" dirty="0" err="1">
                <a:solidFill>
                  <a:schemeClr val="bg1"/>
                </a:solidFill>
                <a:latin typeface="+mj-lt"/>
              </a:rPr>
              <a:t>tổ</a:t>
            </a:r>
            <a:r>
              <a:rPr lang="en-US" sz="4100" dirty="0">
                <a:solidFill>
                  <a:schemeClr val="bg1"/>
                </a:solidFill>
                <a:latin typeface="+mj-lt"/>
              </a:rPr>
              <a:t> </a:t>
            </a:r>
            <a:r>
              <a:rPr lang="en-US" sz="4100" dirty="0" err="1">
                <a:solidFill>
                  <a:schemeClr val="bg1"/>
                </a:solidFill>
                <a:latin typeface="+mj-lt"/>
              </a:rPr>
              <a:t>tiên</a:t>
            </a:r>
            <a:r>
              <a:rPr lang="en-US" sz="4100" dirty="0">
                <a:solidFill>
                  <a:schemeClr val="bg1"/>
                </a:solidFill>
                <a:latin typeface="+mj-lt"/>
              </a:rPr>
              <a:t>. </a:t>
            </a:r>
            <a:r>
              <a:rPr lang="en-US" sz="4100" dirty="0" err="1">
                <a:solidFill>
                  <a:schemeClr val="bg1"/>
                </a:solidFill>
                <a:latin typeface="+mj-lt"/>
              </a:rPr>
              <a:t>Từ</a:t>
            </a:r>
            <a:r>
              <a:rPr lang="en-US" sz="4100" dirty="0">
                <a:solidFill>
                  <a:schemeClr val="bg1"/>
                </a:solidFill>
                <a:latin typeface="+mj-lt"/>
              </a:rPr>
              <a:t> </a:t>
            </a:r>
            <a:r>
              <a:rPr lang="en-US" sz="4100" dirty="0" err="1">
                <a:solidFill>
                  <a:schemeClr val="bg1"/>
                </a:solidFill>
                <a:latin typeface="+mj-lt"/>
              </a:rPr>
              <a:t>giòng</a:t>
            </a:r>
            <a:r>
              <a:rPr lang="en-US" sz="4100" dirty="0">
                <a:solidFill>
                  <a:schemeClr val="bg1"/>
                </a:solidFill>
                <a:latin typeface="+mj-lt"/>
              </a:rPr>
              <a:t> </a:t>
            </a:r>
            <a:r>
              <a:rPr lang="en-US" sz="4100" dirty="0" err="1">
                <a:solidFill>
                  <a:schemeClr val="bg1"/>
                </a:solidFill>
                <a:latin typeface="+mj-lt"/>
              </a:rPr>
              <a:t>máu</a:t>
            </a:r>
            <a:r>
              <a:rPr lang="en-US" sz="4100" dirty="0">
                <a:solidFill>
                  <a:schemeClr val="bg1"/>
                </a:solidFill>
                <a:latin typeface="+mj-lt"/>
              </a:rPr>
              <a:t> cha </a:t>
            </a:r>
            <a:r>
              <a:rPr lang="en-US" sz="4100" dirty="0" err="1">
                <a:solidFill>
                  <a:schemeClr val="bg1"/>
                </a:solidFill>
                <a:latin typeface="+mj-lt"/>
              </a:rPr>
              <a:t>ông</a:t>
            </a:r>
            <a:r>
              <a:rPr lang="en-US" sz="4100" dirty="0">
                <a:solidFill>
                  <a:schemeClr val="bg1"/>
                </a:solidFill>
                <a:latin typeface="+mj-lt"/>
              </a:rPr>
              <a:t> </a:t>
            </a:r>
            <a:r>
              <a:rPr lang="en-US" sz="4100" dirty="0" err="1">
                <a:solidFill>
                  <a:schemeClr val="bg1"/>
                </a:solidFill>
                <a:latin typeface="+mj-lt"/>
              </a:rPr>
              <a:t>dân</a:t>
            </a:r>
            <a:r>
              <a:rPr lang="en-US" sz="4100" dirty="0">
                <a:solidFill>
                  <a:schemeClr val="bg1"/>
                </a:solidFill>
                <a:latin typeface="+mj-lt"/>
              </a:rPr>
              <a:t> </a:t>
            </a:r>
            <a:r>
              <a:rPr lang="en-US" sz="4100" dirty="0" err="1">
                <a:solidFill>
                  <a:schemeClr val="bg1"/>
                </a:solidFill>
                <a:latin typeface="+mj-lt"/>
              </a:rPr>
              <a:t>Việt</a:t>
            </a:r>
            <a:r>
              <a:rPr lang="en-US" sz="4100" dirty="0">
                <a:solidFill>
                  <a:schemeClr val="bg1"/>
                </a:solidFill>
                <a:latin typeface="+mj-lt"/>
              </a:rPr>
              <a:t> </a:t>
            </a:r>
            <a:r>
              <a:rPr lang="en-US" sz="4100" dirty="0" err="1">
                <a:solidFill>
                  <a:schemeClr val="bg1"/>
                </a:solidFill>
                <a:latin typeface="+mj-lt"/>
              </a:rPr>
              <a:t>anh</a:t>
            </a:r>
            <a:r>
              <a:rPr lang="en-US" sz="4100" dirty="0">
                <a:solidFill>
                  <a:schemeClr val="bg1"/>
                </a:solidFill>
                <a:latin typeface="+mj-lt"/>
              </a:rPr>
              <a:t> </a:t>
            </a:r>
            <a:r>
              <a:rPr lang="en-US" sz="4100" dirty="0" err="1">
                <a:solidFill>
                  <a:schemeClr val="bg1"/>
                </a:solidFill>
                <a:latin typeface="+mj-lt"/>
              </a:rPr>
              <a:t>dũng</a:t>
            </a:r>
            <a:r>
              <a:rPr lang="en-US" sz="4100" dirty="0">
                <a:solidFill>
                  <a:schemeClr val="bg1"/>
                </a:solidFill>
                <a:latin typeface="+mj-lt"/>
              </a:rPr>
              <a:t>. </a:t>
            </a:r>
            <a:r>
              <a:rPr lang="en-US" sz="4100" dirty="0" err="1">
                <a:solidFill>
                  <a:schemeClr val="bg1"/>
                </a:solidFill>
                <a:latin typeface="+mj-lt"/>
              </a:rPr>
              <a:t>Từ</a:t>
            </a:r>
            <a:r>
              <a:rPr lang="en-US" sz="4100" dirty="0">
                <a:solidFill>
                  <a:schemeClr val="bg1"/>
                </a:solidFill>
                <a:latin typeface="+mj-lt"/>
              </a:rPr>
              <a:t> </a:t>
            </a:r>
            <a:r>
              <a:rPr lang="en-US" sz="4100" dirty="0" err="1">
                <a:solidFill>
                  <a:schemeClr val="bg1"/>
                </a:solidFill>
                <a:latin typeface="+mj-lt"/>
              </a:rPr>
              <a:t>những</a:t>
            </a:r>
            <a:r>
              <a:rPr lang="en-US" sz="4100" dirty="0">
                <a:solidFill>
                  <a:schemeClr val="bg1"/>
                </a:solidFill>
                <a:latin typeface="+mj-lt"/>
              </a:rPr>
              <a:t> </a:t>
            </a:r>
            <a:r>
              <a:rPr lang="en-US" sz="4100" dirty="0" err="1">
                <a:solidFill>
                  <a:schemeClr val="bg1"/>
                </a:solidFill>
                <a:latin typeface="+mj-lt"/>
              </a:rPr>
              <a:t>khổ</a:t>
            </a:r>
            <a:r>
              <a:rPr lang="en-US" sz="4100" dirty="0">
                <a:solidFill>
                  <a:schemeClr val="bg1"/>
                </a:solidFill>
                <a:latin typeface="+mj-lt"/>
              </a:rPr>
              <a:t> </a:t>
            </a:r>
            <a:r>
              <a:rPr lang="en-US" sz="4100" dirty="0" err="1">
                <a:solidFill>
                  <a:schemeClr val="bg1"/>
                </a:solidFill>
                <a:latin typeface="+mj-lt"/>
              </a:rPr>
              <a:t>đau</a:t>
            </a:r>
            <a:r>
              <a:rPr lang="en-US" sz="4100" dirty="0">
                <a:solidFill>
                  <a:schemeClr val="bg1"/>
                </a:solidFill>
                <a:latin typeface="+mj-lt"/>
              </a:rPr>
              <a:t>, </a:t>
            </a:r>
            <a:r>
              <a:rPr lang="en-US" sz="4100" dirty="0" err="1">
                <a:solidFill>
                  <a:schemeClr val="bg1"/>
                </a:solidFill>
                <a:latin typeface="+mj-lt"/>
              </a:rPr>
              <a:t>từ</a:t>
            </a:r>
            <a:r>
              <a:rPr lang="en-US" sz="4100" dirty="0">
                <a:solidFill>
                  <a:schemeClr val="bg1"/>
                </a:solidFill>
                <a:latin typeface="+mj-lt"/>
              </a:rPr>
              <a:t> </a:t>
            </a:r>
            <a:r>
              <a:rPr lang="en-US" sz="4100" dirty="0" err="1">
                <a:solidFill>
                  <a:schemeClr val="bg1"/>
                </a:solidFill>
                <a:latin typeface="+mj-lt"/>
              </a:rPr>
              <a:t>những</a:t>
            </a:r>
            <a:r>
              <a:rPr lang="en-US" sz="4100" dirty="0">
                <a:solidFill>
                  <a:schemeClr val="bg1"/>
                </a:solidFill>
                <a:latin typeface="+mj-lt"/>
              </a:rPr>
              <a:t> </a:t>
            </a:r>
            <a:r>
              <a:rPr lang="en-US" sz="4100" dirty="0" err="1">
                <a:solidFill>
                  <a:schemeClr val="bg1"/>
                </a:solidFill>
                <a:latin typeface="+mj-lt"/>
              </a:rPr>
              <a:t>đắng</a:t>
            </a:r>
            <a:r>
              <a:rPr lang="en-US" sz="4100" dirty="0">
                <a:solidFill>
                  <a:schemeClr val="bg1"/>
                </a:solidFill>
                <a:latin typeface="+mj-lt"/>
              </a:rPr>
              <a:t> cay, </a:t>
            </a:r>
            <a:r>
              <a:rPr lang="en-US" sz="4100" dirty="0" err="1">
                <a:solidFill>
                  <a:schemeClr val="bg1"/>
                </a:solidFill>
                <a:latin typeface="+mj-lt"/>
              </a:rPr>
              <a:t>tôi</a:t>
            </a:r>
            <a:r>
              <a:rPr lang="en-US" sz="4100" dirty="0">
                <a:solidFill>
                  <a:schemeClr val="bg1"/>
                </a:solidFill>
                <a:latin typeface="+mj-lt"/>
              </a:rPr>
              <a:t> </a:t>
            </a:r>
            <a:r>
              <a:rPr lang="en-US" sz="4100" dirty="0" err="1">
                <a:solidFill>
                  <a:schemeClr val="bg1"/>
                </a:solidFill>
                <a:latin typeface="+mj-lt"/>
              </a:rPr>
              <a:t>đã</a:t>
            </a:r>
            <a:r>
              <a:rPr lang="en-US" sz="4100" dirty="0">
                <a:solidFill>
                  <a:schemeClr val="bg1"/>
                </a:solidFill>
                <a:latin typeface="+mj-lt"/>
              </a:rPr>
              <a:t> </a:t>
            </a:r>
            <a:r>
              <a:rPr lang="en-US" sz="4100" dirty="0" err="1">
                <a:solidFill>
                  <a:schemeClr val="bg1"/>
                </a:solidFill>
                <a:latin typeface="+mj-lt"/>
              </a:rPr>
              <a:t>đến</a:t>
            </a:r>
            <a:r>
              <a:rPr lang="en-US" sz="4100" dirty="0">
                <a:solidFill>
                  <a:schemeClr val="bg1"/>
                </a:solidFill>
                <a:latin typeface="+mj-lt"/>
              </a:rPr>
              <a:t> </a:t>
            </a:r>
            <a:r>
              <a:rPr lang="en-US" sz="4100" dirty="0" err="1">
                <a:solidFill>
                  <a:schemeClr val="bg1"/>
                </a:solidFill>
                <a:latin typeface="+mj-lt"/>
              </a:rPr>
              <a:t>đây</a:t>
            </a:r>
            <a:r>
              <a:rPr lang="en-US" sz="4100" dirty="0">
                <a:solidFill>
                  <a:schemeClr val="bg1"/>
                </a:solidFill>
                <a:latin typeface="+mj-lt"/>
              </a:rPr>
              <a:t> </a:t>
            </a:r>
            <a:r>
              <a:rPr lang="en-US" sz="4100" dirty="0" err="1">
                <a:solidFill>
                  <a:schemeClr val="bg1"/>
                </a:solidFill>
                <a:latin typeface="+mj-lt"/>
              </a:rPr>
              <a:t>để</a:t>
            </a:r>
            <a:r>
              <a:rPr lang="en-US" sz="4100" dirty="0">
                <a:solidFill>
                  <a:schemeClr val="bg1"/>
                </a:solidFill>
                <a:latin typeface="+mj-lt"/>
              </a:rPr>
              <a:t> </a:t>
            </a:r>
            <a:r>
              <a:rPr lang="en-US" sz="4100" dirty="0" err="1">
                <a:solidFill>
                  <a:schemeClr val="bg1"/>
                </a:solidFill>
                <a:latin typeface="+mj-lt"/>
              </a:rPr>
              <a:t>dâng</a:t>
            </a:r>
            <a:r>
              <a:rPr lang="en-US" sz="4100" dirty="0">
                <a:solidFill>
                  <a:schemeClr val="bg1"/>
                </a:solidFill>
                <a:latin typeface="+mj-lt"/>
              </a:rPr>
              <a:t> </a:t>
            </a:r>
            <a:r>
              <a:rPr lang="en-US" sz="4100" dirty="0" err="1">
                <a:solidFill>
                  <a:schemeClr val="bg1"/>
                </a:solidFill>
                <a:latin typeface="+mj-lt"/>
              </a:rPr>
              <a:t>cuộc</a:t>
            </a:r>
            <a:r>
              <a:rPr lang="en-US" sz="4100" dirty="0">
                <a:solidFill>
                  <a:schemeClr val="bg1"/>
                </a:solidFill>
                <a:latin typeface="+mj-lt"/>
              </a:rPr>
              <a:t> </a:t>
            </a:r>
            <a:r>
              <a:rPr lang="en-US" sz="4100" dirty="0" err="1">
                <a:solidFill>
                  <a:schemeClr val="bg1"/>
                </a:solidFill>
                <a:latin typeface="+mj-lt"/>
              </a:rPr>
              <a:t>tình</a:t>
            </a:r>
            <a:r>
              <a:rPr lang="en-US" sz="4100" dirty="0">
                <a:solidFill>
                  <a:schemeClr val="bg1"/>
                </a:solidFill>
                <a:latin typeface="+mj-lt"/>
              </a:rPr>
              <a:t>.</a:t>
            </a:r>
            <a:endParaRPr lang="vi-VN" sz="41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Dắt dìu con đi, đi bên Ngài nào có sợ chi</a:t>
            </a:r>
            <a:r>
              <a:rPr lang="en-US" dirty="0">
                <a:solidFill>
                  <a:schemeClr val="bg1"/>
                </a:solidFill>
              </a:rPr>
              <a:t>. </a:t>
            </a:r>
            <a:r>
              <a:rPr lang="vi-VN" dirty="0">
                <a:solidFill>
                  <a:schemeClr val="bg1"/>
                </a:solidFill>
              </a:rPr>
              <a:t>Giông tố giăng đầy có Ngài con chẳng lo gì</a:t>
            </a:r>
            <a:r>
              <a:rPr lang="en-US" dirty="0">
                <a:solidFill>
                  <a:schemeClr val="bg1"/>
                </a:solidFill>
              </a:rPr>
              <a:t>. </a:t>
            </a:r>
            <a:r>
              <a:rPr lang="vi-VN" dirty="0">
                <a:solidFill>
                  <a:schemeClr val="bg1"/>
                </a:solidFill>
              </a:rPr>
              <a:t>Ngài dắt dìu con đi như người cha</a:t>
            </a:r>
            <a:r>
              <a:rPr lang="en-US" dirty="0">
                <a:solidFill>
                  <a:schemeClr val="bg1"/>
                </a:solidFill>
              </a:rPr>
              <a:t>, </a:t>
            </a:r>
            <a:r>
              <a:rPr lang="vi-VN" dirty="0">
                <a:solidFill>
                  <a:schemeClr val="bg1"/>
                </a:solidFill>
              </a:rPr>
              <a:t>Ngài nắm chặt tay con không rời xa</a:t>
            </a:r>
            <a:r>
              <a:rPr lang="en-US" dirty="0">
                <a:solidFill>
                  <a:schemeClr val="bg1"/>
                </a:solidFill>
              </a:rPr>
              <a:t>, t</a:t>
            </a:r>
            <a:r>
              <a:rPr lang="vi-VN" dirty="0">
                <a:solidFill>
                  <a:schemeClr val="bg1"/>
                </a:solidFill>
              </a:rPr>
              <a:t>ừng bước Ngài nâng niu không bao giờ để con vấp ngã</a:t>
            </a:r>
            <a:r>
              <a:rPr lang="en-US" dirty="0">
                <a:solidFill>
                  <a:schemeClr val="bg1"/>
                </a:solidFill>
              </a:rPr>
              <a:t>.</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50" b="0" u="sng" dirty="0" err="1">
                <a:solidFill>
                  <a:srgbClr val="FFFF00"/>
                </a:solidFill>
                <a:effectLst/>
              </a:rPr>
              <a:t>Đk</a:t>
            </a:r>
            <a:r>
              <a:rPr lang="en-US" sz="4250" b="0" u="sng" dirty="0">
                <a:solidFill>
                  <a:srgbClr val="FFFF00"/>
                </a:solidFill>
                <a:effectLst/>
              </a:rPr>
              <a:t>:</a:t>
            </a:r>
            <a:r>
              <a:rPr lang="en-US" sz="4250" b="0" dirty="0">
                <a:solidFill>
                  <a:schemeClr val="bg1"/>
                </a:solidFill>
                <a:effectLst/>
              </a:rPr>
              <a:t> </a:t>
            </a:r>
            <a:r>
              <a:rPr lang="vi-VN" sz="4200" dirty="0">
                <a:solidFill>
                  <a:schemeClr val="bg1"/>
                </a:solidFill>
              </a:rPr>
              <a:t>Tình Ngài dìu dắt con bước trên nẻo ngay</a:t>
            </a:r>
            <a:r>
              <a:rPr lang="en-US" sz="4200" dirty="0">
                <a:solidFill>
                  <a:schemeClr val="bg1"/>
                </a:solidFill>
              </a:rPr>
              <a:t>, d</a:t>
            </a:r>
            <a:r>
              <a:rPr lang="vi-VN" sz="4200" dirty="0">
                <a:solidFill>
                  <a:schemeClr val="bg1"/>
                </a:solidFill>
              </a:rPr>
              <a:t>ù qua thung lũng hay hố sâu hiểm nguy</a:t>
            </a:r>
            <a:r>
              <a:rPr lang="en-US" sz="4200" dirty="0">
                <a:solidFill>
                  <a:schemeClr val="bg1"/>
                </a:solidFill>
              </a:rPr>
              <a:t>, c</a:t>
            </a:r>
            <a:r>
              <a:rPr lang="vi-VN" sz="4200" dirty="0">
                <a:solidFill>
                  <a:schemeClr val="bg1"/>
                </a:solidFill>
              </a:rPr>
              <a:t>on vẫn vui sướng khi tựa nương bên Ngài</a:t>
            </a:r>
            <a:r>
              <a:rPr lang="en-US" sz="4200" dirty="0">
                <a:solidFill>
                  <a:schemeClr val="bg1"/>
                </a:solidFill>
              </a:rPr>
              <a:t>. </a:t>
            </a:r>
            <a:r>
              <a:rPr lang="vi-VN" dirty="0">
                <a:solidFill>
                  <a:schemeClr val="bg1"/>
                </a:solidFill>
              </a:rPr>
              <a:t>Lòng này nguyện hát vang khúc ca tạ ơn</a:t>
            </a:r>
            <a:r>
              <a:rPr lang="en-US" sz="4000" dirty="0">
                <a:solidFill>
                  <a:schemeClr val="bg1"/>
                </a:solidFill>
              </a:rPr>
              <a:t>, t</a:t>
            </a:r>
            <a:r>
              <a:rPr lang="vi-VN" dirty="0">
                <a:solidFill>
                  <a:schemeClr val="bg1"/>
                </a:solidFill>
              </a:rPr>
              <a:t>ạ ơn Thiên Chúa đã dẫn đưa đời con</a:t>
            </a:r>
            <a:r>
              <a:rPr lang="en-US" sz="4000" dirty="0">
                <a:solidFill>
                  <a:schemeClr val="bg1"/>
                </a:solidFill>
              </a:rPr>
              <a:t>, b</a:t>
            </a:r>
            <a:r>
              <a:rPr lang="vi-VN" dirty="0">
                <a:solidFill>
                  <a:schemeClr val="bg1"/>
                </a:solidFill>
              </a:rPr>
              <a:t>ên dòng suối mát nơi chan chứa ân tình</a:t>
            </a:r>
            <a:r>
              <a:rPr lang="en-US" dirty="0">
                <a:solidFill>
                  <a:schemeClr val="bg1"/>
                </a:solidFill>
              </a:rPr>
              <a:t> </a:t>
            </a:r>
            <a:r>
              <a:rPr lang="en-US" dirty="0" err="1">
                <a:solidFill>
                  <a:schemeClr val="bg1"/>
                </a:solidFill>
              </a:rPr>
              <a:t>xin</a:t>
            </a:r>
            <a:r>
              <a:rPr lang="en-US" dirty="0">
                <a:solidFill>
                  <a:schemeClr val="bg1"/>
                </a:solidFill>
              </a:rPr>
              <a:t> </a:t>
            </a:r>
            <a:r>
              <a:rPr lang="en-US" dirty="0" err="1">
                <a:solidFill>
                  <a:schemeClr val="bg1"/>
                </a:solidFill>
              </a:rPr>
              <a:t>dắt</a:t>
            </a:r>
            <a:r>
              <a:rPr lang="en-US" dirty="0">
                <a:solidFill>
                  <a:schemeClr val="bg1"/>
                </a:solidFill>
              </a:rPr>
              <a:t> </a:t>
            </a:r>
            <a:r>
              <a:rPr lang="en-US" dirty="0" err="1">
                <a:solidFill>
                  <a:schemeClr val="bg1"/>
                </a:solidFill>
              </a:rPr>
              <a:t>dìu</a:t>
            </a:r>
            <a:r>
              <a:rPr lang="en-US" dirty="0">
                <a:solidFill>
                  <a:schemeClr val="bg1"/>
                </a:solidFill>
              </a:rPr>
              <a:t> con </a:t>
            </a:r>
            <a:r>
              <a:rPr lang="en-US" dirty="0" err="1">
                <a:solidFill>
                  <a:schemeClr val="bg1"/>
                </a:solidFill>
              </a:rPr>
              <a:t>đi</a:t>
            </a:r>
            <a:r>
              <a:rPr lang="en-US" dirty="0">
                <a:solidFill>
                  <a:schemeClr val="bg1"/>
                </a:solidFill>
              </a:rPr>
              <a:t>.</a:t>
            </a:r>
            <a:endParaRPr lang="en-US" sz="4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Tk2:</a:t>
            </a:r>
            <a:r>
              <a:rPr lang="en-US" sz="4600" b="0" dirty="0">
                <a:solidFill>
                  <a:schemeClr val="bg1"/>
                </a:solidFill>
                <a:effectLst/>
              </a:rPr>
              <a:t> </a:t>
            </a:r>
            <a:r>
              <a:rPr lang="vi-VN" sz="4600" dirty="0">
                <a:solidFill>
                  <a:schemeClr val="bg1"/>
                </a:solidFill>
              </a:rPr>
              <a:t>Bước đường trần gian có Ngài lòng sẽ bình an</a:t>
            </a:r>
            <a:r>
              <a:rPr lang="en-US" sz="4600" dirty="0">
                <a:solidFill>
                  <a:schemeClr val="bg1"/>
                </a:solidFill>
              </a:rPr>
              <a:t>. </a:t>
            </a:r>
            <a:r>
              <a:rPr lang="vi-VN" sz="4600" dirty="0">
                <a:solidFill>
                  <a:schemeClr val="bg1"/>
                </a:solidFill>
              </a:rPr>
              <a:t>Dẫu có nguy n</a:t>
            </a:r>
            <a:r>
              <a:rPr lang="en-US" sz="4600" dirty="0" err="1">
                <a:solidFill>
                  <a:schemeClr val="bg1"/>
                </a:solidFill>
              </a:rPr>
              <a:t>àn</a:t>
            </a:r>
            <a:r>
              <a:rPr lang="vi-VN" sz="4600" dirty="0">
                <a:solidFill>
                  <a:schemeClr val="bg1"/>
                </a:solidFill>
              </a:rPr>
              <a:t>, có Ngài con sẽ an toàn</a:t>
            </a:r>
            <a:r>
              <a:rPr lang="en-US" sz="4600" dirty="0">
                <a:solidFill>
                  <a:schemeClr val="bg1"/>
                </a:solidFill>
              </a:rPr>
              <a:t>. </a:t>
            </a:r>
            <a:r>
              <a:rPr lang="vi-VN" sz="4600" dirty="0">
                <a:solidFill>
                  <a:schemeClr val="bg1"/>
                </a:solidFill>
              </a:rPr>
              <a:t>Dẫu có nhiều chông gai, con sợ chi</a:t>
            </a:r>
            <a:r>
              <a:rPr lang="en-US" sz="4600" dirty="0">
                <a:solidFill>
                  <a:schemeClr val="bg1"/>
                </a:solidFill>
              </a:rPr>
              <a:t>. </a:t>
            </a:r>
            <a:r>
              <a:rPr lang="vi-VN" sz="4600" dirty="0">
                <a:solidFill>
                  <a:schemeClr val="bg1"/>
                </a:solidFill>
              </a:rPr>
              <a:t>Vì Chúa ở bên con dẫn đường đi</a:t>
            </a:r>
            <a:r>
              <a:rPr lang="en-US" sz="4600" dirty="0">
                <a:solidFill>
                  <a:schemeClr val="bg1"/>
                </a:solidFill>
              </a:rPr>
              <a:t>. </a:t>
            </a:r>
            <a:r>
              <a:rPr lang="vi-VN" sz="4600" dirty="0">
                <a:solidFill>
                  <a:schemeClr val="bg1"/>
                </a:solidFill>
              </a:rPr>
              <a:t>Vì Chúa dìu đưa con, con an lòng cậy tin vững trí</a:t>
            </a:r>
            <a:r>
              <a:rPr lang="en-US" sz="4600" dirty="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err="1">
                <a:solidFill>
                  <a:srgbClr val="FFFF00"/>
                </a:solidFill>
              </a:rPr>
              <a:t>Đk</a:t>
            </a:r>
            <a:r>
              <a:rPr lang="en-US" sz="4000" u="sng" dirty="0">
                <a:solidFill>
                  <a:srgbClr val="FFFF00"/>
                </a:solidFill>
              </a:rPr>
              <a:t>:</a:t>
            </a:r>
            <a:r>
              <a:rPr lang="en-US" sz="4000" dirty="0">
                <a:solidFill>
                  <a:schemeClr val="bg1"/>
                </a:solidFill>
              </a:rPr>
              <a:t> </a:t>
            </a:r>
            <a:r>
              <a:rPr lang="vi-VN" sz="4000" dirty="0">
                <a:solidFill>
                  <a:schemeClr val="bg1"/>
                </a:solidFill>
              </a:rPr>
              <a:t>Tình Ngài dìu dắt con bước trên nẻo ngay</a:t>
            </a:r>
            <a:r>
              <a:rPr lang="en-US" sz="4000" dirty="0">
                <a:solidFill>
                  <a:schemeClr val="bg1"/>
                </a:solidFill>
              </a:rPr>
              <a:t>, d</a:t>
            </a:r>
            <a:r>
              <a:rPr lang="vi-VN" sz="4000" dirty="0">
                <a:solidFill>
                  <a:schemeClr val="bg1"/>
                </a:solidFill>
              </a:rPr>
              <a:t>ù qua thung lũng hay hố sâu hiểm nguy</a:t>
            </a:r>
            <a:r>
              <a:rPr lang="en-US" sz="4000" dirty="0">
                <a:solidFill>
                  <a:schemeClr val="bg1"/>
                </a:solidFill>
              </a:rPr>
              <a:t>, c</a:t>
            </a:r>
            <a:r>
              <a:rPr lang="vi-VN" sz="4000" dirty="0">
                <a:solidFill>
                  <a:schemeClr val="bg1"/>
                </a:solidFill>
              </a:rPr>
              <a:t>on vẫn vui sướng khi tựa nương bên Ngài</a:t>
            </a:r>
            <a:r>
              <a:rPr lang="en-US" sz="4000" dirty="0">
                <a:solidFill>
                  <a:schemeClr val="bg1"/>
                </a:solidFill>
              </a:rPr>
              <a:t>. </a:t>
            </a:r>
            <a:r>
              <a:rPr lang="vi-VN" sz="4000" dirty="0">
                <a:solidFill>
                  <a:schemeClr val="bg1"/>
                </a:solidFill>
              </a:rPr>
              <a:t>Lòng này nguyện hát vang khúc ca tạ ơn</a:t>
            </a:r>
            <a:r>
              <a:rPr lang="en-US" sz="3600" dirty="0">
                <a:solidFill>
                  <a:schemeClr val="bg1"/>
                </a:solidFill>
              </a:rPr>
              <a:t>, t</a:t>
            </a:r>
            <a:r>
              <a:rPr lang="vi-VN" sz="4000" dirty="0">
                <a:solidFill>
                  <a:schemeClr val="bg1"/>
                </a:solidFill>
              </a:rPr>
              <a:t>ạ ơn Thiên Chúa đã dẫn đưa đời con</a:t>
            </a:r>
            <a:r>
              <a:rPr lang="en-US" sz="3600" dirty="0">
                <a:solidFill>
                  <a:schemeClr val="bg1"/>
                </a:solidFill>
              </a:rPr>
              <a:t>, b</a:t>
            </a:r>
            <a:r>
              <a:rPr lang="vi-VN" sz="4000" dirty="0">
                <a:solidFill>
                  <a:schemeClr val="bg1"/>
                </a:solidFill>
              </a:rPr>
              <a:t>ên dòng suối mát nơi chan chứa ân tình</a:t>
            </a:r>
            <a:r>
              <a:rPr lang="en-US" sz="4000" dirty="0">
                <a:solidFill>
                  <a:schemeClr val="bg1"/>
                </a:solidFill>
              </a:rPr>
              <a:t> </a:t>
            </a:r>
            <a:r>
              <a:rPr lang="en-US" sz="4000" dirty="0" err="1">
                <a:solidFill>
                  <a:schemeClr val="bg1"/>
                </a:solidFill>
              </a:rPr>
              <a:t>xin</a:t>
            </a:r>
            <a:r>
              <a:rPr lang="en-US" sz="4000" dirty="0">
                <a:solidFill>
                  <a:schemeClr val="bg1"/>
                </a:solidFill>
              </a:rPr>
              <a:t> </a:t>
            </a:r>
            <a:r>
              <a:rPr lang="en-US" sz="4000" dirty="0" err="1">
                <a:solidFill>
                  <a:schemeClr val="bg1"/>
                </a:solidFill>
              </a:rPr>
              <a:t>dắt</a:t>
            </a:r>
            <a:r>
              <a:rPr lang="en-US" sz="4000" dirty="0">
                <a:solidFill>
                  <a:schemeClr val="bg1"/>
                </a:solidFill>
              </a:rPr>
              <a:t> </a:t>
            </a:r>
            <a:r>
              <a:rPr lang="en-US" sz="4000" dirty="0" err="1">
                <a:solidFill>
                  <a:schemeClr val="bg1"/>
                </a:solidFill>
              </a:rPr>
              <a:t>dìu</a:t>
            </a:r>
            <a:r>
              <a:rPr lang="en-US" sz="4000" dirty="0">
                <a:solidFill>
                  <a:schemeClr val="bg1"/>
                </a:solidFill>
              </a:rPr>
              <a:t> con </a:t>
            </a:r>
            <a:r>
              <a:rPr lang="en-US" sz="4000" dirty="0" err="1">
                <a:solidFill>
                  <a:schemeClr val="bg1"/>
                </a:solidFill>
              </a:rPr>
              <a:t>đi</a:t>
            </a:r>
            <a:r>
              <a:rPr lang="en-US" sz="4000" dirty="0">
                <a:solidFill>
                  <a:schemeClr val="bg1"/>
                </a:solidFill>
              </a:rPr>
              <a:t>.</a:t>
            </a:r>
            <a:endParaRPr lang="en-US" sz="4250" b="0" dirty="0">
              <a:solidFill>
                <a:schemeClr val="bg1"/>
              </a:solidFill>
              <a:effectLst/>
            </a:endParaRPr>
          </a:p>
        </p:txBody>
      </p:sp>
    </p:spTree>
    <p:extLst>
      <p:ext uri="{BB962C8B-B14F-4D97-AF65-F5344CB8AC3E}">
        <p14:creationId xmlns:p14="http://schemas.microsoft.com/office/powerpoint/2010/main" val="23160802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dirty="0" err="1">
                <a:solidFill>
                  <a:srgbClr val="FFFF00"/>
                </a:solidFill>
              </a:rPr>
              <a:t>Mừng</a:t>
            </a:r>
            <a:r>
              <a:rPr lang="en-US" sz="6600" dirty="0">
                <a:solidFill>
                  <a:srgbClr val="FFFF00"/>
                </a:solidFill>
              </a:rPr>
              <a:t> </a:t>
            </a:r>
            <a:r>
              <a:rPr lang="en-US" sz="6600" dirty="0" err="1">
                <a:solidFill>
                  <a:srgbClr val="FFFF00"/>
                </a:solidFill>
              </a:rPr>
              <a:t>Các</a:t>
            </a:r>
            <a:r>
              <a:rPr lang="en-US" sz="6600" dirty="0">
                <a:solidFill>
                  <a:srgbClr val="FFFF00"/>
                </a:solidFill>
              </a:rPr>
              <a:t> </a:t>
            </a:r>
            <a:r>
              <a:rPr lang="en-US" sz="6600" dirty="0" err="1">
                <a:solidFill>
                  <a:srgbClr val="FFFF00"/>
                </a:solidFill>
              </a:rPr>
              <a:t>Thánh</a:t>
            </a:r>
            <a:r>
              <a:rPr lang="en-US" sz="6600" dirty="0">
                <a:solidFill>
                  <a:srgbClr val="FFFF00"/>
                </a:solidFill>
              </a:rPr>
              <a:t> </a:t>
            </a:r>
            <a:r>
              <a:rPr lang="en-US" sz="6600" dirty="0" err="1">
                <a:solidFill>
                  <a:srgbClr val="FFFF00"/>
                </a:solidFill>
              </a:rPr>
              <a:t>Tử</a:t>
            </a:r>
            <a:r>
              <a:rPr lang="en-US" sz="6600" dirty="0">
                <a:solidFill>
                  <a:srgbClr val="FFFF00"/>
                </a:solidFill>
              </a:rPr>
              <a:t> </a:t>
            </a:r>
            <a:r>
              <a:rPr lang="en-US" sz="6600" dirty="0" err="1">
                <a:solidFill>
                  <a:srgbClr val="FFFF00"/>
                </a:solidFill>
              </a:rPr>
              <a:t>Đạo</a:t>
            </a:r>
            <a:r>
              <a:rPr lang="en-US" sz="6600" dirty="0">
                <a:solidFill>
                  <a:srgbClr val="FFFF00"/>
                </a:solidFill>
              </a:rPr>
              <a:t> </a:t>
            </a:r>
            <a:r>
              <a:rPr lang="en-US" sz="6600" dirty="0" err="1">
                <a:solidFill>
                  <a:srgbClr val="FFFF00"/>
                </a:solidFill>
              </a:rPr>
              <a:t>Việt</a:t>
            </a:r>
            <a:r>
              <a:rPr lang="en-US" sz="6600" dirty="0">
                <a:solidFill>
                  <a:srgbClr val="FFFF00"/>
                </a:solidFill>
              </a:rPr>
              <a:t> Nam</a:t>
            </a:r>
            <a:br>
              <a:rPr lang="en-US" sz="6600" dirty="0">
                <a:solidFill>
                  <a:srgbClr val="FFFF00"/>
                </a:solidFill>
              </a:rPr>
            </a:br>
            <a:r>
              <a:rPr lang="en-US" sz="5400" i="1" dirty="0" err="1">
                <a:solidFill>
                  <a:schemeClr val="bg1"/>
                </a:solidFill>
              </a:rPr>
              <a:t>Nguyên</a:t>
            </a:r>
            <a:r>
              <a:rPr lang="en-US" sz="5400" i="1" dirty="0">
                <a:solidFill>
                  <a:schemeClr val="bg1"/>
                </a:solidFill>
              </a:rPr>
              <a:t> </a:t>
            </a:r>
            <a:r>
              <a:rPr lang="en-US" sz="5400" i="1" dirty="0" err="1">
                <a:solidFill>
                  <a:schemeClr val="bg1"/>
                </a:solidFill>
              </a:rPr>
              <a:t>Dũng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b="0" dirty="0">
                <a:solidFill>
                  <a:schemeClr val="bg1"/>
                </a:solidFill>
                <a:effectLst/>
              </a:rPr>
              <a:t> </a:t>
            </a:r>
            <a:r>
              <a:rPr lang="vi-VN" sz="4800" dirty="0">
                <a:solidFill>
                  <a:schemeClr val="bg1"/>
                </a:solidFill>
              </a:rPr>
              <a:t>Từng đoàn người anh dũng mang niềm tin kiên tr</a:t>
            </a:r>
            <a:r>
              <a:rPr lang="en-US" sz="4800" dirty="0">
                <a:solidFill>
                  <a:schemeClr val="bg1"/>
                </a:solidFill>
              </a:rPr>
              <a:t>u</a:t>
            </a:r>
            <a:r>
              <a:rPr lang="vi-VN" sz="4800" dirty="0">
                <a:solidFill>
                  <a:schemeClr val="bg1"/>
                </a:solidFill>
              </a:rPr>
              <a:t>ng, quyết tiến ra pháp trường. Chẳng ngại ngùng nao núng khi gặp bao đau thương, quyết theo đường Chúa đi.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Đoàn con vang hát khúc ca khải hoàn mừng các Thánh Tử Đạo Việt Nam. Giờ đây các Thánh sướng vui ngập tràn, được Thiên Chúa ban phúc vinh thiên đàng.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k3:</a:t>
            </a:r>
            <a:r>
              <a:rPr lang="en-US" sz="4800" b="0" dirty="0">
                <a:solidFill>
                  <a:schemeClr val="bg1"/>
                </a:solidFill>
                <a:effectLst/>
              </a:rPr>
              <a:t> </a:t>
            </a:r>
            <a:r>
              <a:rPr lang="en-US" sz="4800" b="0" dirty="0" err="1">
                <a:solidFill>
                  <a:schemeClr val="bg1"/>
                </a:solidFill>
                <a:effectLst/>
              </a:rPr>
              <a:t>T</a:t>
            </a:r>
            <a:r>
              <a:rPr lang="en-US" sz="4800" dirty="0" err="1">
                <a:solidFill>
                  <a:schemeClr val="bg1"/>
                </a:solidFill>
              </a:rPr>
              <a:t>ừng</a:t>
            </a:r>
            <a:r>
              <a:rPr lang="en-US" sz="4800" dirty="0">
                <a:solidFill>
                  <a:schemeClr val="bg1"/>
                </a:solidFill>
              </a:rPr>
              <a:t> </a:t>
            </a:r>
            <a:r>
              <a:rPr lang="en-US" sz="4800" dirty="0" err="1">
                <a:solidFill>
                  <a:schemeClr val="bg1"/>
                </a:solidFill>
              </a:rPr>
              <a:t>đoàn</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a:t>
            </a:r>
            <a:r>
              <a:rPr lang="en-US" sz="4800" dirty="0" err="1">
                <a:solidFill>
                  <a:schemeClr val="bg1"/>
                </a:solidFill>
              </a:rPr>
              <a:t>chiến</a:t>
            </a:r>
            <a:r>
              <a:rPr lang="en-US" sz="4800" dirty="0">
                <a:solidFill>
                  <a:schemeClr val="bg1"/>
                </a:solidFill>
              </a:rPr>
              <a:t> </a:t>
            </a:r>
            <a:r>
              <a:rPr lang="en-US" sz="4800" dirty="0" err="1">
                <a:solidFill>
                  <a:schemeClr val="bg1"/>
                </a:solidFill>
              </a:rPr>
              <a:t>thắng</a:t>
            </a:r>
            <a:r>
              <a:rPr lang="en-US" sz="4800" dirty="0">
                <a:solidFill>
                  <a:schemeClr val="bg1"/>
                </a:solidFill>
              </a:rPr>
              <a:t> </a:t>
            </a:r>
            <a:r>
              <a:rPr lang="en-US" sz="4800" dirty="0" err="1">
                <a:solidFill>
                  <a:schemeClr val="bg1"/>
                </a:solidFill>
              </a:rPr>
              <a:t>reo</a:t>
            </a:r>
            <a:r>
              <a:rPr lang="en-US" sz="4800" dirty="0">
                <a:solidFill>
                  <a:schemeClr val="bg1"/>
                </a:solidFill>
              </a:rPr>
              <a:t> </a:t>
            </a:r>
            <a:r>
              <a:rPr lang="en-US" sz="4800" dirty="0" err="1">
                <a:solidFill>
                  <a:schemeClr val="bg1"/>
                </a:solidFill>
              </a:rPr>
              <a:t>mừng</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hân</a:t>
            </a:r>
            <a:r>
              <a:rPr lang="en-US" sz="4800" dirty="0">
                <a:solidFill>
                  <a:schemeClr val="bg1"/>
                </a:solidFill>
              </a:rPr>
              <a:t> </a:t>
            </a:r>
            <a:r>
              <a:rPr lang="en-US" sz="4800" dirty="0" err="1">
                <a:solidFill>
                  <a:schemeClr val="bg1"/>
                </a:solidFill>
              </a:rPr>
              <a:t>hoan</a:t>
            </a:r>
            <a:r>
              <a:rPr lang="en-US" sz="4800" dirty="0">
                <a:solidFill>
                  <a:schemeClr val="bg1"/>
                </a:solidFill>
              </a:rPr>
              <a:t> </a:t>
            </a:r>
            <a:r>
              <a:rPr lang="en-US" sz="4800" dirty="0" err="1">
                <a:solidFill>
                  <a:schemeClr val="bg1"/>
                </a:solidFill>
              </a:rPr>
              <a:t>vang</a:t>
            </a:r>
            <a:r>
              <a:rPr lang="en-US" sz="4800" dirty="0">
                <a:solidFill>
                  <a:schemeClr val="bg1"/>
                </a:solidFill>
              </a:rPr>
              <a:t> </a:t>
            </a:r>
            <a:r>
              <a:rPr lang="en-US" sz="4800" dirty="0" err="1">
                <a:solidFill>
                  <a:schemeClr val="bg1"/>
                </a:solidFill>
              </a:rPr>
              <a:t>khúc</a:t>
            </a:r>
            <a:r>
              <a:rPr lang="en-US" sz="4800" dirty="0">
                <a:solidFill>
                  <a:schemeClr val="bg1"/>
                </a:solidFill>
              </a:rPr>
              <a:t> ca </a:t>
            </a:r>
            <a:r>
              <a:rPr lang="en-US" sz="4800" dirty="0" err="1">
                <a:solidFill>
                  <a:schemeClr val="bg1"/>
                </a:solidFill>
              </a:rPr>
              <a:t>khải</a:t>
            </a:r>
            <a:r>
              <a:rPr lang="en-US" sz="4800" dirty="0">
                <a:solidFill>
                  <a:schemeClr val="bg1"/>
                </a:solidFill>
              </a:rPr>
              <a:t> </a:t>
            </a:r>
            <a:r>
              <a:rPr lang="en-US" sz="4800" dirty="0" err="1">
                <a:solidFill>
                  <a:schemeClr val="bg1"/>
                </a:solidFill>
              </a:rPr>
              <a:t>hoàn</a:t>
            </a:r>
            <a:r>
              <a:rPr lang="en-US" sz="4800" dirty="0">
                <a:solidFill>
                  <a:schemeClr val="bg1"/>
                </a:solidFill>
              </a:rPr>
              <a:t>. </a:t>
            </a:r>
            <a:r>
              <a:rPr lang="en-US" sz="4800" dirty="0" err="1">
                <a:solidFill>
                  <a:schemeClr val="bg1"/>
                </a:solidFill>
              </a:rPr>
              <a:t>Đoàn</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đ</a:t>
            </a:r>
            <a:r>
              <a:rPr lang="vi-VN" sz="4800" dirty="0">
                <a:solidFill>
                  <a:schemeClr val="bg1"/>
                </a:solidFill>
              </a:rPr>
              <a:t>ư</a:t>
            </a:r>
            <a:r>
              <a:rPr lang="en-US" sz="4800" dirty="0" err="1">
                <a:solidFill>
                  <a:schemeClr val="bg1"/>
                </a:solidFill>
              </a:rPr>
              <a:t>ợc</a:t>
            </a:r>
            <a:r>
              <a:rPr lang="en-US" sz="4800" dirty="0">
                <a:solidFill>
                  <a:schemeClr val="bg1"/>
                </a:solidFill>
              </a:rPr>
              <a:t> </a:t>
            </a:r>
            <a:r>
              <a:rPr lang="en-US" sz="4800" dirty="0" err="1">
                <a:solidFill>
                  <a:schemeClr val="bg1"/>
                </a:solidFill>
              </a:rPr>
              <a:t>Thiên</a:t>
            </a:r>
            <a:r>
              <a:rPr lang="en-US" sz="4800" dirty="0">
                <a:solidFill>
                  <a:schemeClr val="bg1"/>
                </a:solidFill>
              </a:rPr>
              <a:t> </a:t>
            </a:r>
            <a:r>
              <a:rPr lang="en-US" sz="4800" dirty="0" err="1">
                <a:solidFill>
                  <a:schemeClr val="bg1"/>
                </a:solidFill>
              </a:rPr>
              <a:t>Chúa</a:t>
            </a:r>
            <a:r>
              <a:rPr lang="en-US" sz="4800" dirty="0">
                <a:solidFill>
                  <a:schemeClr val="bg1"/>
                </a:solidFill>
              </a:rPr>
              <a:t> ban </a:t>
            </a:r>
            <a:r>
              <a:rPr lang="en-US" sz="4800" dirty="0" err="1">
                <a:solidFill>
                  <a:schemeClr val="bg1"/>
                </a:solidFill>
              </a:rPr>
              <a:t>triều</a:t>
            </a:r>
            <a:r>
              <a:rPr lang="en-US" sz="4800" dirty="0">
                <a:solidFill>
                  <a:schemeClr val="bg1"/>
                </a:solidFill>
              </a:rPr>
              <a:t> </a:t>
            </a:r>
            <a:r>
              <a:rPr lang="en-US" sz="4800" dirty="0" err="1">
                <a:solidFill>
                  <a:schemeClr val="bg1"/>
                </a:solidFill>
              </a:rPr>
              <a:t>thiên</a:t>
            </a:r>
            <a:r>
              <a:rPr lang="en-US" sz="4800" dirty="0">
                <a:solidFill>
                  <a:schemeClr val="bg1"/>
                </a:solidFill>
              </a:rPr>
              <a:t> </a:t>
            </a:r>
            <a:r>
              <a:rPr lang="en-US" sz="4800" dirty="0" err="1">
                <a:solidFill>
                  <a:schemeClr val="bg1"/>
                </a:solidFill>
              </a:rPr>
              <a:t>vinh</a:t>
            </a:r>
            <a:r>
              <a:rPr lang="en-US" sz="4800" dirty="0">
                <a:solidFill>
                  <a:schemeClr val="bg1"/>
                </a:solidFill>
              </a:rPr>
              <a:t> </a:t>
            </a:r>
            <a:r>
              <a:rPr lang="en-US" sz="4800" dirty="0" err="1">
                <a:solidFill>
                  <a:schemeClr val="bg1"/>
                </a:solidFill>
              </a:rPr>
              <a:t>quang</a:t>
            </a:r>
            <a:r>
              <a:rPr lang="en-US" sz="4800" dirty="0">
                <a:solidFill>
                  <a:schemeClr val="bg1"/>
                </a:solidFill>
              </a:rPr>
              <a:t> </a:t>
            </a:r>
            <a:r>
              <a:rPr lang="en-US" sz="4800" dirty="0" err="1">
                <a:solidFill>
                  <a:schemeClr val="bg1"/>
                </a:solidFill>
              </a:rPr>
              <a:t>phúc</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hằng</a:t>
            </a:r>
            <a:r>
              <a:rPr lang="en-US" sz="4800" dirty="0">
                <a:solidFill>
                  <a:schemeClr val="bg1"/>
                </a:solidFill>
              </a:rPr>
              <a:t> </a:t>
            </a:r>
            <a:r>
              <a:rPr lang="en-US" sz="4800" dirty="0" err="1">
                <a:solidFill>
                  <a:schemeClr val="bg1"/>
                </a:solidFill>
              </a:rPr>
              <a:t>chứa</a:t>
            </a:r>
            <a:r>
              <a:rPr lang="en-US" sz="4800" dirty="0">
                <a:solidFill>
                  <a:schemeClr val="bg1"/>
                </a:solidFill>
              </a:rPr>
              <a:t> chan. </a:t>
            </a:r>
            <a:endParaRPr lang="vi-VN" sz="4800" b="0" dirty="0">
              <a:solidFill>
                <a:schemeClr val="bg1"/>
              </a:solidFill>
              <a:effectLst/>
            </a:endParaRPr>
          </a:p>
        </p:txBody>
      </p:sp>
    </p:spTree>
    <p:extLst>
      <p:ext uri="{BB962C8B-B14F-4D97-AF65-F5344CB8AC3E}">
        <p14:creationId xmlns:p14="http://schemas.microsoft.com/office/powerpoint/2010/main" val="9224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vi-VN" sz="6600" b="0" dirty="0">
                <a:solidFill>
                  <a:schemeClr val="bg1"/>
                </a:solidFill>
                <a:effectLst/>
                <a:latin typeface="+mj-lt"/>
              </a:rPr>
              <a:t> </a:t>
            </a:r>
            <a:r>
              <a:rPr lang="vi-VN" dirty="0"/>
              <a:t> </a:t>
            </a:r>
            <a:r>
              <a:rPr lang="vi-VN" sz="4800" dirty="0">
                <a:solidFill>
                  <a:schemeClr val="bg1"/>
                </a:solidFill>
              </a:rPr>
              <a:t>Ôi đau thương thập giá Đức Ki-tô! Đây vinh quang ngàn năm vẫn vững bền. Một lời nguyền trung kiên làm rạng ngời Danh Cha. Dù tình đời phôi pha, tình con năm tháng vuông tròn.</a:t>
            </a:r>
            <a:endParaRPr lang="vi-VN" sz="66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err="1">
                <a:solidFill>
                  <a:srgbClr val="FFFF00"/>
                </a:solidFill>
              </a:rPr>
              <a:t>Đk</a:t>
            </a:r>
            <a:r>
              <a:rPr lang="en-US" sz="4000" u="sng" dirty="0">
                <a:solidFill>
                  <a:srgbClr val="FFFF00"/>
                </a:solidFill>
              </a:rPr>
              <a:t>:</a:t>
            </a:r>
            <a:r>
              <a:rPr lang="en-US" sz="4000" dirty="0">
                <a:solidFill>
                  <a:schemeClr val="bg1"/>
                </a:solidFill>
              </a:rPr>
              <a:t> </a:t>
            </a:r>
            <a:r>
              <a:rPr lang="vi-VN" sz="4000" dirty="0">
                <a:solidFill>
                  <a:schemeClr val="bg1"/>
                </a:solidFill>
              </a:rPr>
              <a:t>Đoàn con vang hát khúc ca khải hoàn mừng các Thánh Tử Đạo Việt Nam. Giờ đây các Thánh sướng vui ngập tràn, được Thiên Chúa ban phúc vinh thiên đàng.</a:t>
            </a:r>
            <a:endParaRPr lang="vi-VN" sz="4000" b="0" dirty="0">
              <a:solidFill>
                <a:schemeClr val="bg1"/>
              </a:solidFill>
              <a:effectLst/>
            </a:endParaRPr>
          </a:p>
        </p:txBody>
      </p:sp>
    </p:spTree>
    <p:extLst>
      <p:ext uri="{BB962C8B-B14F-4D97-AF65-F5344CB8AC3E}">
        <p14:creationId xmlns:p14="http://schemas.microsoft.com/office/powerpoint/2010/main" val="37909074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100" b="0" u="sng" dirty="0">
                <a:solidFill>
                  <a:srgbClr val="FFFF00"/>
                </a:solidFill>
                <a:effectLst/>
                <a:latin typeface="+mj-lt"/>
              </a:rPr>
              <a:t>Tk2</a:t>
            </a:r>
            <a:r>
              <a:rPr lang="vi-VN" sz="4100" b="0" u="sng" dirty="0">
                <a:solidFill>
                  <a:srgbClr val="FFFF00"/>
                </a:solidFill>
                <a:effectLst/>
                <a:latin typeface="+mj-lt"/>
              </a:rPr>
              <a:t>:</a:t>
            </a:r>
            <a:r>
              <a:rPr lang="en-US" sz="4100" dirty="0">
                <a:solidFill>
                  <a:schemeClr val="bg1"/>
                </a:solidFill>
                <a:latin typeface="+mj-lt"/>
              </a:rPr>
              <a:t> </a:t>
            </a:r>
            <a:r>
              <a:rPr lang="vi-VN" sz="4100" dirty="0">
                <a:solidFill>
                  <a:schemeClr val="bg1"/>
                </a:solidFill>
                <a:latin typeface="+mj-lt"/>
              </a:rPr>
              <a:t>Ngàn giòng máu anh linh của tổ tiên. Làm mầu mỡ Quê Hương dân Việt yêu dấu. Tôi được dưỡng nuôi, và tôi lớn lên nhờ giòng sữa thơm của Mẹ Việt Nam! Từng nhịp bước tôi đi gieo tình thương. Là nhờ những công ơn những bậc tiền bối: Họ đã tiến lên, liều mình hiến thân và đã chết đi cho một cuộc tình.</a:t>
            </a: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2283</Words>
  <Application>Microsoft Office PowerPoint</Application>
  <PresentationFormat>On-screen Show (16:9)</PresentationFormat>
  <Paragraphs>105</Paragraphs>
  <Slides>81</Slides>
  <Notes>1</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81</vt:i4>
      </vt:variant>
    </vt:vector>
  </HeadingPairs>
  <TitlesOfParts>
    <vt:vector size="103" baseType="lpstr">
      <vt:lpstr>Arial</vt:lpstr>
      <vt:lpstr>Calibri</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13_Office Theme</vt:lpstr>
      <vt:lpstr>4_Office Theme</vt:lpstr>
      <vt:lpstr>14_Office Theme</vt:lpstr>
      <vt:lpstr>17_Office Theme</vt:lpstr>
      <vt:lpstr>5_Office Theme</vt:lpstr>
      <vt:lpstr>19_Office Theme</vt:lpstr>
      <vt:lpstr>9_Office Theme</vt:lpstr>
      <vt:lpstr>15_Office Theme</vt:lpstr>
      <vt:lpstr>PowerPoint Presentation</vt:lpstr>
      <vt:lpstr>TẬP HÁT CỘNG ĐOÀN</vt:lpstr>
      <vt:lpstr>Đk: Ai nghẹn ngào ra đi gieo giống, mùa gặt sau khấp khởi mừng.</vt:lpstr>
      <vt:lpstr>Phúc cho ai chịu bách hại vì chính đạo, vì Nước Trời là của họ.</vt:lpstr>
      <vt:lpstr>PowerPoint Presentation</vt:lpstr>
      <vt:lpstr>Ca Nhập Lễ TỪ GIÒNG MÁU ANH HÙNG Lm. Phương Anh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Ngàn hoa dâng tiến lên Ngài đời con, đời con như cánh hoa kia mỏng manh. Hoa thắm kia gửi trao nỗi niềm lòng con dệt nguồn yêu thương làm nên cánh hoa đẹp xinh. Này đây ánh nến dâng Ngài lòng con, nguyện cho lửa mến lan tràn hồn con. Hơi ấm kia tỏa lan khắp miền gần xa, trọn đời con xin làm ngọn lửa yêu mến Ngài.</vt:lpstr>
      <vt:lpstr>Đk: Con xin dâng lên Chúa của lễ con mọn hèn. Nguyện Ngài xót thương đón nhận lời con dâng. Qua bao nhiêu năm tháng đời lắng lo trăm chiều. Về bên Chúa thôi, ước nguyện lời con dâng.</vt:lpstr>
      <vt:lpstr>Tk2: Này đây bánh trắng tinh tuyền gởi trao là bao hạt lúa kết tinh sạch trong. Bông lúa thơm nặng công khó nhọc cần lao hòa giọt mồ hôi quyện hơi mát cánh đồng xanh. Rượu nho tinh khiết đong đầy tình con. Giọt yêu giọt mến con xin gởi trao. Hương trái kia làm vơi nỗi sầu trần ai, đọng giọt yêu thương làm dịu ngọt bao cõi long.</vt:lpstr>
      <vt:lpstr>Đk: Con xin dâng lên Chúa của lễ con mọn hèn. Nguyện Ngài xót thương đón nhận lời con dâng. Qua bao nhiêu năm tháng đời lắng lo trăm chiều. Về bên Chúa thôi, ước nguyện lời con dâng.</vt:lpstr>
      <vt:lpstr>Tk3: Trầm hương dâng tiến lên Ngài hồn con, là bao mơ ước chân thành nguyện dâng. Hương ngát bay tỏa lan ngút ngàn trời xanh, quyện hòa lời ca tỏa hương mến khắp gần xa. Lời ca con hát cho dù đục trong. Đục trong không xứng chi câu ngợi ca. Con hát dâng Ngài bao nỗi niềm đời con, gạn đục khơi trong nguyện một đời dâng hiến Ngài.</vt:lpstr>
      <vt:lpstr>Đk: Con xin dâng lên Chúa của lễ con mọn hèn. Nguyện Ngài xót thương đón nhận lời con dâng. Qua bao nhiêu năm tháng đời lắng lo trăm chiều. Về bên Chúa thôi, ước nguyện lời con dâng.</vt:lpstr>
      <vt:lpstr>PowerPoint Presentation</vt:lpstr>
      <vt:lpstr>PowerPoint Presentation</vt:lpstr>
      <vt:lpstr>PowerPoint Presentation</vt:lpstr>
      <vt:lpstr>Ca Nguyện Hiệp Lễ Dắt Dìu Con Đi Lãng Du</vt:lpstr>
      <vt:lpstr>Tk1: Dắt dìu con đi, đi bên Ngài nào có sợ chi. Giông tố giăng đầy có Ngài con chẳng lo gì. Ngài dắt dìu con đi như người cha, Ngài nắm chặt tay con không rời xa, từng bước Ngài nâng niu không bao giờ để con vấp ngã.</vt:lpstr>
      <vt:lpstr>Đk: Tình Ngài dìu dắt con bước trên nẻo ngay, dù qua thung lũng hay hố sâu hiểm nguy, con vẫn vui sướng khi tựa nương bên Ngài. Lòng này nguyện hát vang khúc ca tạ ơn, tạ ơn Thiên Chúa đã dẫn đưa đời con, bên dòng suối mát nơi chan chứa ân tình xin dắt dìu con đi.</vt:lpstr>
      <vt:lpstr>Tk2: Bước đường trần gian có Ngài lòng sẽ bình an. Dẫu có nguy nàn, có Ngài con sẽ an toàn. Dẫu có nhiều chông gai, con sợ chi. Vì Chúa ở bên con dẫn đường đi. Vì Chúa dìu đưa con, con an lòng cậy tin vững trí. </vt:lpstr>
      <vt:lpstr>Đk: Tình Ngài dìu dắt con bước trên nẻo ngay, dù qua thung lũng hay hố sâu hiểm nguy, con vẫn vui sướng khi tựa nương bên Ngài. Lòng này nguyện hát vang khúc ca tạ ơn, tạ ơn Thiên Chúa đã dẫn đưa đời con, bên dòng suối mát nơi chan chứa ân tình xin dắt dìu con đi.</vt:lpstr>
      <vt:lpstr>PowerPoint Presentation</vt:lpstr>
      <vt:lpstr>PowerPoint Presentation</vt:lpstr>
      <vt:lpstr>Ca Kết Lễ Mừng Các Thánh Tử Đạo Việt Nam Nguyên Dũng</vt:lpstr>
      <vt:lpstr>Tk1: Từng đoàn người anh dũng mang niềm tin kiên trung, quyết tiến ra pháp trường. Chẳng ngại ngùng nao núng khi gặp bao đau thương, quyết theo đường Chúa đi.</vt:lpstr>
      <vt:lpstr>Đk: Đoàn con vang hát khúc ca khải hoàn mừng các Thánh Tử Đạo Việt Nam. Giờ đây các Thánh sướng vui ngập tràn, được Thiên Chúa ban phúc vinh thiên đàng.</vt:lpstr>
      <vt:lpstr>Tk3: Từng đoàn người chiến thắng reo mừng trong hân hoan vang khúc ca khải hoàn. Đoàn người được Thiên Chúa ban triều thiên vinh quang phúc ân hằng chứa chan. </vt:lpstr>
      <vt:lpstr>Đk: Đoàn con vang hát khúc ca khải hoàn mừng các Thánh Tử Đạo Việt Nam. Giờ đây các Thánh sướng vui ngập tràn, được Thiên Chúa ban phúc vinh thiên đàng.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tnttvietnam@outlook.com</cp:lastModifiedBy>
  <cp:revision>170</cp:revision>
  <dcterms:created xsi:type="dcterms:W3CDTF">2023-05-21T07:25:42Z</dcterms:created>
  <dcterms:modified xsi:type="dcterms:W3CDTF">2024-10-31T05:00:25Z</dcterms:modified>
</cp:coreProperties>
</file>