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80" r:id="rId13"/>
    <p:sldMasterId id="2147484116" r:id="rId14"/>
    <p:sldMasterId id="2147484128" r:id="rId15"/>
    <p:sldMasterId id="2147484140" r:id="rId16"/>
    <p:sldMasterId id="2147484152" r:id="rId17"/>
    <p:sldMasterId id="2147484164" r:id="rId18"/>
    <p:sldMasterId id="2147484176" r:id="rId19"/>
    <p:sldMasterId id="2147484188" r:id="rId20"/>
    <p:sldMasterId id="2147484224" r:id="rId21"/>
    <p:sldMasterId id="2147484260" r:id="rId22"/>
    <p:sldMasterId id="2147484320" r:id="rId23"/>
    <p:sldMasterId id="2147484332" r:id="rId24"/>
  </p:sldMasterIdLst>
  <p:notesMasterIdLst>
    <p:notesMasterId r:id="rId101"/>
  </p:notesMasterIdLst>
  <p:sldIdLst>
    <p:sldId id="9923" r:id="rId25"/>
    <p:sldId id="9877" r:id="rId26"/>
    <p:sldId id="9934" r:id="rId27"/>
    <p:sldId id="9935" r:id="rId28"/>
    <p:sldId id="9936" r:id="rId29"/>
    <p:sldId id="9924" r:id="rId30"/>
    <p:sldId id="2146" r:id="rId31"/>
    <p:sldId id="9520" r:id="rId32"/>
    <p:sldId id="1982" r:id="rId33"/>
    <p:sldId id="9928" r:id="rId34"/>
    <p:sldId id="9929" r:id="rId35"/>
    <p:sldId id="9903" r:id="rId36"/>
    <p:sldId id="9930" r:id="rId37"/>
    <p:sldId id="9925" r:id="rId38"/>
    <p:sldId id="9846" r:id="rId39"/>
    <p:sldId id="9847" r:id="rId40"/>
    <p:sldId id="9848" r:id="rId41"/>
    <p:sldId id="9849" r:id="rId42"/>
    <p:sldId id="9850" r:id="rId43"/>
    <p:sldId id="9851" r:id="rId44"/>
    <p:sldId id="9852" r:id="rId45"/>
    <p:sldId id="9853" r:id="rId46"/>
    <p:sldId id="9926" r:id="rId47"/>
    <p:sldId id="9883" r:id="rId48"/>
    <p:sldId id="9835" r:id="rId49"/>
    <p:sldId id="9863" r:id="rId50"/>
    <p:sldId id="9864" r:id="rId51"/>
    <p:sldId id="9931" r:id="rId52"/>
    <p:sldId id="9866" r:id="rId53"/>
    <p:sldId id="9932" r:id="rId54"/>
    <p:sldId id="9868" r:id="rId55"/>
    <p:sldId id="9933" r:id="rId56"/>
    <p:sldId id="9927" r:id="rId57"/>
    <p:sldId id="9937" r:id="rId58"/>
    <p:sldId id="9938" r:id="rId59"/>
    <p:sldId id="9939" r:id="rId60"/>
    <p:sldId id="9946" r:id="rId61"/>
    <p:sldId id="9947" r:id="rId62"/>
    <p:sldId id="9837" r:id="rId63"/>
    <p:sldId id="9756" r:id="rId64"/>
    <p:sldId id="9899" r:id="rId65"/>
    <p:sldId id="9885" r:id="rId66"/>
    <p:sldId id="9886" r:id="rId67"/>
    <p:sldId id="9887" r:id="rId68"/>
    <p:sldId id="9888" r:id="rId69"/>
    <p:sldId id="9889" r:id="rId70"/>
    <p:sldId id="9890" r:id="rId71"/>
    <p:sldId id="9891" r:id="rId72"/>
    <p:sldId id="9892" r:id="rId73"/>
    <p:sldId id="9893" r:id="rId74"/>
    <p:sldId id="9894" r:id="rId75"/>
    <p:sldId id="9895" r:id="rId76"/>
    <p:sldId id="9896" r:id="rId77"/>
    <p:sldId id="9897" r:id="rId78"/>
    <p:sldId id="9898" r:id="rId79"/>
    <p:sldId id="9902" r:id="rId80"/>
    <p:sldId id="9805" r:id="rId81"/>
    <p:sldId id="9952" r:id="rId82"/>
    <p:sldId id="9804" r:id="rId83"/>
    <p:sldId id="9669" r:id="rId84"/>
    <p:sldId id="9901" r:id="rId85"/>
    <p:sldId id="9384" r:id="rId86"/>
    <p:sldId id="2344" r:id="rId87"/>
    <p:sldId id="9920" r:id="rId88"/>
    <p:sldId id="9692" r:id="rId89"/>
    <p:sldId id="9972" r:id="rId90"/>
    <p:sldId id="9807" r:id="rId91"/>
    <p:sldId id="9973" r:id="rId92"/>
    <p:sldId id="9900" r:id="rId93"/>
    <p:sldId id="9514" r:id="rId94"/>
    <p:sldId id="9828" r:id="rId95"/>
    <p:sldId id="9796" r:id="rId96"/>
    <p:sldId id="9829" r:id="rId97"/>
    <p:sldId id="9968" r:id="rId98"/>
    <p:sldId id="9974" r:id="rId99"/>
    <p:sldId id="9967"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a:t>
            </a:r>
            <a:r>
              <a:rPr lang="vi-VN" sz="3200" dirty="0" smtClean="0">
                <a:solidFill>
                  <a:srgbClr val="FFFF00"/>
                </a:solidFill>
              </a:rPr>
              <a:t>Thần,</a:t>
            </a:r>
            <a:endParaRPr lang="en-US" sz="3200" dirty="0" smtClean="0">
              <a:solidFill>
                <a:srgbClr val="FFFF00"/>
              </a:solidFill>
            </a:endParaRPr>
          </a:p>
          <a:p>
            <a:r>
              <a:rPr lang="vi-VN" sz="3200" dirty="0" smtClean="0">
                <a:solidFill>
                  <a:srgbClr val="FFFF00"/>
                </a:solidFill>
              </a:rPr>
              <a:t>họ </a:t>
            </a:r>
            <a:r>
              <a:rPr lang="vi-VN" sz="3200" dirty="0">
                <a:solidFill>
                  <a:srgbClr val="FFFF00"/>
                </a:solidFill>
              </a:rPr>
              <a:t>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a:solidFill>
                  <a:srgbClr val="FFFF00"/>
                </a:solidFill>
                <a:effectLst>
                  <a:outerShdw blurRad="38100" dist="38100" dir="2700000" algn="tl">
                    <a:srgbClr val="000000">
                      <a:alpha val="43137"/>
                    </a:srgbClr>
                  </a:outerShdw>
                </a:effectLst>
                <a:latin typeface="+mj-lt"/>
                <a:cs typeface="Tahoma" pitchFamily="34" charset="0"/>
              </a:rPr>
            </a:br>
            <a:r>
              <a:rPr lang="en-US" sz="4800" b="1">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a:t>
            </a:r>
            <a:r>
              <a:rPr lang="vi-VN" sz="2800" dirty="0" smtClean="0">
                <a:solidFill>
                  <a:srgbClr val="FFFF00"/>
                </a:solidFill>
              </a:rPr>
              <a:t>Khí</a:t>
            </a:r>
            <a:endParaRPr lang="en-US" sz="2800" dirty="0" smtClean="0">
              <a:solidFill>
                <a:srgbClr val="FFFF00"/>
              </a:solidFill>
            </a:endParaRPr>
          </a:p>
          <a:p>
            <a:r>
              <a:rPr lang="vi-VN" sz="2800" dirty="0" smtClean="0">
                <a:solidFill>
                  <a:srgbClr val="FFFF00"/>
                </a:solidFill>
              </a:rPr>
              <a:t>để </a:t>
            </a:r>
            <a:r>
              <a:rPr lang="vi-VN" sz="2800" dirty="0">
                <a:solidFill>
                  <a:srgbClr val="FFFF00"/>
                </a:solidFill>
              </a:rPr>
              <a:t>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Xin Sai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Bùi</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Ninh</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L</a:t>
            </a:r>
            <a:r>
              <a:rPr lang="vi-VN" b="1" dirty="0">
                <a:solidFill>
                  <a:schemeClr val="bg1"/>
                </a:solidFill>
              </a:rPr>
              <a:t>ạy Chúa Thánh Thần khấn xin Ngài ngự tới gian trần. Từ trời cao xanh xin tỏa ánh quang minh Ngài ra. Lạy Cha kẻ cơ bần, xin ngự tới nơi gian trần. Lạy Đấng ban hồng ân, xin ngự tới soi tâm hồn.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dirty="0"/>
              <a:t> </a:t>
            </a:r>
            <a:r>
              <a:rPr lang="vi-VN" b="1" dirty="0">
                <a:solidFill>
                  <a:schemeClr val="bg1"/>
                </a:solidFill>
              </a:rPr>
              <a:t>Ôi Đấng ủi an là khách trọ hiền lương Chúa ban. Trong cảnh lầm than dịu dàng Ngài đem đến bình an. Nguồn ánh sáng chứa chan xin soi tràn tâm hồn tín hữu. Nếu không có Ngài thì nào ai lòng thanh vô tội.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Xin Chúa rửa cho sạch vết nhọ dội nơi héo khô. Thương tật khổ lo đời lạnh lùng xin chữa lành cho. Điều khô cứng sai xin ơn Ngài răn dạy uốn nắn. Sáng soi ngăn chặn đường đời ai giờ đang sai lầm.</a:t>
            </a:r>
            <a:endParaRPr lang="en-US" sz="4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Tutti</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Xin Chúa Thánh Thần ban ân cho người kêu khấn. Những ai tin cậy dư đầy ơn bảy nguồn thiêng. Xin Chúa Thánh Thần thưởng công nhân đức trong đời. Hưởng phúc trên trời hân hoan trong Chúa muôn đời.</a:t>
            </a:r>
            <a:r>
              <a:rPr lang="en-US" b="1" dirty="0">
                <a:solidFill>
                  <a:schemeClr val="bg1"/>
                </a:solidFill>
              </a:rPr>
              <a:t>  (2 </a:t>
            </a:r>
            <a:r>
              <a:rPr lang="en-US" b="1" dirty="0" err="1">
                <a:solidFill>
                  <a:schemeClr val="bg1"/>
                </a:solidFill>
              </a:rPr>
              <a:t>lần</a:t>
            </a:r>
            <a:r>
              <a:rPr lang="en-US" b="1" dirty="0">
                <a:solidFill>
                  <a:schemeClr val="bg1"/>
                </a:solidFill>
              </a:rPr>
              <a:t>)</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err="1">
                <a:solidFill>
                  <a:srgbClr val="FFFF00"/>
                </a:solidFill>
                <a:effectLst>
                  <a:outerShdw blurRad="38100" dist="38100" dir="2700000" algn="tl">
                    <a:srgbClr val="000000">
                      <a:alpha val="43137"/>
                    </a:srgbClr>
                  </a:outerShdw>
                </a:effectLst>
                <a:cs typeface="Times New Roman" pitchFamily="18" charset="0"/>
              </a:rPr>
              <a:t>Giai</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Khúc</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Dâng</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Tiến</a:t>
            </a:r>
            <a:r>
              <a:rPr lang="en-US" sz="3600" b="1" dirty="0">
                <a:solidFill>
                  <a:srgbClr val="FFFF00"/>
                </a:solidFill>
                <a:effectLst>
                  <a:outerShdw blurRad="38100" dist="38100" dir="2700000" algn="tl">
                    <a:srgbClr val="000000">
                      <a:alpha val="43137"/>
                    </a:srgbClr>
                  </a:outerShdw>
                </a:effectLst>
                <a:cs typeface="Times New Roman" pitchFamily="18" charset="0"/>
              </a:rPr>
              <a:t> 2</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a:solidFill>
                  <a:srgbClr val="FFFF00"/>
                </a:solidFill>
                <a:effectLst>
                  <a:outerShdw blurRad="38100" dist="38100" dir="2700000" algn="tl">
                    <a:srgbClr val="000000">
                      <a:alpha val="43137"/>
                    </a:srgbClr>
                  </a:outerShdw>
                </a:effectLst>
                <a:cs typeface="Times New Roman" pitchFamily="18" charset="0"/>
              </a:rPr>
              <a:t>Giang</a:t>
            </a:r>
            <a:r>
              <a:rPr lang="en-US" sz="3600" b="1" i="1" dirty="0">
                <a:solidFill>
                  <a:srgbClr val="FFFF00"/>
                </a:solidFill>
                <a:effectLst>
                  <a:outerShdw blurRad="38100" dist="38100" dir="2700000" algn="tl">
                    <a:srgbClr val="000000">
                      <a:alpha val="43137"/>
                    </a:srgbClr>
                  </a:outerShdw>
                </a:effectLst>
                <a:cs typeface="Times New Roman" pitchFamily="18" charset="0"/>
              </a:rPr>
              <a:t> </a:t>
            </a:r>
            <a:r>
              <a:rPr lang="en-US" sz="3600" b="1" i="1" dirty="0" err="1">
                <a:solidFill>
                  <a:srgbClr val="FFFF00"/>
                </a:solidFill>
                <a:effectLst>
                  <a:outerShdw blurRad="38100" dist="38100" dir="2700000" algn="tl">
                    <a:srgbClr val="000000">
                      <a:alpha val="43137"/>
                    </a:srgbClr>
                  </a:outerShdw>
                </a:effectLst>
                <a:cs typeface="Times New Roman" pitchFamily="18" charset="0"/>
              </a:rPr>
              <a:t>Tâm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chemeClr val="bg1"/>
                </a:solidFill>
                <a:latin typeface="+mj-lt"/>
              </a:rPr>
              <a:t>Nguyện dâng Chúa này bánh thơm</a:t>
            </a:r>
            <a:r>
              <a:rPr lang="en-US" sz="4800" b="1" dirty="0">
                <a:solidFill>
                  <a:schemeClr val="bg1"/>
                </a:solidFill>
                <a:latin typeface="+mj-lt"/>
              </a:rPr>
              <a:t> </a:t>
            </a:r>
            <a:r>
              <a:rPr lang="vi-VN" sz="4800" b="1" dirty="0">
                <a:solidFill>
                  <a:schemeClr val="bg1"/>
                </a:solidFill>
                <a:latin typeface="+mj-lt"/>
              </a:rPr>
              <a:t>từ lúa ngon</a:t>
            </a:r>
            <a:r>
              <a:rPr lang="en-US" sz="4800" b="1" dirty="0">
                <a:solidFill>
                  <a:schemeClr val="bg1"/>
                </a:solidFill>
                <a:latin typeface="+mj-lt"/>
              </a:rPr>
              <a:t>, </a:t>
            </a:r>
            <a:r>
              <a:rPr lang="vi-VN" sz="4800" b="1" dirty="0">
                <a:solidFill>
                  <a:schemeClr val="bg1"/>
                </a:solidFill>
                <a:latin typeface="+mj-lt"/>
              </a:rPr>
              <a:t>nguyện dâng Chúa này chén nho</a:t>
            </a:r>
            <a:r>
              <a:rPr lang="en-US" sz="4800" b="1" dirty="0">
                <a:solidFill>
                  <a:schemeClr val="bg1"/>
                </a:solidFill>
                <a:latin typeface="+mj-lt"/>
              </a:rPr>
              <a:t> </a:t>
            </a:r>
            <a:r>
              <a:rPr lang="vi-VN" sz="4800" b="1" dirty="0">
                <a:solidFill>
                  <a:schemeClr val="bg1"/>
                </a:solidFill>
                <a:latin typeface="+mj-lt"/>
              </a:rPr>
              <a:t>nồng ước</a:t>
            </a:r>
            <a:r>
              <a:rPr lang="en-US" sz="4800" b="1" dirty="0">
                <a:solidFill>
                  <a:schemeClr val="bg1"/>
                </a:solidFill>
                <a:latin typeface="+mj-lt"/>
              </a:rPr>
              <a:t> </a:t>
            </a:r>
            <a:r>
              <a:rPr lang="en-US" sz="4800" b="1" dirty="0" err="1">
                <a:solidFill>
                  <a:schemeClr val="bg1"/>
                </a:solidFill>
                <a:latin typeface="+mj-lt"/>
              </a:rPr>
              <a:t>mong</a:t>
            </a:r>
            <a:r>
              <a:rPr lang="en-US" sz="4800" b="1" dirty="0">
                <a:solidFill>
                  <a:schemeClr val="bg1"/>
                </a:solidFill>
                <a:latin typeface="+mj-lt"/>
              </a:rPr>
              <a:t>. </a:t>
            </a:r>
            <a:r>
              <a:rPr lang="vi-VN" sz="4800" b="1" dirty="0">
                <a:solidFill>
                  <a:schemeClr val="bg1"/>
                </a:solidFill>
                <a:latin typeface="+mj-lt"/>
              </a:rPr>
              <a:t> </a:t>
            </a:r>
            <a:r>
              <a:rPr lang="en-US" sz="4800" b="1" dirty="0">
                <a:solidFill>
                  <a:schemeClr val="bg1"/>
                </a:solidFill>
                <a:latin typeface="+mj-lt"/>
              </a:rPr>
              <a:t>N</a:t>
            </a:r>
            <a:r>
              <a:rPr lang="vi-VN" sz="4800" b="1" dirty="0">
                <a:solidFill>
                  <a:schemeClr val="bg1"/>
                </a:solidFill>
                <a:latin typeface="+mj-lt"/>
              </a:rPr>
              <a:t>guyện dâng lên  Chúa trái tim con bao nồng</a:t>
            </a:r>
            <a:r>
              <a:rPr lang="en-US" sz="4800" b="1" dirty="0">
                <a:solidFill>
                  <a:schemeClr val="bg1"/>
                </a:solidFill>
                <a:latin typeface="+mj-lt"/>
              </a:rPr>
              <a:t> </a:t>
            </a:r>
            <a:r>
              <a:rPr lang="vi-VN" sz="4800" b="1" dirty="0">
                <a:solidFill>
                  <a:schemeClr val="bg1"/>
                </a:solidFill>
                <a:latin typeface="+mj-lt"/>
              </a:rPr>
              <a:t>say khát vọng</a:t>
            </a:r>
            <a:r>
              <a:rPr lang="en-US" sz="4800" b="1" dirty="0">
                <a:solidFill>
                  <a:schemeClr val="bg1"/>
                </a:solidFill>
                <a:latin typeface="+mj-lt"/>
              </a:rPr>
              <a:t> </a:t>
            </a:r>
            <a:r>
              <a:rPr lang="vi-VN" sz="4800" b="1" dirty="0">
                <a:solidFill>
                  <a:schemeClr val="bg1"/>
                </a:solidFill>
                <a:latin typeface="+mj-lt"/>
              </a:rPr>
              <a:t>chứa chan bao mầm sống</a:t>
            </a:r>
            <a:r>
              <a:rPr lang="en-US" sz="4800" b="1" dirty="0">
                <a:solidFill>
                  <a:schemeClr val="bg1"/>
                </a:solidFill>
                <a:latin typeface="+mj-lt"/>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Nguyện dâng Chúa ngọn nến xinh rực sáng vui</a:t>
            </a:r>
            <a:r>
              <a:rPr lang="en-US" sz="4400" b="1" dirty="0">
                <a:solidFill>
                  <a:schemeClr val="bg1"/>
                </a:solidFill>
                <a:latin typeface="+mj-lt"/>
              </a:rPr>
              <a:t>, </a:t>
            </a:r>
            <a:r>
              <a:rPr lang="vi-VN" sz="4400" b="1" dirty="0">
                <a:solidFill>
                  <a:schemeClr val="bg1"/>
                </a:solidFill>
                <a:latin typeface="+mj-lt"/>
              </a:rPr>
              <a:t>nguyện dâng Chúa này cánh hoa đẹp thắm tươi</a:t>
            </a:r>
            <a:r>
              <a:rPr lang="en-US" sz="4400" b="1" dirty="0">
                <a:solidFill>
                  <a:schemeClr val="bg1"/>
                </a:solidFill>
                <a:latin typeface="+mj-lt"/>
              </a:rPr>
              <a:t>. N</a:t>
            </a:r>
            <a:r>
              <a:rPr lang="vi-VN" sz="4400" b="1" dirty="0">
                <a:solidFill>
                  <a:schemeClr val="bg1"/>
                </a:solidFill>
                <a:latin typeface="+mj-lt"/>
              </a:rPr>
              <a:t>guyện dâng lên Chúa ước mơ sáng trong hồn nhiên ấu thơ</a:t>
            </a:r>
            <a:r>
              <a:rPr lang="en-US" sz="4400" b="1" dirty="0">
                <a:solidFill>
                  <a:schemeClr val="bg1"/>
                </a:solidFill>
                <a:latin typeface="+mj-lt"/>
              </a:rPr>
              <a:t> </a:t>
            </a:r>
            <a:r>
              <a:rPr lang="vi-VN" sz="4400" b="1" dirty="0">
                <a:solidFill>
                  <a:schemeClr val="bg1"/>
                </a:solidFill>
                <a:latin typeface="+mj-lt"/>
              </a:rPr>
              <a:t>lòng con dâng lên Chúa. </a:t>
            </a:r>
            <a:endParaRPr lang="en-US" altLang="en-US" sz="4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khúc</a:t>
            </a:r>
            <a:r>
              <a:rPr lang="en-US" sz="5200" b="1" dirty="0">
                <a:solidFill>
                  <a:schemeClr val="bg1"/>
                </a:solidFill>
                <a:latin typeface="+mj-lt"/>
              </a:rPr>
              <a:t> </a:t>
            </a:r>
            <a:r>
              <a:rPr lang="en-US" sz="5200" b="1" dirty="0" err="1">
                <a:solidFill>
                  <a:schemeClr val="bg1"/>
                </a:solidFill>
                <a:latin typeface="+mj-lt"/>
              </a:rPr>
              <a:t>hát</a:t>
            </a:r>
            <a:r>
              <a:rPr lang="en-US" sz="5200" b="1" dirty="0">
                <a:solidFill>
                  <a:schemeClr val="bg1"/>
                </a:solidFill>
                <a:latin typeface="+mj-lt"/>
              </a:rPr>
              <a:t> </a:t>
            </a:r>
            <a:r>
              <a:rPr lang="en-US" sz="5200" b="1" dirty="0" err="1">
                <a:solidFill>
                  <a:schemeClr val="bg1"/>
                </a:solidFill>
                <a:latin typeface="+mj-lt"/>
              </a:rPr>
              <a:t>mến</a:t>
            </a:r>
            <a:r>
              <a:rPr lang="en-US" sz="5200" b="1" dirty="0">
                <a:solidFill>
                  <a:schemeClr val="bg1"/>
                </a:solidFill>
                <a:latin typeface="+mj-lt"/>
              </a:rPr>
              <a:t> tin,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lên</a:t>
            </a:r>
            <a:r>
              <a:rPr lang="en-US" sz="5200" b="1" dirty="0">
                <a:solidFill>
                  <a:schemeClr val="bg1"/>
                </a:solidFill>
                <a:latin typeface="+mj-lt"/>
              </a:rPr>
              <a:t> bao </a:t>
            </a:r>
            <a:r>
              <a:rPr lang="en-US" sz="5200" b="1" dirty="0" err="1">
                <a:solidFill>
                  <a:schemeClr val="bg1"/>
                </a:solidFill>
                <a:latin typeface="+mj-lt"/>
              </a:rPr>
              <a:t>tâm</a:t>
            </a:r>
            <a:r>
              <a:rPr lang="en-US" sz="5200" b="1" dirty="0">
                <a:solidFill>
                  <a:schemeClr val="bg1"/>
                </a:solidFill>
                <a:latin typeface="+mj-lt"/>
              </a:rPr>
              <a:t> </a:t>
            </a:r>
            <a:r>
              <a:rPr lang="en-US" sz="5200" b="1" dirty="0" err="1">
                <a:solidFill>
                  <a:schemeClr val="bg1"/>
                </a:solidFill>
                <a:latin typeface="+mj-lt"/>
              </a:rPr>
              <a:t>tình</a:t>
            </a:r>
            <a:r>
              <a:rPr lang="en-US" sz="5200" b="1" dirty="0">
                <a:solidFill>
                  <a:schemeClr val="bg1"/>
                </a:solidFill>
                <a:latin typeface="+mj-lt"/>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br>
              <a:rPr lang="en-US" sz="5200" b="1" dirty="0">
                <a:solidFill>
                  <a:schemeClr val="bg1"/>
                </a:solidFill>
                <a:latin typeface="+mj-lt"/>
              </a:rPr>
            </a:b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Con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Lấn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B</a:t>
            </a:r>
            <a:r>
              <a:rPr lang="vi-VN"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Ngài</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36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12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latin typeface="+mj-lt"/>
              </a:rPr>
              <a:t>Nguyện xin Chúa Thánh Thần Ngôi Ba thánh thiện ngự đến trong cõi lòng chờ mong ánh siêu huyền hồn con như đất mềm miên man những ưu phiền bể khổ của bao năm thăng trầm và bao giấc ưu phiền</a:t>
            </a:r>
            <a:r>
              <a:rPr lang="en-US" sz="4400" b="1" dirty="0">
                <a:solidFill>
                  <a:schemeClr val="bg1"/>
                </a:solidFill>
                <a:latin typeface="+mj-lt"/>
              </a:rPr>
              <a:t>. </a:t>
            </a:r>
            <a:endPar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rPr>
              <a:t>Nguyện xin Chúa Thánh Thần Ngôi Ba dũng lực. Ngự đến đem sức mạnh cho con sức chinh phục. Hồn  </a:t>
            </a:r>
            <a:r>
              <a:rPr lang="en-US" sz="4400" b="1" dirty="0">
                <a:solidFill>
                  <a:schemeClr val="bg1"/>
                </a:solidFill>
              </a:rPr>
              <a:t>c</a:t>
            </a:r>
            <a:r>
              <a:rPr lang="vi-VN" sz="4400" b="1" dirty="0">
                <a:solidFill>
                  <a:schemeClr val="bg1"/>
                </a:solidFill>
              </a:rPr>
              <a:t>on năm tháng dài như lữ khác</a:t>
            </a:r>
            <a:r>
              <a:rPr lang="en-US" sz="4400" b="1" dirty="0">
                <a:solidFill>
                  <a:schemeClr val="bg1"/>
                </a:solidFill>
              </a:rPr>
              <a:t>h</a:t>
            </a:r>
            <a:r>
              <a:rPr lang="vi-VN" sz="4400" b="1" dirty="0">
                <a:solidFill>
                  <a:schemeClr val="bg1"/>
                </a:solidFill>
              </a:rPr>
              <a:t> u hoài. Phiền nhiễu của bao thế lực đam mê của men say.</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20843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latin typeface="+mj-lt"/>
              </a:rPr>
              <a:t> </a:t>
            </a:r>
            <a:r>
              <a:rPr lang="vi-VN" sz="4400" b="1" dirty="0">
                <a:solidFill>
                  <a:schemeClr val="bg1"/>
                </a:solidFill>
                <a:latin typeface="+mj-lt"/>
              </a:rPr>
              <a:t>Nguyện xin Chúa Thánh Thần Ngôi Ba trí tuệ. Ngự đến đem suối nguồn thông minh với ân huệ. Đời con như lữ hành hôn </a:t>
            </a:r>
            <a:r>
              <a:rPr lang="en-US" sz="4400" b="1" dirty="0" err="1">
                <a:solidFill>
                  <a:schemeClr val="bg1"/>
                </a:solidFill>
                <a:latin typeface="+mj-lt"/>
              </a:rPr>
              <a:t>mê</a:t>
            </a:r>
            <a:r>
              <a:rPr lang="vi-VN" sz="4400" b="1" dirty="0">
                <a:solidFill>
                  <a:schemeClr val="bg1"/>
                </a:solidFill>
                <a:latin typeface="+mj-lt"/>
              </a:rPr>
              <a:t> giữa cuộc đời. Vạn nẻo hiểm nguy một mình con không vững bước đi.</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0260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p>
          <a:p>
            <a:pPr marL="27432" indent="0" algn="ctr">
              <a:lnSpc>
                <a:spcPct val="120000"/>
              </a:lnSpc>
              <a:buNone/>
            </a:pPr>
            <a:r>
              <a:rPr lang="en-US" sz="5400" b="1" i="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Thành 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93209"/>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a:solidFill>
                  <a:srgbClr val="FFFF00"/>
                </a:solidFill>
              </a:rPr>
              <a:t>NÀY CHÍNH CHÚA </a:t>
            </a:r>
          </a:p>
          <a:p>
            <a:pPr algn="ctr"/>
            <a:r>
              <a:rPr lang="en-US" sz="6000" b="1" dirty="0" err="1">
                <a:solidFill>
                  <a:srgbClr val="FFFF00"/>
                </a:solidFill>
              </a:rPr>
              <a:t>Nguyễn</a:t>
            </a:r>
            <a:r>
              <a:rPr lang="en-US" sz="6000" b="1" dirty="0">
                <a:solidFill>
                  <a:srgbClr val="FFFF00"/>
                </a:solidFill>
              </a:rPr>
              <a:t> </a:t>
            </a:r>
            <a:r>
              <a:rPr lang="en-US" sz="6000" b="1" dirty="0" err="1">
                <a:solidFill>
                  <a:srgbClr val="FFFF00"/>
                </a:solidFill>
              </a:rPr>
              <a:t>Đức</a:t>
            </a:r>
            <a:r>
              <a:rPr lang="en-US" sz="6000" b="1" dirty="0">
                <a:solidFill>
                  <a:srgbClr val="FFFF00"/>
                </a:solidFill>
              </a:rPr>
              <a:t> </a:t>
            </a:r>
            <a:r>
              <a:rPr lang="en-US" sz="6000" b="1" dirty="0" err="1">
                <a:solidFill>
                  <a:srgbClr val="FFFF00"/>
                </a:solidFill>
              </a:rPr>
              <a:t>Tuấn</a:t>
            </a:r>
            <a:endParaRPr lang="en-US" sz="23900" b="1" i="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chemeClr val="bg1"/>
                </a:solidFill>
              </a:rPr>
              <a:t>Sai tôi đến với người nghèo khó. Sai tôi đến với người lao tù.  Mang Tin Mừng giải thoát Thiên Chúa đã cứu tôi</a:t>
            </a:r>
            <a:r>
              <a:rPr lang="en-US" sz="5400" b="1" dirty="0">
                <a:solidFill>
                  <a:schemeClr val="bg1"/>
                </a:solidFill>
              </a:rPr>
              <a:t>.</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đau yếu. Sai tôi đến với người thất vọng.  Mang Tin Mừng chân lý Thiên Chúa đã cứu tôi</a:t>
            </a:r>
            <a:r>
              <a:rPr lang="en-US" sz="5800" b="1" dirty="0">
                <a:solidFill>
                  <a:schemeClr val="bg1"/>
                </a:solidFill>
              </a:rPr>
              <a:t>.</a:t>
            </a:r>
            <a:endParaRPr lang="vi-VN"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1794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1012</TotalTime>
  <Words>1365</Words>
  <Application>Microsoft Office PowerPoint</Application>
  <PresentationFormat>On-screen Show (16:9)</PresentationFormat>
  <Paragraphs>104</Paragraphs>
  <Slides>76</Slides>
  <Notes>0</Notes>
  <HiddenSlides>0</HiddenSlides>
  <MMClips>0</MMClips>
  <ScaleCrop>false</ScaleCrop>
  <HeadingPairs>
    <vt:vector size="4" baseType="variant">
      <vt:variant>
        <vt:lpstr>Theme</vt:lpstr>
      </vt:variant>
      <vt:variant>
        <vt:i4>24</vt:i4>
      </vt:variant>
      <vt:variant>
        <vt:lpstr>Slide Titles</vt:lpstr>
      </vt:variant>
      <vt:variant>
        <vt:i4>76</vt:i4>
      </vt:variant>
    </vt:vector>
  </HeadingPairs>
  <TitlesOfParts>
    <vt:vector size="100"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24_Office Theme</vt:lpstr>
      <vt:lpstr>8_Office Theme</vt:lpstr>
      <vt:lpstr>6_Office Theme</vt:lpstr>
      <vt:lpstr>3_Office Theme</vt:lpstr>
      <vt:lpstr>4_Office Theme</vt:lpstr>
      <vt:lpstr>13_Office Theme</vt:lpstr>
      <vt:lpstr>25_Office Theme</vt:lpstr>
      <vt:lpstr>26_Office Theme</vt:lpstr>
      <vt:lpstr>30_Office Theme</vt:lpstr>
      <vt:lpstr>17_Office Theme</vt:lpstr>
      <vt:lpstr>19_Office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Thánh Thần khấn xin Ngài ngự tới gian trần. Từ trời cao xanh xin tỏa ánh quang minh Ngài ra. Lạy Cha kẻ cơ bần, xin ngự tới nơi gian trần. Lạy Đấng ban hồng ân, xin ngự tới soi tâm hồn.</vt:lpstr>
      <vt:lpstr>Tk1:  Ôi Đấng ủi an là khách trọ hiền lương Chúa ban. Trong cảnh lầm than dịu dàng Ngài đem đến bình an. Nguồn ánh sáng chứa chan xin soi tràn tâm hồn tín hữu. Nếu không có Ngài thì nào ai lòng thanh vô tội.</vt:lpstr>
      <vt:lpstr>Tk2: Xin Chúa rửa cho sạch vết nhọ dội nơi héo khô. Thương tật khổ lo đời lạnh lùng xin chữa lành cho. Điều khô cứng sai xin ơn Ngài răn dạy uốn nắn. Sáng soi ngăn chặn đường đời ai giờ đang sai lầm.</vt:lpstr>
      <vt:lpstr>Tutti: Xin Chúa Thánh Thần ban ân cho người kêu khấn. Những ai tin cậy dư đầy ơn bảy nguồn thiêng. Xin Chúa Thánh Thần thưởng công nhân đức trong đời. Hưởng phúc trên trời hân hoan trong Chúa muôn đời.  (2 lần)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158</cp:revision>
  <dcterms:created xsi:type="dcterms:W3CDTF">2021-05-09T08:36:44Z</dcterms:created>
  <dcterms:modified xsi:type="dcterms:W3CDTF">2024-05-09T21:20:33Z</dcterms:modified>
</cp:coreProperties>
</file>