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552" r:id="rId12"/>
    <p:sldMasterId id="2147484564" r:id="rId13"/>
    <p:sldMasterId id="2147484576" r:id="rId14"/>
  </p:sldMasterIdLst>
  <p:notesMasterIdLst>
    <p:notesMasterId r:id="rId78"/>
  </p:notesMasterIdLst>
  <p:sldIdLst>
    <p:sldId id="849" r:id="rId15"/>
    <p:sldId id="376" r:id="rId16"/>
    <p:sldId id="851" r:id="rId17"/>
    <p:sldId id="852" r:id="rId18"/>
    <p:sldId id="853" r:id="rId19"/>
    <p:sldId id="850" r:id="rId20"/>
    <p:sldId id="553" r:id="rId21"/>
    <p:sldId id="746" r:id="rId22"/>
    <p:sldId id="585" r:id="rId23"/>
    <p:sldId id="871" r:id="rId24"/>
    <p:sldId id="861" r:id="rId25"/>
    <p:sldId id="860" r:id="rId26"/>
    <p:sldId id="811" r:id="rId27"/>
    <p:sldId id="812" r:id="rId28"/>
    <p:sldId id="813" r:id="rId29"/>
    <p:sldId id="820" r:id="rId30"/>
    <p:sldId id="814" r:id="rId31"/>
    <p:sldId id="821" r:id="rId32"/>
    <p:sldId id="815" r:id="rId33"/>
    <p:sldId id="823" r:id="rId34"/>
    <p:sldId id="843" r:id="rId35"/>
    <p:sldId id="819" r:id="rId36"/>
    <p:sldId id="842" r:id="rId37"/>
    <p:sldId id="856" r:id="rId38"/>
    <p:sldId id="400" r:id="rId39"/>
    <p:sldId id="401" r:id="rId40"/>
    <p:sldId id="402" r:id="rId41"/>
    <p:sldId id="403" r:id="rId42"/>
    <p:sldId id="404" r:id="rId43"/>
    <p:sldId id="405" r:id="rId44"/>
    <p:sldId id="406" r:id="rId45"/>
    <p:sldId id="407" r:id="rId46"/>
    <p:sldId id="408" r:id="rId47"/>
    <p:sldId id="409" r:id="rId48"/>
    <p:sldId id="410" r:id="rId49"/>
    <p:sldId id="411" r:id="rId50"/>
    <p:sldId id="412" r:id="rId51"/>
    <p:sldId id="841" r:id="rId52"/>
    <p:sldId id="558" r:id="rId53"/>
    <p:sldId id="561" r:id="rId54"/>
    <p:sldId id="559" r:id="rId55"/>
    <p:sldId id="614" r:id="rId56"/>
    <p:sldId id="872" r:id="rId57"/>
    <p:sldId id="873" r:id="rId58"/>
    <p:sldId id="874" r:id="rId59"/>
    <p:sldId id="276" r:id="rId60"/>
    <p:sldId id="838" r:id="rId61"/>
    <p:sldId id="855" r:id="rId62"/>
    <p:sldId id="277" r:id="rId63"/>
    <p:sldId id="279" r:id="rId64"/>
    <p:sldId id="278" r:id="rId65"/>
    <p:sldId id="875" r:id="rId66"/>
    <p:sldId id="290" r:id="rId67"/>
    <p:sldId id="876" r:id="rId68"/>
    <p:sldId id="291" r:id="rId69"/>
    <p:sldId id="877" r:id="rId70"/>
    <p:sldId id="857" r:id="rId71"/>
    <p:sldId id="858" r:id="rId72"/>
    <p:sldId id="293" r:id="rId73"/>
    <p:sldId id="563" r:id="rId74"/>
    <p:sldId id="564" r:id="rId75"/>
    <p:sldId id="878" r:id="rId76"/>
    <p:sldId id="859" r:id="rId7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XHzCkiOgFCeyRRfM0FcITw==" hashData="mplLeTv7UB+SCxwWc+x9WhffTbM="/>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55</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7790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479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5045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9197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7552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744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8976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371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0609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750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273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09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8976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696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840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4093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6483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29250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7301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108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5751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236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5630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0150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9234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1084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5269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2378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8255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7721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272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6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427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564682"/>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557445"/>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838670"/>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4.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FFFF00"/>
                </a:solidFill>
                <a:effectLst/>
                <a:latin typeface="+mj-lt"/>
              </a:rPr>
              <a:t>Đk</a:t>
            </a:r>
            <a:r>
              <a:rPr lang="vi-VN" sz="4800" b="0" u="sng" smtClean="0">
                <a:solidFill>
                  <a:srgbClr val="FFFF00"/>
                </a:solidFill>
                <a:effectLst/>
                <a:latin typeface="+mj-lt"/>
              </a:rPr>
              <a:t>:</a:t>
            </a:r>
            <a:r>
              <a:rPr lang="vi-VN" sz="4800" b="0" smtClean="0">
                <a:solidFill>
                  <a:schemeClr val="bg1"/>
                </a:solidFill>
                <a:effectLst/>
                <a:latin typeface="+mj-lt"/>
              </a:rPr>
              <a:t> </a:t>
            </a:r>
            <a:r>
              <a:rPr lang="vi-VN" sz="4800">
                <a:solidFill>
                  <a:schemeClr val="bg1"/>
                </a:solidFill>
                <a:latin typeface="+mj-lt"/>
              </a:rPr>
              <a:t>Nay con bước vào mùa hồng ân cứu độ. Thỏa lòng khát khao như nai rừng bên suối. Nay con đón chờ Ngày Tình Yêu giáng thế, Chúa ơi xin giúp con giữ trọn niềm trông cậy.</a:t>
            </a:r>
          </a:p>
        </p:txBody>
      </p:sp>
    </p:spTree>
    <p:extLst>
      <p:ext uri="{BB962C8B-B14F-4D97-AF65-F5344CB8AC3E}">
        <p14:creationId xmlns:p14="http://schemas.microsoft.com/office/powerpoint/2010/main" val="39302628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12410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1754326"/>
          </a:xfrm>
          <a:prstGeom prst="rect">
            <a:avLst/>
          </a:prstGeom>
        </p:spPr>
        <p:txBody>
          <a:bodyPr wrap="square">
            <a:spAutoFit/>
          </a:bodyPr>
          <a:lstStyle/>
          <a:p>
            <a:r>
              <a:rPr lang="vi-VN" sz="3600" u="sng">
                <a:solidFill>
                  <a:srgbClr val="FFFF00"/>
                </a:solidFill>
              </a:rPr>
              <a:t>Bài đọc </a:t>
            </a:r>
            <a:r>
              <a:rPr lang="vi-VN" sz="3600" u="sng" smtClean="0">
                <a:solidFill>
                  <a:srgbClr val="FFFF00"/>
                </a:solidFill>
              </a:rPr>
              <a:t>1</a:t>
            </a:r>
            <a:endParaRPr lang="vi-VN" sz="3600" u="sng">
              <a:solidFill>
                <a:srgbClr val="FFFF00"/>
              </a:solidFill>
            </a:endParaRPr>
          </a:p>
          <a:p>
            <a:r>
              <a:rPr lang="vi-VN" sz="3600">
                <a:solidFill>
                  <a:prstClr val="white"/>
                </a:solidFill>
              </a:rPr>
              <a:t>Phải chi Chúa xé trời mà ngự xuống</a:t>
            </a:r>
            <a:r>
              <a:rPr lang="vi-VN" sz="3600" smtClean="0">
                <a:solidFill>
                  <a:prstClr val="white"/>
                </a:solidFill>
              </a:rPr>
              <a:t>.</a:t>
            </a:r>
            <a:endParaRPr lang="vi-VN" sz="3600">
              <a:solidFill>
                <a:prstClr val="white"/>
              </a:solidFill>
            </a:endParaRPr>
          </a:p>
          <a:p>
            <a:r>
              <a:rPr lang="vi-VN" sz="3600">
                <a:solidFill>
                  <a:prstClr val="white"/>
                </a:solidFill>
              </a:rPr>
              <a:t>Bài trích sách ngôn sứ I-sai-a.</a:t>
            </a:r>
          </a:p>
        </p:txBody>
      </p:sp>
    </p:spTree>
    <p:extLst>
      <p:ext uri="{BB962C8B-B14F-4D97-AF65-F5344CB8AC3E}">
        <p14:creationId xmlns:p14="http://schemas.microsoft.com/office/powerpoint/2010/main" val="4175431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79</a:t>
            </a:r>
            <a:br>
              <a:rPr lang="en-US" smtClean="0">
                <a:solidFill>
                  <a:srgbClr val="FFFF00"/>
                </a:solidFill>
              </a:rPr>
            </a:br>
            <a:r>
              <a:rPr lang="en-US" smtClean="0">
                <a:solidFill>
                  <a:srgbClr val="FFFF00"/>
                </a:solidFill>
              </a:rPr>
              <a:t>Chúa Nhật I Mùa Vọng </a:t>
            </a:r>
            <a:br>
              <a:rPr lang="en-US" smtClean="0">
                <a:solidFill>
                  <a:srgbClr val="FFFF00"/>
                </a:solidFill>
              </a:rPr>
            </a:br>
            <a:r>
              <a:rPr lang="en-US" smtClean="0">
                <a:solidFill>
                  <a:srgbClr val="FFFF00"/>
                </a:solidFill>
              </a:rPr>
              <a:t>Năm B</a:t>
            </a:r>
            <a:br>
              <a:rPr lang="en-US" smtClean="0">
                <a:solidFill>
                  <a:srgbClr val="FFFF00"/>
                </a:solidFill>
              </a:rPr>
            </a:br>
            <a:r>
              <a:rPr lang="en-US" b="1" i="1" smtClean="0">
                <a:solidFill>
                  <a:schemeClr val="bg1"/>
                </a:solidFill>
              </a:rPr>
              <a:t>Lm. Kim Long</a:t>
            </a:r>
            <a:br>
              <a:rPr lang="en-US" b="1" i="1" smtClean="0">
                <a:solidFill>
                  <a:schemeClr val="bg1"/>
                </a:solidFill>
              </a:rPr>
            </a:br>
            <a:r>
              <a:rPr lang="en-US" b="1" i="1" smtClean="0">
                <a:solidFill>
                  <a:schemeClr val="bg1"/>
                </a:solidFill>
              </a:rPr>
              <a:t>03 Câu</a:t>
            </a:r>
            <a:endParaRPr lang="en-US" b="1" i="1">
              <a:solidFill>
                <a:schemeClr val="bg1"/>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Lạy Chúa xin đoái nhìn chúng con, xin tỏ nhan thánh Chúa và cứu độ chúng con.</a:t>
            </a:r>
            <a:endParaRPr lang="vi-VN" sz="6600" smtClean="0">
              <a:solidFill>
                <a:schemeClr val="bg1"/>
              </a:solidFill>
            </a:endParaRPr>
          </a:p>
        </p:txBody>
      </p:sp>
    </p:spTree>
    <p:extLst>
      <p:ext uri="{BB962C8B-B14F-4D97-AF65-F5344CB8AC3E}">
        <p14:creationId xmlns:p14="http://schemas.microsoft.com/office/powerpoint/2010/main" val="2982620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smtClean="0">
                <a:solidFill>
                  <a:srgbClr val="FFFF00"/>
                </a:solidFill>
              </a:rPr>
              <a:t>Tk1:</a:t>
            </a:r>
            <a:r>
              <a:rPr lang="en-US">
                <a:solidFill>
                  <a:schemeClr val="bg1"/>
                </a:solidFill>
              </a:rPr>
              <a:t> </a:t>
            </a:r>
            <a:r>
              <a:rPr lang="vi-VN">
                <a:solidFill>
                  <a:schemeClr val="bg1"/>
                </a:solidFill>
              </a:rPr>
              <a:t>Lạy Mục tử nhà Ít-ra-en, Ngài chăn dắt nhà Giu-se như chăn chiên cừu xin hãy lắng nghe. Lạy Đấng ngự giữa các thần hộ giá xin hãy hiển vinh. Xin khơi dậy uy dũng của Ngài mà mau đến cứu độ chúng con.</a:t>
            </a:r>
            <a:endParaRPr lang="en-US">
              <a:solidFill>
                <a:schemeClr val="bg1"/>
              </a:solidFill>
            </a:endParaRPr>
          </a:p>
        </p:txBody>
      </p:sp>
    </p:spTree>
    <p:extLst>
      <p:ext uri="{BB962C8B-B14F-4D97-AF65-F5344CB8AC3E}">
        <p14:creationId xmlns:p14="http://schemas.microsoft.com/office/powerpoint/2010/main" val="1096393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Lạy Chúa xin đoái nhìn chúng con, xin tỏ nhan thánh Chúa và cứu độ chúng con.</a:t>
            </a:r>
            <a:endParaRPr lang="vi-VN" sz="6600" smtClean="0">
              <a:solidFill>
                <a:schemeClr val="bg1"/>
              </a:solidFill>
            </a:endParaRPr>
          </a:p>
        </p:txBody>
      </p:sp>
    </p:spTree>
    <p:extLst>
      <p:ext uri="{BB962C8B-B14F-4D97-AF65-F5344CB8AC3E}">
        <p14:creationId xmlns:p14="http://schemas.microsoft.com/office/powerpoint/2010/main" val="3762941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u="sng" smtClean="0">
                <a:solidFill>
                  <a:srgbClr val="FFFF00"/>
                </a:solidFill>
              </a:rPr>
              <a:t>Tk2:</a:t>
            </a:r>
            <a:r>
              <a:rPr lang="en-US" smtClean="0">
                <a:solidFill>
                  <a:schemeClr val="bg1"/>
                </a:solidFill>
              </a:rPr>
              <a:t> </a:t>
            </a:r>
            <a:r>
              <a:rPr lang="vi-VN">
                <a:solidFill>
                  <a:schemeClr val="bg1"/>
                </a:solidFill>
              </a:rPr>
              <a:t>Vạn lạy Ngài là Chúa thiên binh, nguyện thương xót trở lại đi, tít trên cung trời xin ngó xuống trông xem. Nguyện Chúa dủ thương thăm vườn nho cũ tay Chúa trồng xưa. Tay uy quyền xin hãy bảo vệ, chồi non đó hãy củng cố thêm.</a:t>
            </a:r>
            <a:endParaRPr lang="en-US">
              <a:solidFill>
                <a:schemeClr val="bg1"/>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Lạy Chúa xin đoái nhìn chúng con, xin tỏ nhan thánh Chúa và cứu độ chúng con.</a:t>
            </a:r>
            <a:endParaRPr lang="vi-VN" sz="6600" smtClean="0">
              <a:solidFill>
                <a:schemeClr val="bg1"/>
              </a:solidFill>
            </a:endParaRPr>
          </a:p>
        </p:txBody>
      </p:sp>
    </p:spTree>
    <p:extLst>
      <p:ext uri="{BB962C8B-B14F-4D97-AF65-F5344CB8AC3E}">
        <p14:creationId xmlns:p14="http://schemas.microsoft.com/office/powerpoint/2010/main" val="3762941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u="sng" smtClean="0">
                <a:solidFill>
                  <a:srgbClr val="FFFF00"/>
                </a:solidFill>
              </a:rPr>
              <a:t>Tk3:</a:t>
            </a:r>
            <a:r>
              <a:rPr lang="en-US">
                <a:solidFill>
                  <a:schemeClr val="bg1"/>
                </a:solidFill>
              </a:rPr>
              <a:t> </a:t>
            </a:r>
            <a:r>
              <a:rPr lang="vi-VN">
                <a:solidFill>
                  <a:schemeClr val="bg1"/>
                </a:solidFill>
              </a:rPr>
              <a:t>Rày nguyện xin Ngài hãy ra tay chở che Đấng ngồi bên ngai, chính đây con người được Chúa xuống uy phong. Nguyện ước đoàn con không còn khi dám xa Chúa nữa đâu. Van xin Ngài cho sống lại an bình, đoàn con mãi chúc tụng Thánh Danh.</a:t>
            </a:r>
            <a:endParaRPr lang="vi-VN" smtClean="0">
              <a:solidFill>
                <a:schemeClr val="bg1"/>
              </a:solidFill>
            </a:endParaRP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Lạy Chúa xin đoái nhìn chúng con, xin tỏ nhan thánh Chúa và cứu độ chúng con.</a:t>
            </a:r>
            <a:endParaRPr lang="vi-VN" sz="6600" smtClean="0">
              <a:solidFill>
                <a:schemeClr val="bg1"/>
              </a:solidFill>
            </a:endParaRPr>
          </a:p>
        </p:txBody>
      </p:sp>
    </p:spTree>
    <p:extLst>
      <p:ext uri="{BB962C8B-B14F-4D97-AF65-F5344CB8AC3E}">
        <p14:creationId xmlns:p14="http://schemas.microsoft.com/office/powerpoint/2010/main" val="3762941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2246769"/>
          </a:xfrm>
          <a:prstGeom prst="rect">
            <a:avLst/>
          </a:prstGeom>
        </p:spPr>
        <p:txBody>
          <a:bodyPr wrap="square">
            <a:spAutoFit/>
          </a:bodyPr>
          <a:lstStyle/>
          <a:p>
            <a:r>
              <a:rPr lang="vi-VN" sz="2800" u="sng">
                <a:solidFill>
                  <a:srgbClr val="FFFF00"/>
                </a:solidFill>
              </a:rPr>
              <a:t>Bài đọc </a:t>
            </a:r>
            <a:r>
              <a:rPr lang="vi-VN" sz="2800" u="sng" smtClean="0">
                <a:solidFill>
                  <a:srgbClr val="FFFF00"/>
                </a:solidFill>
              </a:rPr>
              <a:t>2</a:t>
            </a:r>
            <a:endParaRPr lang="vi-VN" sz="2800" u="sng">
              <a:solidFill>
                <a:srgbClr val="FFFF00"/>
              </a:solidFill>
            </a:endParaRPr>
          </a:p>
          <a:p>
            <a:r>
              <a:rPr lang="vi-VN" sz="2800">
                <a:solidFill>
                  <a:schemeClr val="bg1"/>
                </a:solidFill>
              </a:rPr>
              <a:t>Chúng ta mong đợi ngày Đức Giê-su Ki-tô, Chúa chúng ta mặc khải vinh quang của Người</a:t>
            </a:r>
            <a:r>
              <a:rPr lang="vi-VN" sz="2800" smtClean="0">
                <a:solidFill>
                  <a:schemeClr val="bg1"/>
                </a:solidFill>
              </a:rPr>
              <a:t>.</a:t>
            </a:r>
            <a:endParaRPr lang="vi-VN" sz="2800">
              <a:solidFill>
                <a:schemeClr val="bg1"/>
              </a:solidFill>
            </a:endParaRPr>
          </a:p>
          <a:p>
            <a:r>
              <a:rPr lang="vi-VN" sz="2800">
                <a:solidFill>
                  <a:schemeClr val="bg1"/>
                </a:solidFill>
              </a:rPr>
              <a:t>Bài trích thư thứ nhất của thánh Phao-lô tông đồ gửi tín hữu Cô-rin-tô.</a:t>
            </a:r>
          </a:p>
        </p:txBody>
      </p:sp>
    </p:spTree>
    <p:extLst>
      <p:ext uri="{BB962C8B-B14F-4D97-AF65-F5344CB8AC3E}">
        <p14:creationId xmlns:p14="http://schemas.microsoft.com/office/powerpoint/2010/main" val="192167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a:solidFill>
                  <a:schemeClr val="bg1"/>
                </a:solidFill>
              </a:rPr>
              <a:t>Lạy Chúa, xin tỏ cho chúng con tình thương của Chúa, và ban ơn cứu độ cho chúng con.</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209293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1674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908825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Lạy Chúa xin đoái nhìn chúng con, xin tỏ nhan thánh Chúa và cứu độ chúng con.</a:t>
            </a:r>
            <a:endParaRPr lang="vi-VN" sz="6600" smtClean="0">
              <a:solidFill>
                <a:schemeClr val="bg1"/>
              </a:solidFill>
            </a:endParaRPr>
          </a:p>
        </p:txBody>
      </p:sp>
    </p:spTree>
    <p:extLst>
      <p:ext uri="{BB962C8B-B14F-4D97-AF65-F5344CB8AC3E}">
        <p14:creationId xmlns:p14="http://schemas.microsoft.com/office/powerpoint/2010/main" val="4090310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3539430"/>
          </a:xfrm>
          <a:prstGeom prst="rect">
            <a:avLst/>
          </a:prstGeom>
        </p:spPr>
        <p:txBody>
          <a:bodyPr wrap="square">
            <a:spAutoFit/>
          </a:bodyPr>
          <a:lstStyle/>
          <a:p>
            <a:pPr algn="just"/>
            <a:r>
              <a:rPr lang="en-US" sz="3200" u="sng" smtClean="0">
                <a:solidFill>
                  <a:srgbClr val="FFFF00"/>
                </a:solidFill>
              </a:rPr>
              <a:t>LỜI NGUYỆN TÍN HỮU</a:t>
            </a:r>
          </a:p>
          <a:p>
            <a:pPr algn="just"/>
            <a:r>
              <a:rPr lang="vi-VN" sz="3200" smtClean="0">
                <a:solidFill>
                  <a:schemeClr val="bg1"/>
                </a:solidFill>
              </a:rPr>
              <a:t>Anh </a:t>
            </a:r>
            <a:r>
              <a:rPr lang="vi-VN" sz="3200">
                <a:solidFill>
                  <a:schemeClr val="bg1"/>
                </a:solidFill>
              </a:rPr>
              <a:t>chị em thân mến, hôm nay vào Mùa Vọng, Hội thánh muốn nhắc cho ta nhớ rằng Chúa sắp đến, chúng ta phải tỉnh thức. Chúng ta hãy dâng lời cầu </a:t>
            </a:r>
            <a:r>
              <a:rPr lang="vi-VN" sz="3200" smtClean="0">
                <a:solidFill>
                  <a:schemeClr val="bg1"/>
                </a:solidFill>
              </a:rPr>
              <a:t>nguyện</a:t>
            </a:r>
            <a:r>
              <a:rPr lang="en-US" sz="3200" smtClean="0">
                <a:solidFill>
                  <a:schemeClr val="bg1"/>
                </a:solidFill>
              </a:rPr>
              <a:t>.</a:t>
            </a:r>
            <a:endParaRPr lang="en-US" sz="320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4114800" y="2724150"/>
            <a:ext cx="4572000" cy="1261884"/>
          </a:xfrm>
          <a:prstGeom prst="rect">
            <a:avLst/>
          </a:prstGeom>
        </p:spPr>
        <p:txBody>
          <a:bodyPr>
            <a:spAutoFit/>
          </a:bodyPr>
          <a:lstStyle/>
          <a:p>
            <a:pPr algn="ctr"/>
            <a:r>
              <a:rPr lang="en-US" sz="4000">
                <a:solidFill>
                  <a:srgbClr val="FFFF00"/>
                </a:solidFill>
              </a:rPr>
              <a:t>Lễ Dâng Mùa Vọng</a:t>
            </a:r>
          </a:p>
          <a:p>
            <a:pPr algn="ctr"/>
            <a:r>
              <a:rPr lang="en-US" sz="3600" i="1">
                <a:solidFill>
                  <a:schemeClr val="bg1"/>
                </a:solidFill>
              </a:rPr>
              <a:t>Đinh Công Quỳnh</a:t>
            </a:r>
          </a:p>
        </p:txBody>
      </p:sp>
    </p:spTree>
    <p:extLst>
      <p:ext uri="{BB962C8B-B14F-4D97-AF65-F5344CB8AC3E}">
        <p14:creationId xmlns:p14="http://schemas.microsoft.com/office/powerpoint/2010/main" val="1235855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smtClean="0">
                <a:solidFill>
                  <a:srgbClr val="FFFF00"/>
                </a:solidFill>
              </a:rPr>
              <a:t>Tk1:</a:t>
            </a:r>
            <a:r>
              <a:rPr lang="en-US">
                <a:solidFill>
                  <a:schemeClr val="bg1"/>
                </a:solidFill>
              </a:rPr>
              <a:t> </a:t>
            </a:r>
            <a:r>
              <a:rPr lang="vi-VN">
                <a:solidFill>
                  <a:schemeClr val="bg1"/>
                </a:solidFill>
              </a:rPr>
              <a:t>Lạy Mục tử nhà Ít-ra-en, Ngài chăn dắt nhà Giu-se như chăn chiên cừu xin hãy lắng nghe. Lạy Đấng ngự giữa các thần hộ giá xin hãy hiển vinh. Xin khơi dậy uy dũng của Ngài mà mau đến cứu độ chúng con.</a:t>
            </a:r>
            <a:endParaRPr lang="en-US">
              <a:solidFill>
                <a:schemeClr val="bg1"/>
              </a:solidFill>
            </a:endParaRPr>
          </a:p>
        </p:txBody>
      </p:sp>
    </p:spTree>
    <p:extLst>
      <p:ext uri="{BB962C8B-B14F-4D97-AF65-F5344CB8AC3E}">
        <p14:creationId xmlns:p14="http://schemas.microsoft.com/office/powerpoint/2010/main" val="17317712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Tk1:</a:t>
            </a:r>
            <a:r>
              <a:rPr lang="en-US" sz="5400">
                <a:solidFill>
                  <a:schemeClr val="bg1"/>
                </a:solidFill>
              </a:rPr>
              <a:t> </a:t>
            </a:r>
            <a:r>
              <a:rPr lang="vi-VN" sz="5400">
                <a:solidFill>
                  <a:schemeClr val="bg1"/>
                </a:solidFill>
              </a:rPr>
              <a:t>Xin dâng lên Chúa những tâm tình mùa vọng, từ bao ngày mỏi mòn chờ mong. Tim con khao khát một vị Thiên sai, đem ánh hồng xua lấp đêm dài.</a:t>
            </a:r>
          </a:p>
        </p:txBody>
      </p:sp>
    </p:spTree>
    <p:extLst>
      <p:ext uri="{BB962C8B-B14F-4D97-AF65-F5344CB8AC3E}">
        <p14:creationId xmlns:p14="http://schemas.microsoft.com/office/powerpoint/2010/main" val="2200909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 Cùng dâng lên Chúa rất nhân hiền này ước mơ đợi mong Chúa đến. Con xin dâng lên bánh thơm rượu nồng mong Chúa nhận cho những tấm lòng.</a:t>
            </a:r>
          </a:p>
        </p:txBody>
      </p:sp>
    </p:spTree>
    <p:extLst>
      <p:ext uri="{BB962C8B-B14F-4D97-AF65-F5344CB8AC3E}">
        <p14:creationId xmlns:p14="http://schemas.microsoft.com/office/powerpoint/2010/main" val="3759399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u="sng">
                <a:solidFill>
                  <a:srgbClr val="FFFF00"/>
                </a:solidFill>
                <a:effectLst/>
              </a:rPr>
              <a:t>:</a:t>
            </a:r>
            <a:r>
              <a:rPr lang="en-US" sz="5400" b="0">
                <a:solidFill>
                  <a:srgbClr val="FFFF00"/>
                </a:solidFill>
                <a:effectLst/>
              </a:rPr>
              <a:t> </a:t>
            </a:r>
            <a:r>
              <a:rPr lang="vi-VN" sz="5400">
                <a:solidFill>
                  <a:schemeClr val="bg1"/>
                </a:solidFill>
              </a:rPr>
              <a:t>Bao nhiêu năm tháng chúng con luôn đợi chờ, mưa thắm nhần vào hồn cằn khô. Như nai kia khát một dòng sông xanh, để tâm hồn thắm mát ơn lành.</a:t>
            </a:r>
          </a:p>
        </p:txBody>
      </p:sp>
    </p:spTree>
    <p:extLst>
      <p:ext uri="{BB962C8B-B14F-4D97-AF65-F5344CB8AC3E}">
        <p14:creationId xmlns:p14="http://schemas.microsoft.com/office/powerpoint/2010/main" val="2199709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 Cùng dâng lên Chúa rất nhân hiền này ước mơ đợi mong Chúa đến. Con xin dâng lên bánh thơm rượu nồng mong Chúa nhận cho những tấm lòng.</a:t>
            </a:r>
          </a:p>
        </p:txBody>
      </p:sp>
    </p:spTree>
    <p:extLst>
      <p:ext uri="{BB962C8B-B14F-4D97-AF65-F5344CB8AC3E}">
        <p14:creationId xmlns:p14="http://schemas.microsoft.com/office/powerpoint/2010/main" val="10016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Tk3:</a:t>
            </a:r>
            <a:r>
              <a:rPr lang="en-US" sz="5400" b="0" smtClean="0">
                <a:solidFill>
                  <a:srgbClr val="FFFF00"/>
                </a:solidFill>
                <a:effectLst/>
              </a:rPr>
              <a:t> </a:t>
            </a:r>
            <a:r>
              <a:rPr lang="vi-VN" sz="5400">
                <a:solidFill>
                  <a:schemeClr val="bg1"/>
                </a:solidFill>
              </a:rPr>
              <a:t>Muôn dân trông ngóng Đấng Cứu Tinh từ trời, đem an bình giải hòa mọi nơi. Dương gian mơ ước một ngày yên vui, nhờ ơn Ngài xóa hết tội đời.</a:t>
            </a:r>
          </a:p>
        </p:txBody>
      </p:sp>
    </p:spTree>
    <p:extLst>
      <p:ext uri="{BB962C8B-B14F-4D97-AF65-F5344CB8AC3E}">
        <p14:creationId xmlns:p14="http://schemas.microsoft.com/office/powerpoint/2010/main" val="4185863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 Cùng dâng lên Chúa rất nhân hiền này ước mơ đợi mong Chúa đến. Con xin dâng lên bánh thơm rượu nồng mong Chúa nhận cho những tấm lòng.</a:t>
            </a:r>
          </a:p>
        </p:txBody>
      </p:sp>
    </p:spTree>
    <p:extLst>
      <p:ext uri="{BB962C8B-B14F-4D97-AF65-F5344CB8AC3E}">
        <p14:creationId xmlns:p14="http://schemas.microsoft.com/office/powerpoint/2010/main" val="895807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r>
              <a:rPr lang="en-US" sz="4400" u="sng" smtClean="0">
                <a:solidFill>
                  <a:srgbClr val="FFFF00"/>
                </a:solidFill>
              </a:rPr>
              <a:t>Xin cộng đoàn lưu ý.</a:t>
            </a:r>
          </a:p>
          <a:p>
            <a:endParaRPr lang="en-US" sz="4400">
              <a:solidFill>
                <a:srgbClr val="FFFF00"/>
              </a:solidFill>
            </a:endParaRPr>
          </a:p>
          <a:p>
            <a:r>
              <a:rPr lang="en-US" sz="4800" smtClean="0">
                <a:solidFill>
                  <a:schemeClr val="bg1"/>
                </a:solidFill>
              </a:rPr>
              <a:t>Để việc lên rước lễ được nghiêm trang, xin cộng đoàn hãy lần lượt đi theo thứ tự từng hàng ghế từ trên xuống dưới.</a:t>
            </a:r>
            <a:endParaRPr lang="en-US" sz="480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730394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vi-VN" sz="6600">
                <a:solidFill>
                  <a:srgbClr val="FFFF00"/>
                </a:solidFill>
              </a:rPr>
              <a:t>Hãy Tỉnh Thức</a:t>
            </a:r>
            <a:br>
              <a:rPr lang="vi-VN" sz="6600">
                <a:solidFill>
                  <a:srgbClr val="FFFF00"/>
                </a:solidFill>
              </a:rPr>
            </a:br>
            <a:r>
              <a:rPr lang="vi-VN" sz="4800" i="1">
                <a:solidFill>
                  <a:schemeClr val="bg1"/>
                </a:solidFill>
              </a:rPr>
              <a:t>Chúa Nhật I Mùa Vọng Năm B</a:t>
            </a:r>
            <a:br>
              <a:rPr lang="vi-VN" sz="4800" i="1">
                <a:solidFill>
                  <a:schemeClr val="bg1"/>
                </a:solidFill>
              </a:rPr>
            </a:br>
            <a:r>
              <a:rPr lang="vi-VN" sz="4800" i="1">
                <a:solidFill>
                  <a:schemeClr val="bg1"/>
                </a:solidFill>
              </a:rPr>
              <a:t>Lm. Thành Tâm</a:t>
            </a:r>
          </a:p>
        </p:txBody>
      </p:sp>
    </p:spTree>
    <p:extLst>
      <p:ext uri="{BB962C8B-B14F-4D97-AF65-F5344CB8AC3E}">
        <p14:creationId xmlns:p14="http://schemas.microsoft.com/office/powerpoint/2010/main" val="3538784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a:solidFill>
                  <a:schemeClr val="bg1"/>
                </a:solidFill>
              </a:rPr>
              <a:t>Lạy Chúa, xin tỏ cho chúng con tình thương của Chúa, và ban ơn cứu độ cho chúng con.</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6367318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a:solidFill>
                  <a:srgbClr val="FFFF00"/>
                </a:solidFill>
                <a:effectLst/>
              </a:rPr>
              <a:t>:</a:t>
            </a:r>
            <a:r>
              <a:rPr lang="en-US" b="0">
                <a:solidFill>
                  <a:schemeClr val="bg1"/>
                </a:solidFill>
                <a:effectLst/>
              </a:rPr>
              <a:t> </a:t>
            </a:r>
            <a:r>
              <a:rPr lang="vi-VN">
                <a:solidFill>
                  <a:schemeClr val="bg1"/>
                </a:solidFill>
              </a:rPr>
              <a:t>“Các ngươi nên luôn tỉnh thức thắt đai lưng sẵn sàng. Vì không ai đâu biết chắc khi nào Con Người đến”. Vì thế lo sao tỉnh thức đèn chong niềm tin thắp sáng dẫu Chúa đến ngay hôm nay thì thấy ta sẵn sàng.</a:t>
            </a:r>
          </a:p>
        </p:txBody>
      </p:sp>
    </p:spTree>
    <p:extLst>
      <p:ext uri="{BB962C8B-B14F-4D97-AF65-F5344CB8AC3E}">
        <p14:creationId xmlns:p14="http://schemas.microsoft.com/office/powerpoint/2010/main" val="1718770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u="sng">
                <a:solidFill>
                  <a:srgbClr val="FFFF00"/>
                </a:solidFill>
                <a:effectLst/>
              </a:rPr>
              <a:t>:</a:t>
            </a:r>
            <a:r>
              <a:rPr lang="en-US" sz="5400" b="0">
                <a:solidFill>
                  <a:srgbClr val="FFFF00"/>
                </a:solidFill>
                <a:effectLst/>
              </a:rPr>
              <a:t> </a:t>
            </a:r>
            <a:r>
              <a:rPr lang="vi-VN" sz="5400">
                <a:solidFill>
                  <a:schemeClr val="bg1"/>
                </a:solidFill>
              </a:rPr>
              <a:t>Như thời No-ê trước khi “Lụt” giông có ai đâu màng nghe theo tiếng ông. Chợt đến những ngày mưa trút nước dâng. Cuốn trôi người trong cơn lốc kinh hoàng</a:t>
            </a:r>
            <a:r>
              <a:rPr lang="vi-VN" sz="5400" smtClean="0">
                <a:solidFill>
                  <a:schemeClr val="bg1"/>
                </a:solidFill>
              </a:rPr>
              <a:t>.</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a:solidFill>
                  <a:srgbClr val="FFFF00"/>
                </a:solidFill>
                <a:effectLst/>
              </a:rPr>
              <a:t>:</a:t>
            </a:r>
            <a:r>
              <a:rPr lang="en-US" b="0">
                <a:solidFill>
                  <a:schemeClr val="bg1"/>
                </a:solidFill>
                <a:effectLst/>
              </a:rPr>
              <a:t> </a:t>
            </a:r>
            <a:r>
              <a:rPr lang="vi-VN">
                <a:solidFill>
                  <a:schemeClr val="bg1"/>
                </a:solidFill>
              </a:rPr>
              <a:t>“Các ngươi nên luôn tỉnh thức thắt đai lưng sẵn sàng. Vì không ai đâu biết chắc khi nào Con Người đến”. Vì thế lo sao tỉnh thức đèn chong niềm tin thắp sáng dẫu Chúa đến ngay hôm nay thì thấy ta sẵn sàng.</a:t>
            </a:r>
          </a:p>
        </p:txBody>
      </p:sp>
    </p:spTree>
    <p:extLst>
      <p:ext uri="{BB962C8B-B14F-4D97-AF65-F5344CB8AC3E}">
        <p14:creationId xmlns:p14="http://schemas.microsoft.com/office/powerpoint/2010/main" val="3787000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u="sng">
                <a:solidFill>
                  <a:srgbClr val="FFFF00"/>
                </a:solidFill>
                <a:effectLst/>
              </a:rPr>
              <a:t>:</a:t>
            </a:r>
            <a:r>
              <a:rPr lang="en-US" sz="5400" b="0">
                <a:solidFill>
                  <a:schemeClr val="bg1"/>
                </a:solidFill>
                <a:effectLst/>
              </a:rPr>
              <a:t> </a:t>
            </a:r>
            <a:r>
              <a:rPr lang="vi-VN" sz="5400">
                <a:solidFill>
                  <a:schemeClr val="bg1"/>
                </a:solidFill>
              </a:rPr>
              <a:t>Nếu người gia chủ biết đêm nào đây kẻ gian sẽ vào trộm cắp của ông. Thì tất ông đã tỉnh thức không ngơi. Canh phòng đèn chong thắp sáng thâu đêm.</a:t>
            </a:r>
          </a:p>
        </p:txBody>
      </p:sp>
    </p:spTree>
    <p:extLst>
      <p:ext uri="{BB962C8B-B14F-4D97-AF65-F5344CB8AC3E}">
        <p14:creationId xmlns:p14="http://schemas.microsoft.com/office/powerpoint/2010/main" val="24262661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a:solidFill>
                  <a:srgbClr val="FFFF00"/>
                </a:solidFill>
                <a:effectLst/>
              </a:rPr>
              <a:t>:</a:t>
            </a:r>
            <a:r>
              <a:rPr lang="en-US" b="0">
                <a:solidFill>
                  <a:schemeClr val="bg1"/>
                </a:solidFill>
                <a:effectLst/>
              </a:rPr>
              <a:t> </a:t>
            </a:r>
            <a:r>
              <a:rPr lang="vi-VN">
                <a:solidFill>
                  <a:schemeClr val="bg1"/>
                </a:solidFill>
              </a:rPr>
              <a:t>“Các ngươi nên luôn tỉnh thức thắt đai lưng sẵn sàng. Vì không ai đâu biết chắc khi nào Con Người đến”. Vì thế lo sao tỉnh thức đèn chong niềm tin thắp sáng dẫu Chúa đến ngay hôm nay thì thấy ta sẵn sàng.</a:t>
            </a:r>
          </a:p>
        </p:txBody>
      </p:sp>
    </p:spTree>
    <p:extLst>
      <p:ext uri="{BB962C8B-B14F-4D97-AF65-F5344CB8AC3E}">
        <p14:creationId xmlns:p14="http://schemas.microsoft.com/office/powerpoint/2010/main" val="37870005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u="sng">
                <a:solidFill>
                  <a:srgbClr val="FFFF00"/>
                </a:solidFill>
                <a:effectLst/>
              </a:rPr>
              <a:t>:</a:t>
            </a:r>
            <a:r>
              <a:rPr lang="en-US" sz="5400" b="0">
                <a:solidFill>
                  <a:schemeClr val="bg1"/>
                </a:solidFill>
                <a:effectLst/>
              </a:rPr>
              <a:t> </a:t>
            </a:r>
            <a:r>
              <a:rPr lang="vi-VN" sz="5400">
                <a:solidFill>
                  <a:schemeClr val="bg1"/>
                </a:solidFill>
              </a:rPr>
              <a:t>Năm nàng trinh nữ biết lo phòng xa nhớ mang, mang dầu đầy ắp chóe theo. Chàng rể bất thần đến giữa canh khuya. Sẵn sàng vào vui tiệc cưới với Ngài.</a:t>
            </a:r>
          </a:p>
        </p:txBody>
      </p:sp>
    </p:spTree>
    <p:extLst>
      <p:ext uri="{BB962C8B-B14F-4D97-AF65-F5344CB8AC3E}">
        <p14:creationId xmlns:p14="http://schemas.microsoft.com/office/powerpoint/2010/main" val="2426266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a:solidFill>
                  <a:srgbClr val="FFFF00"/>
                </a:solidFill>
                <a:effectLst/>
              </a:rPr>
              <a:t>:</a:t>
            </a:r>
            <a:r>
              <a:rPr lang="en-US" b="0">
                <a:solidFill>
                  <a:schemeClr val="bg1"/>
                </a:solidFill>
                <a:effectLst/>
              </a:rPr>
              <a:t> </a:t>
            </a:r>
            <a:r>
              <a:rPr lang="vi-VN">
                <a:solidFill>
                  <a:schemeClr val="bg1"/>
                </a:solidFill>
              </a:rPr>
              <a:t>“Các ngươi nên luôn tỉnh thức thắt đai lưng sẵn sàng. Vì không ai đâu biết chắc khi nào Con Người đến”. Vì thế lo sao tỉnh thức đèn chong niềm tin thắp sáng dẫu Chúa đến ngay hôm nay thì thấy ta sẵn sàng.</a:t>
            </a:r>
          </a:p>
        </p:txBody>
      </p:sp>
    </p:spTree>
    <p:extLst>
      <p:ext uri="{BB962C8B-B14F-4D97-AF65-F5344CB8AC3E}">
        <p14:creationId xmlns:p14="http://schemas.microsoft.com/office/powerpoint/2010/main" val="37870005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8232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29170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7200">
                <a:solidFill>
                  <a:srgbClr val="FFFF00"/>
                </a:solidFill>
              </a:rPr>
              <a:t>Trời Cao Hỡi!</a:t>
            </a:r>
            <a:br>
              <a:rPr lang="en-US" sz="7200">
                <a:solidFill>
                  <a:srgbClr val="FFFF00"/>
                </a:solidFill>
              </a:rPr>
            </a:br>
            <a:r>
              <a:rPr lang="en-US" sz="6000" i="1">
                <a:solidFill>
                  <a:schemeClr val="bg1"/>
                </a:solidFill>
              </a:rPr>
              <a:t>Lm. Thái Nguyên</a:t>
            </a:r>
          </a:p>
        </p:txBody>
      </p:sp>
    </p:spTree>
    <p:extLst>
      <p:ext uri="{BB962C8B-B14F-4D97-AF65-F5344CB8AC3E}">
        <p14:creationId xmlns:p14="http://schemas.microsoft.com/office/powerpoint/2010/main" val="35085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719427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a:solidFill>
                  <a:schemeClr val="bg1"/>
                </a:solidFill>
              </a:rPr>
              <a:t> </a:t>
            </a:r>
            <a:r>
              <a:rPr lang="vi-VN" sz="5400">
                <a:solidFill>
                  <a:schemeClr val="bg1"/>
                </a:solidFill>
              </a:rPr>
              <a:t>Trời cao hỡi! Nào hãy gieo sương. Ngàn mây hỡi! Mưa Người công chính. Đất mở rộng, xuất hiện vị Cứu Tinh, mang cho đời sự sống mới rạng ngời.</a:t>
            </a:r>
          </a:p>
        </p:txBody>
      </p:sp>
    </p:spTree>
    <p:extLst>
      <p:ext uri="{BB962C8B-B14F-4D97-AF65-F5344CB8AC3E}">
        <p14:creationId xmlns:p14="http://schemas.microsoft.com/office/powerpoint/2010/main" val="42783538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a:t>
            </a:r>
            <a:r>
              <a:rPr lang="en-US" sz="5400" b="0" u="sng" smtClean="0">
                <a:solidFill>
                  <a:srgbClr val="FFFF00"/>
                </a:solidFill>
                <a:effectLst/>
              </a:rPr>
              <a:t>1:</a:t>
            </a:r>
            <a:r>
              <a:rPr lang="en-US" sz="5400" b="0" smtClean="0">
                <a:solidFill>
                  <a:schemeClr val="bg1"/>
                </a:solidFill>
                <a:effectLst/>
              </a:rPr>
              <a:t> </a:t>
            </a:r>
            <a:r>
              <a:rPr lang="vi-VN" sz="5400">
                <a:solidFill>
                  <a:schemeClr val="bg1"/>
                </a:solidFill>
              </a:rPr>
              <a:t>Chúng con trông chờ ngày Chúa viếng thăm như nai khát mong về mạch suối trong. Đời con lẽ sống chính là nơi Chúa, Đấng nguồn phúc ân cứu độ ngàn dân.</a:t>
            </a:r>
          </a:p>
        </p:txBody>
      </p:sp>
    </p:spTree>
    <p:extLst>
      <p:ext uri="{BB962C8B-B14F-4D97-AF65-F5344CB8AC3E}">
        <p14:creationId xmlns:p14="http://schemas.microsoft.com/office/powerpoint/2010/main" val="28175316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a:solidFill>
                  <a:schemeClr val="bg1"/>
                </a:solidFill>
              </a:rPr>
              <a:t> </a:t>
            </a:r>
            <a:r>
              <a:rPr lang="vi-VN" sz="5400">
                <a:solidFill>
                  <a:schemeClr val="bg1"/>
                </a:solidFill>
              </a:rPr>
              <a:t>Trời cao hỡi! Nào hãy gieo sương. Ngàn mây hỡi! Mưa Người công chính. Đất mở rộng, xuất hiện vị Cứu Tinh, mang cho đời sự sống mới rạng ngời.</a:t>
            </a:r>
          </a:p>
        </p:txBody>
      </p:sp>
    </p:spTree>
    <p:extLst>
      <p:ext uri="{BB962C8B-B14F-4D97-AF65-F5344CB8AC3E}">
        <p14:creationId xmlns:p14="http://schemas.microsoft.com/office/powerpoint/2010/main" val="1045481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29170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vi-VN" sz="5400">
                <a:solidFill>
                  <a:srgbClr val="FFFF00"/>
                </a:solidFill>
              </a:rPr>
              <a:t>Ca Nhập Lễ Mùa Vọng</a:t>
            </a:r>
            <a:br>
              <a:rPr lang="vi-VN" sz="5400">
                <a:solidFill>
                  <a:srgbClr val="FFFF00"/>
                </a:solidFill>
              </a:rPr>
            </a:br>
            <a:r>
              <a:rPr lang="vi-VN" sz="5400" i="1">
                <a:solidFill>
                  <a:schemeClr val="bg1"/>
                </a:solidFill>
              </a:rPr>
              <a:t>Lm. Nguyễn Duy</a:t>
            </a:r>
          </a:p>
        </p:txBody>
      </p:sp>
    </p:spTree>
    <p:extLst>
      <p:ext uri="{BB962C8B-B14F-4D97-AF65-F5344CB8AC3E}">
        <p14:creationId xmlns:p14="http://schemas.microsoft.com/office/powerpoint/2010/main" val="114841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FFFF00"/>
                </a:solidFill>
                <a:effectLst/>
                <a:latin typeface="+mj-lt"/>
              </a:rPr>
              <a:t>Đk</a:t>
            </a:r>
            <a:r>
              <a:rPr lang="vi-VN" sz="4800" b="0" u="sng" smtClean="0">
                <a:solidFill>
                  <a:srgbClr val="FFFF00"/>
                </a:solidFill>
                <a:effectLst/>
                <a:latin typeface="+mj-lt"/>
              </a:rPr>
              <a:t>:</a:t>
            </a:r>
            <a:r>
              <a:rPr lang="vi-VN" sz="4800" b="0" smtClean="0">
                <a:solidFill>
                  <a:schemeClr val="bg1"/>
                </a:solidFill>
                <a:effectLst/>
                <a:latin typeface="+mj-lt"/>
              </a:rPr>
              <a:t> </a:t>
            </a:r>
            <a:r>
              <a:rPr lang="vi-VN" sz="4800">
                <a:solidFill>
                  <a:schemeClr val="bg1"/>
                </a:solidFill>
                <a:latin typeface="+mj-lt"/>
              </a:rPr>
              <a:t>Nay con bước vào mùa hồng ân cứu độ. Thỏa lòng khát khao như nai rừng bên suối. Nay con đón chờ Ngày Tình Yêu giáng thế, Chúa ơi xin giúp con giữ trọn niềm trông cậy.</a:t>
            </a:r>
          </a:p>
        </p:txBody>
      </p:sp>
    </p:spTree>
    <p:extLst>
      <p:ext uri="{BB962C8B-B14F-4D97-AF65-F5344CB8AC3E}">
        <p14:creationId xmlns:p14="http://schemas.microsoft.com/office/powerpoint/2010/main" val="8579580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Tk1</a:t>
            </a:r>
            <a:r>
              <a:rPr lang="vi-VN" sz="5400" b="0" u="sng">
                <a:solidFill>
                  <a:srgbClr val="FFFF00"/>
                </a:solidFill>
                <a:effectLst/>
                <a:latin typeface="+mj-lt"/>
              </a:rPr>
              <a:t>:</a:t>
            </a:r>
            <a:r>
              <a:rPr lang="vi-VN" sz="5400" b="0">
                <a:solidFill>
                  <a:schemeClr val="bg1"/>
                </a:solidFill>
                <a:effectLst/>
                <a:latin typeface="+mj-lt"/>
              </a:rPr>
              <a:t> </a:t>
            </a:r>
            <a:r>
              <a:rPr lang="vi-VN" sz="5400">
                <a:solidFill>
                  <a:schemeClr val="bg1"/>
                </a:solidFill>
                <a:latin typeface="+mj-lt"/>
              </a:rPr>
              <a:t>Xin đừng để con xấu hổ vì con trông cậy Chúa, vì con vươn hồn lên tới Chúa. Chúa đừng để quân thù hoan hỉ về con, vì ai trông cậy Ngài sẽ chẳng hổ ngươi.</a:t>
            </a: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1262</TotalTime>
  <Words>1607</Words>
  <Application>Microsoft Office PowerPoint</Application>
  <PresentationFormat>On-screen Show (16:9)</PresentationFormat>
  <Paragraphs>66</Paragraphs>
  <Slides>63</Slides>
  <Notes>1</Notes>
  <HiddenSlides>0</HiddenSlides>
  <MMClips>0</MMClips>
  <ScaleCrop>false</ScaleCrop>
  <HeadingPairs>
    <vt:vector size="4" baseType="variant">
      <vt:variant>
        <vt:lpstr>Theme</vt:lpstr>
      </vt:variant>
      <vt:variant>
        <vt:i4>14</vt:i4>
      </vt:variant>
      <vt:variant>
        <vt:lpstr>Slide Titles</vt:lpstr>
      </vt:variant>
      <vt:variant>
        <vt:i4>63</vt:i4>
      </vt:variant>
    </vt:vector>
  </HeadingPairs>
  <TitlesOfParts>
    <vt:vector size="77" baseType="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4_Office Theme</vt:lpstr>
      <vt:lpstr>3_Office Theme</vt:lpstr>
      <vt:lpstr>1_Office Theme</vt:lpstr>
      <vt:lpstr>PowerPoint Presentation</vt:lpstr>
      <vt:lpstr>TẬP HÁT CỘNG ĐOÀN</vt:lpstr>
      <vt:lpstr>Đk: Lạy Chúa xin đoái nhìn chúng con, xin tỏ nhan thánh Chúa và cứu độ chúng con.</vt:lpstr>
      <vt:lpstr>Tk1: Lạy Mục tử nhà Ít-ra-en, Ngài chăn dắt nhà Giu-se như chăn chiên cừu xin hãy lắng nghe. Lạy Đấng ngự giữa các thần hộ giá xin hãy hiển vinh. Xin khơi dậy uy dũng của Ngài mà mau đến cứu độ chúng con.</vt:lpstr>
      <vt:lpstr>Lạy Chúa, xin tỏ cho chúng con tình thương của Chúa, và ban ơn cứu độ cho chúng con.</vt:lpstr>
      <vt:lpstr>PowerPoint Presentation</vt:lpstr>
      <vt:lpstr>Ca Nhập Lễ Ca Nhập Lễ Mùa Vọng Lm. Nguyễn Duy</vt:lpstr>
      <vt:lpstr>PowerPoint Presentation</vt:lpstr>
      <vt:lpstr>PowerPoint Presentation</vt:lpstr>
      <vt:lpstr>PowerPoint Presentation</vt:lpstr>
      <vt:lpstr>PowerPoint Presentation</vt:lpstr>
      <vt:lpstr>PowerPoint Presentation</vt:lpstr>
      <vt:lpstr>Thánh Vịnh 79 Chúa Nhật I Mùa Vọng  Năm B Lm. Kim Long 03 Câu</vt:lpstr>
      <vt:lpstr>Đk: Lạy Chúa xin đoái nhìn chúng con, xin tỏ nhan thánh Chúa và cứu độ chúng con.</vt:lpstr>
      <vt:lpstr>Tk1: Lạy Mục tử nhà Ít-ra-en, Ngài chăn dắt nhà Giu-se như chăn chiên cừu xin hãy lắng nghe. Lạy Đấng ngự giữa các thần hộ giá xin hãy hiển vinh. Xin khơi dậy uy dũng của Ngài mà mau đến cứu độ chúng con.</vt:lpstr>
      <vt:lpstr>Đk: Lạy Chúa xin đoái nhìn chúng con, xin tỏ nhan thánh Chúa và cứu độ chúng con.</vt:lpstr>
      <vt:lpstr>Tk2: Vạn lạy Ngài là Chúa thiên binh, nguyện thương xót trở lại đi, tít trên cung trời xin ngó xuống trông xem. Nguyện Chúa dủ thương thăm vườn nho cũ tay Chúa trồng xưa. Tay uy quyền xin hãy bảo vệ, chồi non đó hãy củng cố thêm.</vt:lpstr>
      <vt:lpstr>Đk: Lạy Chúa xin đoái nhìn chúng con, xin tỏ nhan thánh Chúa và cứu độ chúng con.</vt:lpstr>
      <vt:lpstr>Tk3: Rày nguyện xin Ngài hãy ra tay chở che Đấng ngồi bên ngai, chính đây con người được Chúa xuống uy phong. Nguyện ước đoàn con không còn khi dám xa Chúa nữa đâu. Van xin Ngài cho sống lại an bình, đoàn con mãi chúc tụng Thánh Danh.</vt:lpstr>
      <vt:lpstr>Đk: Lạy Chúa xin đoái nhìn chúng con, xin tỏ nhan thánh Chúa và cứu độ chúng con.</vt:lpstr>
      <vt:lpstr>PowerPoint Presentation</vt:lpstr>
      <vt:lpstr>Lạy Chúa, xin tỏ cho chúng con tình thương của Chúa, và ban ơn cứu độ cho chúng con.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lên Chúa những tâm tình mùa vọng, từ bao ngày mỏi mòn chờ mong. Tim con khao khát một vị Thiên sai, đem ánh hồng xua lấp đêm dài.</vt:lpstr>
      <vt:lpstr>Đk:  Cùng dâng lên Chúa rất nhân hiền này ước mơ đợi mong Chúa đến. Con xin dâng lên bánh thơm rượu nồng mong Chúa nhận cho những tấm lòng.</vt:lpstr>
      <vt:lpstr>Tk2: Bao nhiêu năm tháng chúng con luôn đợi chờ, mưa thắm nhần vào hồn cằn khô. Như nai kia khát một dòng sông xanh, để tâm hồn thắm mát ơn lành.</vt:lpstr>
      <vt:lpstr>Đk:  Cùng dâng lên Chúa rất nhân hiền này ước mơ đợi mong Chúa đến. Con xin dâng lên bánh thơm rượu nồng mong Chúa nhận cho những tấm lòng.</vt:lpstr>
      <vt:lpstr>Tk3: Muôn dân trông ngóng Đấng Cứu Tinh từ trời, đem an bình giải hòa mọi nơi. Dương gian mơ ước một ngày yên vui, nhờ ơn Ngài xóa hết tội đời.</vt:lpstr>
      <vt:lpstr>Đk:  Cùng dâng lên Chúa rất nhân hiền này ước mơ đợi mong Chúa đến. Con xin dâng lên bánh thơm rượu nồng mong Chúa nhận cho những tấm lòng.</vt:lpstr>
      <vt:lpstr>PowerPoint Presentation</vt:lpstr>
      <vt:lpstr>PowerPoint Presentation</vt:lpstr>
      <vt:lpstr>PowerPoint Presentation</vt:lpstr>
      <vt:lpstr>Ca Nguyện Hiệp Lễ Hãy Tỉnh Thức Chúa Nhật I Mùa Vọng Năm B Lm. Thành Tâm</vt:lpstr>
      <vt:lpstr>Đk: “Các ngươi nên luôn tỉnh thức thắt đai lưng sẵn sàng. Vì không ai đâu biết chắc khi nào Con Người đến”. Vì thế lo sao tỉnh thức đèn chong niềm tin thắp sáng dẫu Chúa đến ngay hôm nay thì thấy ta sẵn sàng.</vt:lpstr>
      <vt:lpstr>Tk1: Như thời No-ê trước khi “Lụt” giông có ai đâu màng nghe theo tiếng ông. Chợt đến những ngày mưa trút nước dâng. Cuốn trôi người trong cơn lốc kinh hoàng.</vt:lpstr>
      <vt:lpstr>Đk: “Các ngươi nên luôn tỉnh thức thắt đai lưng sẵn sàng. Vì không ai đâu biết chắc khi nào Con Người đến”. Vì thế lo sao tỉnh thức đèn chong niềm tin thắp sáng dẫu Chúa đến ngay hôm nay thì thấy ta sẵn sàng.</vt:lpstr>
      <vt:lpstr>Tk2: Nếu người gia chủ biết đêm nào đây kẻ gian sẽ vào trộm cắp của ông. Thì tất ông đã tỉnh thức không ngơi. Canh phòng đèn chong thắp sáng thâu đêm.</vt:lpstr>
      <vt:lpstr>Đk: “Các ngươi nên luôn tỉnh thức thắt đai lưng sẵn sàng. Vì không ai đâu biết chắc khi nào Con Người đến”. Vì thế lo sao tỉnh thức đèn chong niềm tin thắp sáng dẫu Chúa đến ngay hôm nay thì thấy ta sẵn sàng.</vt:lpstr>
      <vt:lpstr>Tk3: Năm nàng trinh nữ biết lo phòng xa nhớ mang, mang dầu đầy ắp chóe theo. Chàng rể bất thần đến giữa canh khuya. Sẵn sàng vào vui tiệc cưới với Ngài.</vt:lpstr>
      <vt:lpstr>Đk: “Các ngươi nên luôn tỉnh thức thắt đai lưng sẵn sàng. Vì không ai đâu biết chắc khi nào Con Người đến”. Vì thế lo sao tỉnh thức đèn chong niềm tin thắp sáng dẫu Chúa đến ngay hôm nay thì thấy ta sẵn sàng.</vt:lpstr>
      <vt:lpstr>PowerPoint Presentation</vt:lpstr>
      <vt:lpstr>PowerPoint Presentation</vt:lpstr>
      <vt:lpstr>Ca Kết Lễ Trời Cao Hỡi! Lm. Thái Nguyên</vt:lpstr>
      <vt:lpstr>Đk: Trời cao hỡi! Nào hãy gieo sương. Ngàn mây hỡi! Mưa Người công chính. Đất mở rộng, xuất hiện vị Cứu Tinh, mang cho đời sự sống mới rạng ngời.</vt:lpstr>
      <vt:lpstr>Tk1: Chúng con trông chờ ngày Chúa viếng thăm như nai khát mong về mạch suối trong. Đời con lẽ sống chính là nơi Chúa, Đấng nguồn phúc ân cứu độ ngàn dân.</vt:lpstr>
      <vt:lpstr>Đk: Trời cao hỡi! Nào hãy gieo sương. Ngàn mây hỡi! Mưa Người công chính. Đất mở rộng, xuất hiện vị Cứu Tinh, mang cho đời sự sống mới rạng ngời.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162</cp:revision>
  <dcterms:created xsi:type="dcterms:W3CDTF">2023-05-21T07:25:42Z</dcterms:created>
  <dcterms:modified xsi:type="dcterms:W3CDTF">2023-11-30T23:05:28Z</dcterms:modified>
</cp:coreProperties>
</file>