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Lst>
  <p:sldIdLst>
    <p:sldId id="384" r:id="rId11"/>
    <p:sldId id="9692" r:id="rId12"/>
    <p:sldId id="9725" r:id="rId13"/>
    <p:sldId id="9726" r:id="rId14"/>
    <p:sldId id="9727" r:id="rId15"/>
    <p:sldId id="402" r:id="rId16"/>
    <p:sldId id="9683" r:id="rId17"/>
    <p:sldId id="9684" r:id="rId18"/>
    <p:sldId id="9685" r:id="rId19"/>
    <p:sldId id="9730" r:id="rId20"/>
    <p:sldId id="9728" r:id="rId21"/>
    <p:sldId id="385" r:id="rId22"/>
    <p:sldId id="9713" r:id="rId23"/>
    <p:sldId id="9714" r:id="rId24"/>
    <p:sldId id="9715" r:id="rId25"/>
    <p:sldId id="9716" r:id="rId26"/>
    <p:sldId id="9717" r:id="rId27"/>
    <p:sldId id="9718" r:id="rId28"/>
    <p:sldId id="9719" r:id="rId29"/>
    <p:sldId id="9720" r:id="rId30"/>
    <p:sldId id="9721" r:id="rId31"/>
    <p:sldId id="390" r:id="rId32"/>
    <p:sldId id="9724" r:id="rId33"/>
    <p:sldId id="354" r:id="rId34"/>
    <p:sldId id="401" r:id="rId35"/>
    <p:sldId id="9700" r:id="rId36"/>
    <p:sldId id="9701" r:id="rId37"/>
    <p:sldId id="9702" r:id="rId38"/>
    <p:sldId id="9703" r:id="rId39"/>
    <p:sldId id="9704" r:id="rId40"/>
    <p:sldId id="9705" r:id="rId41"/>
    <p:sldId id="9706" r:id="rId42"/>
    <p:sldId id="9707" r:id="rId43"/>
    <p:sldId id="9708" r:id="rId44"/>
    <p:sldId id="9709" r:id="rId45"/>
    <p:sldId id="9710" r:id="rId46"/>
    <p:sldId id="9711" r:id="rId47"/>
    <p:sldId id="9712" r:id="rId48"/>
    <p:sldId id="9699" r:id="rId49"/>
    <p:sldId id="9698" r:id="rId50"/>
    <p:sldId id="559" r:id="rId51"/>
    <p:sldId id="561" r:id="rId52"/>
    <p:sldId id="614" r:id="rId53"/>
    <p:sldId id="9731" r:id="rId54"/>
    <p:sldId id="443" r:id="rId55"/>
    <p:sldId id="9733" r:id="rId56"/>
    <p:sldId id="387" r:id="rId57"/>
    <p:sldId id="278" r:id="rId58"/>
    <p:sldId id="279" r:id="rId59"/>
    <p:sldId id="357" r:id="rId60"/>
    <p:sldId id="9674" r:id="rId61"/>
    <p:sldId id="9690" r:id="rId62"/>
    <p:sldId id="463" r:id="rId63"/>
    <p:sldId id="475" r:id="rId64"/>
    <p:sldId id="293" r:id="rId65"/>
    <p:sldId id="294" r:id="rId66"/>
    <p:sldId id="295" r:id="rId67"/>
    <p:sldId id="9732" r:id="rId68"/>
    <p:sldId id="972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Hãy đổi mới tinh thần, hãy sống đúng Tin Mừng người ơi! Hãy đổi mới tinh thần, hãy sống đúng Tin Mừng hỡi người.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3528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000" i="1" dirty="0">
                <a:solidFill>
                  <a:schemeClr val="bg1"/>
                </a:solidFill>
              </a:rPr>
              <a:t>Tổ phụ Áp-ra-ham dâng lễ tế.</a:t>
            </a:r>
          </a:p>
          <a:p>
            <a:r>
              <a:rPr lang="vi-VN" sz="4000" dirty="0">
                <a:solidFill>
                  <a:schemeClr val="bg1"/>
                </a:solidFill>
              </a:rPr>
              <a:t>trích 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FFFF00"/>
                </a:solidFill>
              </a:rPr>
              <a:t>THÁNH VỊNH 115</a:t>
            </a:r>
            <a:br>
              <a:rPr lang="en-US" b="1" dirty="0">
                <a:solidFill>
                  <a:srgbClr val="FFFF00"/>
                </a:solidFill>
              </a:rPr>
            </a:br>
            <a:r>
              <a:rPr lang="en-US" b="1" dirty="0">
                <a:solidFill>
                  <a:srgbClr val="FFFF00"/>
                </a:solidFill>
              </a:rPr>
              <a:t>CHÚA NHẬT II MÙA CHAY</a:t>
            </a:r>
            <a:br>
              <a:rPr lang="en-US" b="1" dirty="0">
                <a:solidFill>
                  <a:srgbClr val="FFFF00"/>
                </a:solidFill>
              </a:rPr>
            </a:br>
            <a:r>
              <a:rPr lang="en-US" b="1" dirty="0">
                <a:solidFill>
                  <a:srgbClr val="FFFF00"/>
                </a:solidFill>
              </a:rPr>
              <a:t>NĂM B</a:t>
            </a:r>
            <a:br>
              <a:rPr lang="en-US" b="1" dirty="0">
                <a:solidFill>
                  <a:srgbClr val="FFFF00"/>
                </a:solidFill>
              </a:rPr>
            </a:br>
            <a:r>
              <a:rPr lang="en-US" b="1" dirty="0">
                <a:solidFill>
                  <a:srgbClr val="FFFF00"/>
                </a:solidFill>
              </a:rPr>
              <a:t>LM KIM LONG</a:t>
            </a: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Vẫn vững tin khi tôi nói rằng: Này phận tôi muôn nỗi khổ đau. Nơi Tôn Nhan thực đáng quý trọng kẻ tử vong vì trung nghĩa với Người.</a:t>
            </a:r>
            <a:endParaRPr lang="en-US" sz="540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0268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Tôi tớ đây thân con nữ tỳ được Ngài thương cởi xích xiềng cho. Nay xin dâng của lễ cảm tạ và cầu xin danh thánh của Ngài.</a:t>
            </a:r>
            <a:endParaRPr lang="en-US" sz="540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5190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a:solidFill>
                  <a:srgbClr val="FFFF00"/>
                </a:solidFill>
              </a:rPr>
              <a:t>Tk3:</a:t>
            </a:r>
            <a:r>
              <a:rPr lang="en-US" sz="5400">
                <a:solidFill>
                  <a:schemeClr val="bg1"/>
                </a:solidFill>
              </a:rPr>
              <a:t> </a:t>
            </a:r>
            <a:r>
              <a:rPr lang="vi-VN" sz="5400">
                <a:solidFill>
                  <a:schemeClr val="bg1"/>
                </a:solidFill>
              </a:rPr>
              <a:t>Với Chúa đây tôi luôn giữ trọn lời thề xưa ngay trước toàn dân. Nơi khuôn viên đền thiêng của Ngài, giữa lòng ngươi, này Giê-ru-sa-lem.</a:t>
            </a:r>
            <a:endParaRPr lang="en-US" sz="540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miền đất </a:t>
            </a:r>
            <a:r>
              <a:rPr lang="en-US" sz="6600" smtClean="0">
                <a:solidFill>
                  <a:schemeClr val="bg1"/>
                </a:solidFill>
              </a:rPr>
              <a:t>d</a:t>
            </a:r>
            <a:r>
              <a:rPr lang="vi-VN" sz="6600" smtClean="0">
                <a:solidFill>
                  <a:schemeClr val="bg1"/>
                </a:solidFill>
              </a:rPr>
              <a:t>ành </a:t>
            </a:r>
            <a:r>
              <a:rPr lang="vi-VN" sz="660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7293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36365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302701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73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Chúa</a:t>
            </a:r>
            <a:r>
              <a:rPr lang="en-US" sz="2800" dirty="0">
                <a:solidFill>
                  <a:schemeClr val="bg1"/>
                </a:solidFill>
              </a:rPr>
              <a:t>.</a:t>
            </a: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268959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a:solidFill>
                  <a:srgbClr val="FFFF00"/>
                </a:solidFill>
              </a:rPr>
              <a:t>Dâng</a:t>
            </a:r>
            <a:r>
              <a:rPr lang="en-US" sz="4000" dirty="0">
                <a:solidFill>
                  <a:srgbClr val="FFFF00"/>
                </a:solidFill>
              </a:rPr>
              <a:t> </a:t>
            </a:r>
            <a:r>
              <a:rPr lang="en-US" sz="4000" dirty="0" err="1">
                <a:solidFill>
                  <a:srgbClr val="FFFF00"/>
                </a:solidFill>
              </a:rPr>
              <a:t>Thân</a:t>
            </a:r>
            <a:r>
              <a:rPr lang="en-US" sz="4000" dirty="0">
                <a:solidFill>
                  <a:srgbClr val="FFFF00"/>
                </a:solidFill>
              </a:rPr>
              <a:t> </a:t>
            </a:r>
            <a:r>
              <a:rPr lang="en-US" sz="4000" dirty="0" err="1">
                <a:solidFill>
                  <a:srgbClr val="FFFF00"/>
                </a:solidFill>
              </a:rPr>
              <a:t>Phận</a:t>
            </a:r>
            <a:r>
              <a:rPr lang="en-US" sz="4000" dirty="0">
                <a:solidFill>
                  <a:srgbClr val="FFFF00"/>
                </a:solidFill>
              </a:rPr>
              <a:t> </a:t>
            </a:r>
          </a:p>
          <a:p>
            <a:pPr algn="ctr"/>
            <a:r>
              <a:rPr lang="en-US" sz="4000" i="1" dirty="0" err="1">
                <a:solidFill>
                  <a:schemeClr val="bg1"/>
                </a:solidFill>
              </a:rPr>
              <a:t>Lm</a:t>
            </a:r>
            <a:r>
              <a:rPr lang="en-US" sz="4000" i="1" dirty="0">
                <a:solidFill>
                  <a:schemeClr val="bg1"/>
                </a:solidFill>
              </a:rPr>
              <a:t>. </a:t>
            </a:r>
            <a:r>
              <a:rPr lang="en-US" sz="4000" i="1" dirty="0" err="1">
                <a:solidFill>
                  <a:schemeClr val="bg1"/>
                </a:solidFill>
              </a:rPr>
              <a:t>Thái</a:t>
            </a:r>
            <a:r>
              <a:rPr lang="en-US" sz="4000" i="1" dirty="0">
                <a:solidFill>
                  <a:schemeClr val="bg1"/>
                </a:solidFill>
              </a:rPr>
              <a:t> </a:t>
            </a:r>
            <a:r>
              <a:rPr lang="en-US" sz="4000" i="1" dirty="0" err="1">
                <a:solidFill>
                  <a:schemeClr val="bg1"/>
                </a:solidFill>
              </a:rPr>
              <a:t>Nguyên</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FFFF00"/>
                </a:solidFill>
                <a:effectLst>
                  <a:outerShdw blurRad="38100" dist="38100" dir="2700000" algn="tl">
                    <a:srgbClr val="000000">
                      <a:alpha val="43137"/>
                    </a:srgbClr>
                  </a:outerShdw>
                </a:effectLst>
              </a:rPr>
              <a:t>Tk1:</a:t>
            </a:r>
            <a:r>
              <a:rPr lang="en-US" sz="5500" b="1" dirty="0">
                <a:solidFill>
                  <a:schemeClr val="bg1"/>
                </a:solidFill>
                <a:effectLst>
                  <a:outerShdw blurRad="38100" dist="38100" dir="2700000" algn="tl">
                    <a:srgbClr val="000000">
                      <a:alpha val="43137"/>
                    </a:srgbClr>
                  </a:outerShdw>
                </a:effectLst>
              </a:rPr>
              <a:t> </a:t>
            </a:r>
            <a:r>
              <a:rPr lang="vi-VN" sz="5500" b="1" dirty="0">
                <a:solidFill>
                  <a:schemeClr val="bg1"/>
                </a:solidFill>
              </a:rPr>
              <a:t>Thân con cát bụi mọn hèn, tan bay theo từng cơn gió. Thân con như sương sớm</a:t>
            </a:r>
            <a:r>
              <a:rPr lang="en-US" sz="5500" b="1" dirty="0">
                <a:solidFill>
                  <a:schemeClr val="bg1"/>
                </a:solidFill>
              </a:rPr>
              <a:t> </a:t>
            </a:r>
            <a:r>
              <a:rPr lang="vi-VN" sz="5500" b="1" dirty="0">
                <a:solidFill>
                  <a:schemeClr val="bg1"/>
                </a:solidFill>
              </a:rPr>
              <a:t>nhỏ sa, sáng</a:t>
            </a:r>
            <a:r>
              <a:rPr lang="en-US" sz="5500" b="1" dirty="0">
                <a:solidFill>
                  <a:schemeClr val="bg1"/>
                </a:solidFill>
              </a:rPr>
              <a:t> </a:t>
            </a:r>
            <a:r>
              <a:rPr lang="vi-VN" sz="5500" b="1" dirty="0">
                <a:solidFill>
                  <a:schemeClr val="bg1"/>
                </a:solidFill>
              </a:rPr>
              <a:t>nở tối tàn như loài cỏ hoa</a:t>
            </a:r>
            <a:r>
              <a:rPr lang="en-US" sz="5500" b="1" dirty="0">
                <a:solidFill>
                  <a:schemeClr val="bg1"/>
                </a:solidFill>
              </a:rPr>
              <a:t>.</a:t>
            </a:r>
            <a:endParaRPr lang="en-US"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Nhưng có Chúa là nguồn ơn cứu thoát, cho con an vui hy vọng trong kiếp người. Xin dâng lên tấm lòng đầy yêu mến, hợp với của lễ dâng tiến trên bàn thờ</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rPr>
              <a:t>Qua bao tháng ngày miệt mài, lo toan trên đường dương thế. Hoang mang trong kiếp sống trần gian, trên bước đường về vẫn còn mải mê</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Nhưng có Chúa là nguồn ơn cứu thoát, cho con an vui hy vọng trong kiếp người. Xin dâng lên tấm lòng đầy yêu mến, hợp với của lễ dâng tiến trên bàn thờ</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639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89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Hát</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Trên</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Đỉnh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Đồi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Ân</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Đức</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Pk1: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Đưa con lên núi í a lên đồi, riêng con với Chúa, ta ngồi mà nhìn nhau, ngắm nhìn nhan Chúa thật lâu, rồi dìu con bước, vào sâu trong Ngài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Pk2:</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Ta lên, lên tận đỉnh đoài, ta vào động đá, tạc lời nước non. Con nhìn Chúa. Chúa nhìn con, ta cùng sẻ ngọt, chia ngon đủ điều.</a:t>
            </a:r>
            <a:endParaRPr lang="vi-VN" sz="4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Pk3: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Con xin, và Chúa sẽ chiều, tỏ cho con hết những điều mà con mong. Con thì dâng Chúa cõi lòng. Đáp tình Chúa đổ, máu hồng mà thương con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Pk4:</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5600" b="1" dirty="0">
                <a:solidFill>
                  <a:schemeClr val="bg1"/>
                </a:solidFill>
              </a:rPr>
              <a:t>Gió về, gió thổi trên non, đê mê câu hát, sắt son mối tình giữa trời trong, giữa đêm trinh lửa về lửa cháy luyện tình mà cho thơm</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914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Lệ</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Bảo</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Lạy Chúa đoái thương nghe tiếng con phàn nàn, con hết lòng ăn năn, con sấp mình con xin hết lòng kêu van xin Chúa giúp con đau đớn vì tội lỗi. Con quyết lòng tự hối theo đường Chúa đi mà thôi.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Pk1</a:t>
            </a:r>
            <a:r>
              <a:rPr lang="en-US" sz="4800" b="1" u="sng" dirty="0">
                <a:solidFill>
                  <a:schemeClr val="bg1"/>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en-US" sz="4800" b="1" dirty="0">
                <a:solidFill>
                  <a:schemeClr val="bg1"/>
                </a:solidFill>
              </a:rPr>
              <a:t>Ớ </a:t>
            </a:r>
            <a:r>
              <a:rPr lang="en-US" sz="4800" b="1" dirty="0" err="1">
                <a:solidFill>
                  <a:schemeClr val="bg1"/>
                </a:solidFill>
              </a:rPr>
              <a:t>linh</a:t>
            </a:r>
            <a:r>
              <a:rPr lang="en-US" sz="4800" b="1" dirty="0">
                <a:solidFill>
                  <a:schemeClr val="bg1"/>
                </a:solidFill>
              </a:rPr>
              <a:t> </a:t>
            </a:r>
            <a:r>
              <a:rPr lang="en-US" sz="4800" b="1" dirty="0" err="1">
                <a:solidFill>
                  <a:schemeClr val="bg1"/>
                </a:solidFill>
              </a:rPr>
              <a:t>hồn</a:t>
            </a:r>
            <a:r>
              <a:rPr lang="en-US" sz="4800" b="1" dirty="0">
                <a:solidFill>
                  <a:schemeClr val="bg1"/>
                </a:solidFill>
              </a:rPr>
              <a:t> </a:t>
            </a:r>
            <a:r>
              <a:rPr lang="en-US" sz="4800" b="1" dirty="0" err="1">
                <a:solidFill>
                  <a:schemeClr val="bg1"/>
                </a:solidFill>
              </a:rPr>
              <a:t>xấu</a:t>
            </a:r>
            <a:r>
              <a:rPr lang="en-US" sz="4800" b="1" dirty="0">
                <a:solidFill>
                  <a:schemeClr val="bg1"/>
                </a:solidFill>
              </a:rPr>
              <a:t> </a:t>
            </a:r>
            <a:r>
              <a:rPr lang="en-US" sz="4800" b="1" dirty="0" err="1">
                <a:solidFill>
                  <a:schemeClr val="bg1"/>
                </a:solidFill>
              </a:rPr>
              <a:t>xa</a:t>
            </a:r>
            <a:r>
              <a:rPr lang="en-US" sz="4800" b="1" dirty="0">
                <a:solidFill>
                  <a:schemeClr val="bg1"/>
                </a:solidFill>
              </a:rPr>
              <a:t> </a:t>
            </a:r>
            <a:r>
              <a:rPr lang="en-US" sz="4800" b="1" dirty="0" err="1">
                <a:solidFill>
                  <a:schemeClr val="bg1"/>
                </a:solidFill>
              </a:rPr>
              <a:t>phạm</a:t>
            </a:r>
            <a:r>
              <a:rPr lang="en-US" sz="4800" b="1" dirty="0">
                <a:solidFill>
                  <a:schemeClr val="bg1"/>
                </a:solidFill>
              </a:rPr>
              <a:t> </a:t>
            </a:r>
            <a:r>
              <a:rPr lang="en-US" sz="4800" b="1" dirty="0" err="1">
                <a:solidFill>
                  <a:schemeClr val="bg1"/>
                </a:solidFill>
              </a:rPr>
              <a:t>tội</a:t>
            </a:r>
            <a:r>
              <a:rPr lang="en-US" sz="4800" b="1" dirty="0">
                <a:solidFill>
                  <a:schemeClr val="bg1"/>
                </a:solidFill>
              </a:rPr>
              <a:t> </a:t>
            </a:r>
            <a:r>
              <a:rPr lang="en-US" sz="4800" b="1" dirty="0" err="1">
                <a:solidFill>
                  <a:schemeClr val="bg1"/>
                </a:solidFill>
              </a:rPr>
              <a:t>nhiều</a:t>
            </a:r>
            <a:r>
              <a:rPr lang="en-US" sz="4800" b="1" dirty="0">
                <a:solidFill>
                  <a:schemeClr val="bg1"/>
                </a:solidFill>
              </a:rPr>
              <a:t>, </a:t>
            </a:r>
            <a:r>
              <a:rPr lang="en-US" sz="4800" b="1" dirty="0" err="1">
                <a:solidFill>
                  <a:schemeClr val="bg1"/>
                </a:solidFill>
              </a:rPr>
              <a:t>Chúa</a:t>
            </a:r>
            <a:r>
              <a:rPr lang="en-US" sz="4800" b="1" dirty="0">
                <a:solidFill>
                  <a:schemeClr val="bg1"/>
                </a:solidFill>
              </a:rPr>
              <a:t> </a:t>
            </a:r>
            <a:r>
              <a:rPr lang="en-US" sz="4800" b="1" dirty="0" err="1">
                <a:solidFill>
                  <a:schemeClr val="bg1"/>
                </a:solidFill>
              </a:rPr>
              <a:t>khoan</a:t>
            </a:r>
            <a:r>
              <a:rPr lang="en-US" sz="4800" b="1" dirty="0">
                <a:solidFill>
                  <a:schemeClr val="bg1"/>
                </a:solidFill>
              </a:rPr>
              <a:t> dung </a:t>
            </a:r>
            <a:r>
              <a:rPr lang="en-US" sz="4800" b="1" dirty="0" err="1">
                <a:solidFill>
                  <a:schemeClr val="bg1"/>
                </a:solidFill>
              </a:rPr>
              <a:t>chờ</a:t>
            </a:r>
            <a:r>
              <a:rPr lang="en-US" sz="4800" b="1" dirty="0">
                <a:solidFill>
                  <a:schemeClr val="bg1"/>
                </a:solidFill>
              </a:rPr>
              <a:t> </a:t>
            </a:r>
            <a:r>
              <a:rPr lang="en-US" sz="4800" b="1" dirty="0" err="1">
                <a:solidFill>
                  <a:schemeClr val="bg1"/>
                </a:solidFill>
              </a:rPr>
              <a:t>đợi</a:t>
            </a:r>
            <a:r>
              <a:rPr lang="en-US" sz="4800" b="1" dirty="0">
                <a:solidFill>
                  <a:schemeClr val="bg1"/>
                </a:solidFill>
              </a:rPr>
              <a:t> </a:t>
            </a:r>
            <a:r>
              <a:rPr lang="en-US" sz="4800" b="1" dirty="0" err="1">
                <a:solidFill>
                  <a:schemeClr val="bg1"/>
                </a:solidFill>
              </a:rPr>
              <a:t>mến</a:t>
            </a:r>
            <a:r>
              <a:rPr lang="en-US" sz="4800" b="1" dirty="0">
                <a:solidFill>
                  <a:schemeClr val="bg1"/>
                </a:solidFill>
              </a:rPr>
              <a:t> </a:t>
            </a:r>
            <a:r>
              <a:rPr lang="en-US" sz="4800" b="1" dirty="0" err="1">
                <a:solidFill>
                  <a:schemeClr val="bg1"/>
                </a:solidFill>
              </a:rPr>
              <a:t>yêu</a:t>
            </a:r>
            <a:r>
              <a:rPr lang="en-US" sz="4800" b="1" dirty="0">
                <a:solidFill>
                  <a:schemeClr val="bg1"/>
                </a:solidFill>
              </a:rPr>
              <a:t>, </a:t>
            </a:r>
            <a:r>
              <a:rPr lang="en-US" sz="4800" b="1" dirty="0" err="1">
                <a:solidFill>
                  <a:schemeClr val="bg1"/>
                </a:solidFill>
              </a:rPr>
              <a:t>hãy</a:t>
            </a:r>
            <a:r>
              <a:rPr lang="en-US" sz="4800" b="1" dirty="0">
                <a:solidFill>
                  <a:schemeClr val="bg1"/>
                </a:solidFill>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lòng</a:t>
            </a:r>
            <a:r>
              <a:rPr lang="en-US" sz="4800" b="1" dirty="0">
                <a:solidFill>
                  <a:schemeClr val="bg1"/>
                </a:solidFill>
              </a:rPr>
              <a:t> </a:t>
            </a:r>
            <a:r>
              <a:rPr lang="en-US" sz="4800" b="1" dirty="0" err="1">
                <a:solidFill>
                  <a:schemeClr val="bg1"/>
                </a:solidFill>
              </a:rPr>
              <a:t>ăn</a:t>
            </a:r>
            <a:r>
              <a:rPr lang="en-US" sz="4800" b="1" dirty="0">
                <a:solidFill>
                  <a:schemeClr val="bg1"/>
                </a:solidFill>
              </a:rPr>
              <a:t> </a:t>
            </a:r>
            <a:r>
              <a:rPr lang="en-US" sz="4800" b="1" dirty="0" err="1">
                <a:solidFill>
                  <a:schemeClr val="bg1"/>
                </a:solidFill>
              </a:rPr>
              <a:t>năn</a:t>
            </a:r>
            <a:r>
              <a:rPr lang="en-US" sz="4800" b="1" dirty="0">
                <a:solidFill>
                  <a:schemeClr val="bg1"/>
                </a:solidFill>
              </a:rPr>
              <a:t> </a:t>
            </a:r>
            <a:r>
              <a:rPr lang="en-US" sz="4800" b="1" dirty="0" err="1">
                <a:solidFill>
                  <a:schemeClr val="bg1"/>
                </a:solidFill>
              </a:rPr>
              <a:t>chừa</a:t>
            </a:r>
            <a:r>
              <a:rPr lang="en-US" sz="4800" b="1" dirty="0">
                <a:solidFill>
                  <a:schemeClr val="bg1"/>
                </a:solidFill>
              </a:rPr>
              <a:t> </a:t>
            </a:r>
            <a:r>
              <a:rPr lang="en-US" sz="4800" b="1" dirty="0" err="1">
                <a:solidFill>
                  <a:schemeClr val="bg1"/>
                </a:solidFill>
              </a:rPr>
              <a:t>chớ</a:t>
            </a:r>
            <a:r>
              <a:rPr lang="en-US" sz="4800" b="1" dirty="0">
                <a:solidFill>
                  <a:schemeClr val="bg1"/>
                </a:solidFill>
              </a:rPr>
              <a:t> </a:t>
            </a:r>
            <a:r>
              <a:rPr lang="en-US" sz="4800" b="1" dirty="0" err="1">
                <a:solidFill>
                  <a:schemeClr val="bg1"/>
                </a:solidFill>
              </a:rPr>
              <a:t>liều</a:t>
            </a:r>
            <a:r>
              <a:rPr lang="en-US" sz="4800" b="1" dirty="0">
                <a:solidFill>
                  <a:schemeClr val="bg1"/>
                </a:solidFill>
              </a:rPr>
              <a:t>, </a:t>
            </a:r>
            <a:r>
              <a:rPr lang="en-US" sz="4800" b="1" dirty="0" err="1">
                <a:solidFill>
                  <a:schemeClr val="bg1"/>
                </a:solidFill>
              </a:rPr>
              <a:t>gục</a:t>
            </a:r>
            <a:r>
              <a:rPr lang="en-US" sz="4800" b="1" dirty="0">
                <a:solidFill>
                  <a:schemeClr val="bg1"/>
                </a:solidFill>
              </a:rPr>
              <a:t> </a:t>
            </a:r>
            <a:r>
              <a:rPr lang="en-US" sz="4800" b="1" dirty="0" err="1">
                <a:solidFill>
                  <a:schemeClr val="bg1"/>
                </a:solidFill>
              </a:rPr>
              <a:t>đầu</a:t>
            </a:r>
            <a:r>
              <a:rPr lang="en-US" sz="4800" b="1" dirty="0">
                <a:solidFill>
                  <a:schemeClr val="bg1"/>
                </a:solidFill>
              </a:rPr>
              <a:t> </a:t>
            </a:r>
            <a:r>
              <a:rPr lang="en-US" sz="4800" b="1" dirty="0" err="1">
                <a:solidFill>
                  <a:schemeClr val="bg1"/>
                </a:solidFill>
              </a:rPr>
              <a:t>yên</a:t>
            </a:r>
            <a:r>
              <a:rPr lang="en-US" sz="4800" b="1" dirty="0">
                <a:solidFill>
                  <a:schemeClr val="bg1"/>
                </a:solidFill>
              </a:rPr>
              <a:t> </a:t>
            </a:r>
            <a:r>
              <a:rPr lang="en-US" sz="4800" b="1" dirty="0" err="1">
                <a:solidFill>
                  <a:schemeClr val="bg1"/>
                </a:solidFill>
              </a:rPr>
              <a:t>tựa</a:t>
            </a:r>
            <a:r>
              <a:rPr lang="en-US" sz="4800" b="1" dirty="0">
                <a:solidFill>
                  <a:schemeClr val="bg1"/>
                </a:solidFill>
              </a:rPr>
              <a:t> </a:t>
            </a:r>
            <a:r>
              <a:rPr lang="en-US" sz="4800" b="1" dirty="0" err="1">
                <a:solidFill>
                  <a:schemeClr val="bg1"/>
                </a:solidFill>
              </a:rPr>
              <a:t>bên</a:t>
            </a:r>
            <a:r>
              <a:rPr lang="en-US" sz="4800" b="1" dirty="0">
                <a:solidFill>
                  <a:schemeClr val="bg1"/>
                </a:solidFill>
              </a:rPr>
              <a:t> </a:t>
            </a:r>
            <a:r>
              <a:rPr lang="en-US" sz="4800" b="1" dirty="0" err="1">
                <a:solidFill>
                  <a:schemeClr val="bg1"/>
                </a:solidFill>
              </a:rPr>
              <a:t>lòng</a:t>
            </a:r>
            <a:r>
              <a:rPr lang="en-US" sz="4800" b="1" dirty="0">
                <a:solidFill>
                  <a:schemeClr val="bg1"/>
                </a:solidFill>
              </a:rPr>
              <a:t> </a:t>
            </a:r>
            <a:r>
              <a:rPr lang="en-US" sz="4800" b="1" dirty="0" err="1">
                <a:solidFill>
                  <a:schemeClr val="bg1"/>
                </a:solidFill>
              </a:rPr>
              <a:t>Chúa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Lạy Chúa đoái thương nghe tiếng con phàn nàn, con hết lòng ăn năn, con sấp mình con xin hết lòng kêu van xin Chúa giúp con đau đớn vì tội lỗi. Con quyết lòng tự hối theo đường Chúa đi mà thôi.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9373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Quay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a:solidFill>
                  <a:schemeClr val="bg1"/>
                </a:solidFill>
                <a:effectLst>
                  <a:outerShdw blurRad="38100" dist="38100" dir="2700000" algn="tl">
                    <a:srgbClr val="000000">
                      <a:alpha val="43137"/>
                    </a:srgbClr>
                  </a:outerShdw>
                </a:effectLst>
                <a:cs typeface="Times New Roman" pitchFamily="18" charset="0"/>
              </a:rPr>
              <a:t>Mi </a:t>
            </a:r>
            <a:r>
              <a:rPr lang="en-US" sz="5400" b="1" i="1" dirty="0" err="1">
                <a:solidFill>
                  <a:schemeClr val="bg1"/>
                </a:solidFill>
                <a:effectLst>
                  <a:outerShdw blurRad="38100" dist="38100" dir="2700000" algn="tl">
                    <a:srgbClr val="000000">
                      <a:alpha val="43137"/>
                    </a:srgbClr>
                  </a:outerShdw>
                </a:effectLst>
                <a:cs typeface="Times New Roman" pitchFamily="18" charset="0"/>
              </a:rPr>
              <a:t>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Hãy quay về thật lòng ăn năn, hỡi những người lạc bước đường lầm! Hãy quay về, về cùng Chúa ta. Người thương ta tình thiết tha đậm đà.</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Hãy đổi mới tinh thần, hãy sống đúng Tin Mừng người ơi! Hãy đổi mới tinh thần, hãy sống đúng Tin Mừng hỡi người.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Hãy quay về này ngày cứu rỗi, Chúa thương tình tha thứ tội đời. Hãy quay về, về cùng Chúa ta. Người thương ta tình thiết tha đậm đà.</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1253</Words>
  <Application>Microsoft Office PowerPoint</Application>
  <PresentationFormat>On-screen Show (16:9)</PresentationFormat>
  <Paragraphs>56</Paragraphs>
  <Slides>59</Slides>
  <Notes>0</Notes>
  <HiddenSlides>0</HiddenSlides>
  <MMClips>0</MMClips>
  <ScaleCrop>false</ScaleCrop>
  <HeadingPairs>
    <vt:vector size="4" baseType="variant">
      <vt:variant>
        <vt:lpstr>Theme</vt:lpstr>
      </vt:variant>
      <vt:variant>
        <vt:i4>10</vt:i4>
      </vt:variant>
      <vt:variant>
        <vt:lpstr>Slide Titles</vt:lpstr>
      </vt:variant>
      <vt:variant>
        <vt:i4>59</vt:i4>
      </vt:variant>
    </vt:vector>
  </HeadingPairs>
  <TitlesOfParts>
    <vt:vector size="69"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Hãy Quay Về Mi Trầm</vt:lpstr>
      <vt:lpstr>Tk1: Hãy quay về thật lòng ăn năn, hỡi những người lạc bước đường lầm! Hãy quay về, về cùng Chúa ta. Người thương ta tình thiết tha đậm đà.</vt:lpstr>
      <vt:lpstr>Đk: Hãy đổi mới tinh thần, hãy sống đúng Tin Mừng người ơi! Hãy đổi mới tinh thần, hãy sống đúng Tin Mừng hỡi người.</vt:lpstr>
      <vt:lpstr>Tk2: Hãy quay về này ngày cứu rỗi, Chúa thương tình tha thứ tội đời. Hãy quay về, về cùng Chúa ta. Người thương ta tình thiết tha đậm đà.</vt:lpstr>
      <vt:lpstr>Đk: Hãy đổi mới tinh thần, hãy sống đúng Tin Mừng người ơi! Hãy đổi mới tinh thần, hãy sống đúng Tin Mừng hỡi người.</vt:lpstr>
      <vt:lpstr>PowerPoint Presentation</vt:lpstr>
      <vt:lpstr>PowerPoint Presentation</vt:lpstr>
      <vt:lpstr>THÁNH VỊNH 115 CHÚA NHẬT II MÙA CHAY NĂM B LM KIM LONG</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Người.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Thân con cát bụi mọn hèn, tan bay theo từng cơn gió. Thân con như sương sớm nhỏ sa, sáng nở tối tàn như loài cỏ hoa.</vt:lpstr>
      <vt:lpstr>Đk: Nhưng có Chúa là nguồn ơn cứu thoát, cho con an vui hy vọng trong kiếp người. Xin dâng lên tấm lòng đầy yêu mến, hợp với của lễ dâng tiến trên bàn thờ</vt:lpstr>
      <vt:lpstr>Tk2: Qua bao tháng ngày miệt mài, lo toan trên đường dương thế. Hoang mang trong kiếp sống trần gian, trên bước đường về vẫn còn mải mê.</vt:lpstr>
      <vt:lpstr>Đk: Nhưng có Chúa là nguồn ơn cứu thoát, cho con an vui hy vọng trong kiếp người. Xin dâng lên tấm lòng đầy yêu mến, hợp với của lễ dâng tiến trên bàn thờ</vt:lpstr>
      <vt:lpstr>PowerPoint Presentation</vt:lpstr>
      <vt:lpstr>PowerPoint Presentation</vt:lpstr>
      <vt:lpstr>PowerPoint Presentation</vt:lpstr>
      <vt:lpstr>Ca Nguyện Hiệp Lễ  Hát Trên Đỉnh Đồi Lm. Ân Đức</vt:lpstr>
      <vt:lpstr>Pk1: Đưa con lên núi í a lên đồi, riêng con với Chúa, ta ngồi mà nhìn nhau, ngắm nhìn nhan Chúa thật lâu, rồi dìu con bước, vào sâu trong Ngài</vt:lpstr>
      <vt:lpstr>Pk2: Ta lên, lên tận đỉnh đoài, ta vào động đá, tạc lời nước non. Con nhìn Chúa. Chúa nhìn con, ta cùng sẻ ngọt, chia ngon đủ điều.</vt:lpstr>
      <vt:lpstr>Pk3: Con xin, và Chúa sẽ chiều, tỏ cho con hết những điều mà con mong. Con thì dâng Chúa cõi lòng. Đáp tình Chúa đổ, máu hồng mà thương con</vt:lpstr>
      <vt:lpstr>Pk4: Gió về, gió thổi trên non, đê mê câu hát, sắt son mối tình giữa trời trong, giữa đêm trinh lửa về lửa cháy luyện tình mà cho thơm</vt:lpstr>
      <vt:lpstr>PowerPoint Presentation</vt:lpstr>
      <vt:lpstr>PowerPoint Presentation</vt:lpstr>
      <vt:lpstr>Ca Kết Lễ Giọt Lệ Thống Hối Tâm Bảo </vt:lpstr>
      <vt:lpstr>Đk: Lạy Chúa đoái thương nghe tiếng con phàn nàn, con hết lòng ăn năn, con sấp mình con xin hết lòng kêu van xin Chúa giúp con đau đớn vì tội lỗi. Con quyết lòng tự hối theo đường Chúa đi mà thôi.</vt:lpstr>
      <vt:lpstr>Pk1: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64</cp:revision>
  <dcterms:created xsi:type="dcterms:W3CDTF">2023-01-29T22:00:16Z</dcterms:created>
  <dcterms:modified xsi:type="dcterms:W3CDTF">2024-02-22T09:58:06Z</dcterms:modified>
</cp:coreProperties>
</file>