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2.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2" r:id="rId3"/>
    <p:sldMasterId id="2147483704" r:id="rId4"/>
    <p:sldMasterId id="2147483928" r:id="rId5"/>
    <p:sldMasterId id="2147484372" r:id="rId6"/>
    <p:sldMasterId id="2147484432" r:id="rId7"/>
    <p:sldMasterId id="2147484468" r:id="rId8"/>
    <p:sldMasterId id="2147484480" r:id="rId9"/>
    <p:sldMasterId id="2147484492" r:id="rId10"/>
    <p:sldMasterId id="2147484504" r:id="rId11"/>
    <p:sldMasterId id="2147484588" r:id="rId12"/>
    <p:sldMasterId id="2147484600" r:id="rId13"/>
  </p:sldMasterIdLst>
  <p:notesMasterIdLst>
    <p:notesMasterId r:id="rId80"/>
  </p:notesMasterIdLst>
  <p:sldIdLst>
    <p:sldId id="849" r:id="rId14"/>
    <p:sldId id="376" r:id="rId15"/>
    <p:sldId id="871" r:id="rId16"/>
    <p:sldId id="872" r:id="rId17"/>
    <p:sldId id="873" r:id="rId18"/>
    <p:sldId id="886" r:id="rId19"/>
    <p:sldId id="553" r:id="rId20"/>
    <p:sldId id="746" r:id="rId21"/>
    <p:sldId id="585" r:id="rId22"/>
    <p:sldId id="877" r:id="rId23"/>
    <p:sldId id="676" r:id="rId24"/>
    <p:sldId id="878" r:id="rId25"/>
    <p:sldId id="861" r:id="rId26"/>
    <p:sldId id="860" r:id="rId27"/>
    <p:sldId id="811" r:id="rId28"/>
    <p:sldId id="812" r:id="rId29"/>
    <p:sldId id="813" r:id="rId30"/>
    <p:sldId id="874" r:id="rId31"/>
    <p:sldId id="814" r:id="rId32"/>
    <p:sldId id="875" r:id="rId33"/>
    <p:sldId id="815" r:id="rId34"/>
    <p:sldId id="876" r:id="rId35"/>
    <p:sldId id="843" r:id="rId36"/>
    <p:sldId id="819" r:id="rId37"/>
    <p:sldId id="887" r:id="rId38"/>
    <p:sldId id="842" r:id="rId39"/>
    <p:sldId id="400" r:id="rId40"/>
    <p:sldId id="401" r:id="rId41"/>
    <p:sldId id="402" r:id="rId42"/>
    <p:sldId id="403" r:id="rId43"/>
    <p:sldId id="404" r:id="rId44"/>
    <p:sldId id="405" r:id="rId45"/>
    <p:sldId id="406" r:id="rId46"/>
    <p:sldId id="407" r:id="rId47"/>
    <p:sldId id="408" r:id="rId48"/>
    <p:sldId id="409" r:id="rId49"/>
    <p:sldId id="410" r:id="rId50"/>
    <p:sldId id="411" r:id="rId51"/>
    <p:sldId id="412" r:id="rId52"/>
    <p:sldId id="841" r:id="rId53"/>
    <p:sldId id="558" r:id="rId54"/>
    <p:sldId id="8422" r:id="rId55"/>
    <p:sldId id="8835" r:id="rId56"/>
    <p:sldId id="8505" r:id="rId57"/>
    <p:sldId id="8836" r:id="rId58"/>
    <p:sldId id="8743" r:id="rId59"/>
    <p:sldId id="8834" r:id="rId60"/>
    <p:sldId id="276" r:id="rId61"/>
    <p:sldId id="838" r:id="rId62"/>
    <p:sldId id="888" r:id="rId63"/>
    <p:sldId id="277" r:id="rId64"/>
    <p:sldId id="321" r:id="rId65"/>
    <p:sldId id="322" r:id="rId66"/>
    <p:sldId id="323" r:id="rId67"/>
    <p:sldId id="8837" r:id="rId68"/>
    <p:sldId id="8814" r:id="rId69"/>
    <p:sldId id="8838" r:id="rId70"/>
    <p:sldId id="857" r:id="rId71"/>
    <p:sldId id="889" r:id="rId72"/>
    <p:sldId id="293" r:id="rId73"/>
    <p:sldId id="563" r:id="rId74"/>
    <p:sldId id="564" r:id="rId75"/>
    <p:sldId id="884" r:id="rId76"/>
    <p:sldId id="751" r:id="rId77"/>
    <p:sldId id="885" r:id="rId78"/>
    <p:sldId id="890" r:id="rId7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YnBG9ZeM4XTTVvEhAlsW+Q==" hashData="6XzDmq25IrLHirdbX+iZPog8flA="/>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73" autoAdjust="0"/>
    <p:restoredTop sz="94693" autoAdjust="0"/>
  </p:normalViewPr>
  <p:slideViewPr>
    <p:cSldViewPr>
      <p:cViewPr varScale="1">
        <p:scale>
          <a:sx n="162" d="100"/>
          <a:sy n="162" d="100"/>
        </p:scale>
        <p:origin x="-562" y="-82"/>
      </p:cViewPr>
      <p:guideLst>
        <p:guide orient="horz" pos="1620"/>
        <p:guide pos="2880"/>
      </p:guideLst>
    </p:cSldViewPr>
  </p:slideViewPr>
  <p:outlineViewPr>
    <p:cViewPr>
      <p:scale>
        <a:sx n="33" d="100"/>
        <a:sy n="33" d="100"/>
      </p:scale>
      <p:origin x="0" y="1941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63" Type="http://schemas.openxmlformats.org/officeDocument/2006/relationships/slide" Target="slides/slide50.xml"/><Relationship Id="rId68" Type="http://schemas.openxmlformats.org/officeDocument/2006/relationships/slide" Target="slides/slide55.xml"/><Relationship Id="rId76" Type="http://schemas.openxmlformats.org/officeDocument/2006/relationships/slide" Target="slides/slide63.xml"/><Relationship Id="rId84"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58.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slide" Target="slides/slide53.xml"/><Relationship Id="rId74" Type="http://schemas.openxmlformats.org/officeDocument/2006/relationships/slide" Target="slides/slide61.xml"/><Relationship Id="rId79" Type="http://schemas.openxmlformats.org/officeDocument/2006/relationships/slide" Target="slides/slide66.xml"/><Relationship Id="rId5" Type="http://schemas.openxmlformats.org/officeDocument/2006/relationships/slideMaster" Target="slideMasters/slideMaster5.xml"/><Relationship Id="rId61" Type="http://schemas.openxmlformats.org/officeDocument/2006/relationships/slide" Target="slides/slide48.xml"/><Relationship Id="rId82"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77" Type="http://schemas.openxmlformats.org/officeDocument/2006/relationships/slide" Target="slides/slide64.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80"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12/8/2023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solidFill>
                  <a:srgbClr val="44546A"/>
                </a:solidFill>
              </a:rPr>
              <a:pPr>
                <a:defRPr/>
              </a:pPr>
              <a:t>42</a:t>
            </a:fld>
            <a:endParaRPr lang="en-US">
              <a:solidFill>
                <a:srgbClr val="44546A"/>
              </a:solidFill>
            </a:endParaRPr>
          </a:p>
        </p:txBody>
      </p:sp>
    </p:spTree>
    <p:extLst>
      <p:ext uri="{BB962C8B-B14F-4D97-AF65-F5344CB8AC3E}">
        <p14:creationId xmlns:p14="http://schemas.microsoft.com/office/powerpoint/2010/main" val="2601162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solidFill>
                  <a:srgbClr val="44546A"/>
                </a:solidFill>
              </a:rPr>
              <a:pPr>
                <a:defRPr/>
              </a:pPr>
              <a:t>43</a:t>
            </a:fld>
            <a:endParaRPr lang="en-US">
              <a:solidFill>
                <a:srgbClr val="44546A"/>
              </a:solidFill>
            </a:endParaRPr>
          </a:p>
        </p:txBody>
      </p:sp>
    </p:spTree>
    <p:extLst>
      <p:ext uri="{BB962C8B-B14F-4D97-AF65-F5344CB8AC3E}">
        <p14:creationId xmlns:p14="http://schemas.microsoft.com/office/powerpoint/2010/main" val="1305854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solidFill>
                  <a:srgbClr val="44546A"/>
                </a:solidFill>
              </a:rPr>
              <a:pPr>
                <a:defRPr/>
              </a:pPr>
              <a:t>45</a:t>
            </a:fld>
            <a:endParaRPr lang="en-US">
              <a:solidFill>
                <a:srgbClr val="44546A"/>
              </a:solidFill>
            </a:endParaRPr>
          </a:p>
        </p:txBody>
      </p:sp>
    </p:spTree>
    <p:extLst>
      <p:ext uri="{BB962C8B-B14F-4D97-AF65-F5344CB8AC3E}">
        <p14:creationId xmlns:p14="http://schemas.microsoft.com/office/powerpoint/2010/main" val="3216689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solidFill>
                  <a:srgbClr val="44546A"/>
                </a:solidFill>
              </a:rPr>
              <a:pPr>
                <a:defRPr/>
              </a:pPr>
              <a:t>47</a:t>
            </a:fld>
            <a:endParaRPr lang="en-US">
              <a:solidFill>
                <a:srgbClr val="44546A"/>
              </a:solidFill>
            </a:endParaRPr>
          </a:p>
        </p:txBody>
      </p:sp>
    </p:spTree>
    <p:extLst>
      <p:ext uri="{BB962C8B-B14F-4D97-AF65-F5344CB8AC3E}">
        <p14:creationId xmlns:p14="http://schemas.microsoft.com/office/powerpoint/2010/main" val="29802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82421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2664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16102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00040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05143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28910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14739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48626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06289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681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33816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82421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2664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16102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00040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05143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28910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14739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258699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01849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701597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448119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959169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593451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250828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736676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979559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071025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631999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30986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81467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712849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517386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405179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127903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368066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10385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542596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138872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28096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12/8/2023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54052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7912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13712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68019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12/8/2023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558312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12/8/2023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083733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12/8/2023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65068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5476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12/8/2023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98607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263783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164654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48626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06289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68116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33816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82421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2664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161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12/8/2023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00040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05143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28910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14739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48626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0628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68116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33816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82421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26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16102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00040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05143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28910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14739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48626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06289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68116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33816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824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2664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16102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00040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05143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28910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14739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48626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06289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68116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338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1.jp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image" Target="../media/image1.jpg"/><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1.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image" Target="../media/image1.jpg"/><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2.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image" Target="../media/image1.jpg"/><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theme" Target="../theme/theme13.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1.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1.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12/8/2023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227890"/>
      </p:ext>
    </p:extLst>
  </p:cSld>
  <p:clrMap bg1="lt1" tx1="dk1" bg2="lt2" tx2="dk2" accent1="accent1" accent2="accent2" accent3="accent3" accent4="accent4" accent5="accent5" accent6="accent6" hlink="hlink" folHlink="folHlink"/>
  <p:sldLayoutIdLst>
    <p:sldLayoutId id="2147484493" r:id="rId1"/>
    <p:sldLayoutId id="2147484494" r:id="rId2"/>
    <p:sldLayoutId id="2147484495" r:id="rId3"/>
    <p:sldLayoutId id="2147484496" r:id="rId4"/>
    <p:sldLayoutId id="2147484497" r:id="rId5"/>
    <p:sldLayoutId id="2147484498" r:id="rId6"/>
    <p:sldLayoutId id="2147484499" r:id="rId7"/>
    <p:sldLayoutId id="2147484500" r:id="rId8"/>
    <p:sldLayoutId id="2147484501" r:id="rId9"/>
    <p:sldLayoutId id="2147484502" r:id="rId10"/>
    <p:sldLayoutId id="21474845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227890"/>
      </p:ext>
    </p:extLst>
  </p:cSld>
  <p:clrMap bg1="lt1" tx1="dk1" bg2="lt2" tx2="dk2" accent1="accent1" accent2="accent2" accent3="accent3" accent4="accent4" accent5="accent5" accent6="accent6" hlink="hlink" folHlink="folHlink"/>
  <p:sldLayoutIdLst>
    <p:sldLayoutId id="2147484505" r:id="rId1"/>
    <p:sldLayoutId id="2147484506" r:id="rId2"/>
    <p:sldLayoutId id="2147484507" r:id="rId3"/>
    <p:sldLayoutId id="2147484508" r:id="rId4"/>
    <p:sldLayoutId id="2147484509" r:id="rId5"/>
    <p:sldLayoutId id="2147484510" r:id="rId6"/>
    <p:sldLayoutId id="2147484511" r:id="rId7"/>
    <p:sldLayoutId id="2147484512" r:id="rId8"/>
    <p:sldLayoutId id="2147484513" r:id="rId9"/>
    <p:sldLayoutId id="2147484514" r:id="rId10"/>
    <p:sldLayoutId id="21474845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6693377"/>
      </p:ext>
    </p:extLst>
  </p:cSld>
  <p:clrMap bg1="lt1" tx1="dk1" bg2="lt2" tx2="dk2" accent1="accent1" accent2="accent2" accent3="accent3" accent4="accent4" accent5="accent5" accent6="accent6" hlink="hlink" folHlink="folHlink"/>
  <p:sldLayoutIdLst>
    <p:sldLayoutId id="2147484589" r:id="rId1"/>
    <p:sldLayoutId id="2147484590" r:id="rId2"/>
    <p:sldLayoutId id="2147484591" r:id="rId3"/>
    <p:sldLayoutId id="2147484592" r:id="rId4"/>
    <p:sldLayoutId id="2147484593" r:id="rId5"/>
    <p:sldLayoutId id="2147484594" r:id="rId6"/>
    <p:sldLayoutId id="2147484595" r:id="rId7"/>
    <p:sldLayoutId id="2147484596" r:id="rId8"/>
    <p:sldLayoutId id="2147484597" r:id="rId9"/>
    <p:sldLayoutId id="2147484598" r:id="rId10"/>
    <p:sldLayoutId id="21474845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0149266"/>
      </p:ext>
    </p:extLst>
  </p:cSld>
  <p:clrMap bg1="lt1" tx1="dk1" bg2="lt2" tx2="dk2" accent1="accent1" accent2="accent2" accent3="accent3" accent4="accent4" accent5="accent5" accent6="accent6" hlink="hlink" folHlink="folHlink"/>
  <p:sldLayoutIdLst>
    <p:sldLayoutId id="2147484601" r:id="rId1"/>
    <p:sldLayoutId id="2147484602" r:id="rId2"/>
    <p:sldLayoutId id="2147484603" r:id="rId3"/>
    <p:sldLayoutId id="2147484604" r:id="rId4"/>
    <p:sldLayoutId id="2147484605" r:id="rId5"/>
    <p:sldLayoutId id="2147484606" r:id="rId6"/>
    <p:sldLayoutId id="2147484607" r:id="rId7"/>
    <p:sldLayoutId id="2147484608" r:id="rId8"/>
    <p:sldLayoutId id="2147484609" r:id="rId9"/>
    <p:sldLayoutId id="2147484610" r:id="rId10"/>
    <p:sldLayoutId id="21474846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849196"/>
      </p:ext>
    </p:extLst>
  </p:cSld>
  <p:clrMap bg1="lt1" tx1="dk1" bg2="lt2" tx2="dk2" accent1="accent1" accent2="accent2" accent3="accent3" accent4="accent4" accent5="accent5" accent6="accent6" hlink="hlink" folHlink="folHlink"/>
  <p:sldLayoutIdLst>
    <p:sldLayoutId id="2147484373" r:id="rId1"/>
    <p:sldLayoutId id="2147484374" r:id="rId2"/>
    <p:sldLayoutId id="2147484375" r:id="rId3"/>
    <p:sldLayoutId id="2147484376" r:id="rId4"/>
    <p:sldLayoutId id="2147484377" r:id="rId5"/>
    <p:sldLayoutId id="2147484378" r:id="rId6"/>
    <p:sldLayoutId id="2147484379" r:id="rId7"/>
    <p:sldLayoutId id="2147484380" r:id="rId8"/>
    <p:sldLayoutId id="2147484381" r:id="rId9"/>
    <p:sldLayoutId id="2147484382" r:id="rId10"/>
    <p:sldLayoutId id="21474843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227890"/>
      </p:ext>
    </p:extLst>
  </p:cSld>
  <p:clrMap bg1="lt1" tx1="dk1" bg2="lt2" tx2="dk2" accent1="accent1" accent2="accent2" accent3="accent3" accent4="accent4" accent5="accent5" accent6="accent6" hlink="hlink" folHlink="folHlink"/>
  <p:sldLayoutIdLst>
    <p:sldLayoutId id="2147484433" r:id="rId1"/>
    <p:sldLayoutId id="2147484434" r:id="rId2"/>
    <p:sldLayoutId id="2147484435" r:id="rId3"/>
    <p:sldLayoutId id="2147484436" r:id="rId4"/>
    <p:sldLayoutId id="2147484437" r:id="rId5"/>
    <p:sldLayoutId id="2147484438" r:id="rId6"/>
    <p:sldLayoutId id="2147484439" r:id="rId7"/>
    <p:sldLayoutId id="2147484440" r:id="rId8"/>
    <p:sldLayoutId id="2147484441" r:id="rId9"/>
    <p:sldLayoutId id="2147484442" r:id="rId10"/>
    <p:sldLayoutId id="21474844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227890"/>
      </p:ext>
    </p:extLst>
  </p:cSld>
  <p:clrMap bg1="lt1" tx1="dk1" bg2="lt2" tx2="dk2" accent1="accent1" accent2="accent2" accent3="accent3" accent4="accent4" accent5="accent5" accent6="accent6" hlink="hlink" folHlink="folHlink"/>
  <p:sldLayoutIdLst>
    <p:sldLayoutId id="2147484469" r:id="rId1"/>
    <p:sldLayoutId id="2147484470" r:id="rId2"/>
    <p:sldLayoutId id="2147484471" r:id="rId3"/>
    <p:sldLayoutId id="2147484472" r:id="rId4"/>
    <p:sldLayoutId id="2147484473" r:id="rId5"/>
    <p:sldLayoutId id="2147484474" r:id="rId6"/>
    <p:sldLayoutId id="2147484475" r:id="rId7"/>
    <p:sldLayoutId id="2147484476" r:id="rId8"/>
    <p:sldLayoutId id="2147484477" r:id="rId9"/>
    <p:sldLayoutId id="2147484478" r:id="rId10"/>
    <p:sldLayoutId id="21474844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227890"/>
      </p:ext>
    </p:extLst>
  </p:cSld>
  <p:clrMap bg1="lt1" tx1="dk1" bg2="lt2" tx2="dk2" accent1="accent1" accent2="accent2" accent3="accent3" accent4="accent4" accent5="accent5" accent6="accent6" hlink="hlink" folHlink="folHlink"/>
  <p:sldLayoutIdLst>
    <p:sldLayoutId id="2147484481" r:id="rId1"/>
    <p:sldLayoutId id="2147484482" r:id="rId2"/>
    <p:sldLayoutId id="2147484483" r:id="rId3"/>
    <p:sldLayoutId id="2147484484" r:id="rId4"/>
    <p:sldLayoutId id="2147484485" r:id="rId5"/>
    <p:sldLayoutId id="2147484486" r:id="rId6"/>
    <p:sldLayoutId id="2147484487" r:id="rId7"/>
    <p:sldLayoutId id="2147484488" r:id="rId8"/>
    <p:sldLayoutId id="2147484489" r:id="rId9"/>
    <p:sldLayoutId id="2147484490" r:id="rId10"/>
    <p:sldLayoutId id="21474844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4.xml"/><Relationship Id="rId4" Type="http://schemas.openxmlformats.org/officeDocument/2006/relationships/image" Target="../media/image8.png"/></Relationships>
</file>

<file path=ppt/slides/_rels/slide4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5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396516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600" b="0" u="sng">
                <a:solidFill>
                  <a:srgbClr val="FFFF00"/>
                </a:solidFill>
                <a:effectLst/>
                <a:latin typeface="+mj-lt"/>
              </a:rPr>
              <a:t>Đ</a:t>
            </a:r>
            <a:r>
              <a:rPr lang="en-US" sz="6600" b="0" u="sng" dirty="0">
                <a:solidFill>
                  <a:srgbClr val="FFFF00"/>
                </a:solidFill>
                <a:effectLst/>
                <a:latin typeface="+mj-lt"/>
              </a:rPr>
              <a:t>k</a:t>
            </a:r>
            <a:r>
              <a:rPr lang="vi-VN" sz="6600" b="0" u="sng">
                <a:solidFill>
                  <a:srgbClr val="FFFF00"/>
                </a:solidFill>
                <a:effectLst/>
                <a:latin typeface="+mj-lt"/>
              </a:rPr>
              <a:t>:</a:t>
            </a:r>
            <a:r>
              <a:rPr lang="vi-VN" sz="6600" b="0">
                <a:solidFill>
                  <a:schemeClr val="bg1"/>
                </a:solidFill>
                <a:effectLst/>
                <a:latin typeface="+mj-lt"/>
              </a:rPr>
              <a:t> </a:t>
            </a:r>
            <a:r>
              <a:rPr lang="vi-VN" sz="6600">
                <a:solidFill>
                  <a:schemeClr val="bg1"/>
                </a:solidFill>
                <a:latin typeface="+mj-lt"/>
              </a:rPr>
              <a:t>Này hỡi dân Xi-on! Kìa Đấng cứu độ muôn dân, Người sắp ngự đến khiến lòng anh em hỷ hoan. (2 lần)</a:t>
            </a:r>
            <a:r>
              <a:rPr lang="en-US" sz="6600">
                <a:solidFill>
                  <a:schemeClr val="bg1"/>
                </a:solidFill>
                <a:latin typeface="+mj-lt"/>
              </a:rPr>
              <a:t>.</a:t>
            </a:r>
            <a:endParaRPr lang="vi-VN" sz="6600">
              <a:solidFill>
                <a:schemeClr val="bg1"/>
              </a:solidFill>
              <a:latin typeface="+mj-lt"/>
            </a:endParaRPr>
          </a:p>
        </p:txBody>
      </p:sp>
    </p:spTree>
    <p:extLst>
      <p:ext uri="{BB962C8B-B14F-4D97-AF65-F5344CB8AC3E}">
        <p14:creationId xmlns:p14="http://schemas.microsoft.com/office/powerpoint/2010/main" val="132515433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a:solidFill>
                  <a:srgbClr val="FFFF00"/>
                </a:solidFill>
                <a:effectLst/>
                <a:latin typeface="+mj-lt"/>
              </a:rPr>
              <a:t>Tk2</a:t>
            </a:r>
            <a:r>
              <a:rPr lang="vi-VN" sz="6000" b="0" u="sng">
                <a:solidFill>
                  <a:srgbClr val="FFFF00"/>
                </a:solidFill>
                <a:effectLst/>
                <a:latin typeface="+mj-lt"/>
              </a:rPr>
              <a:t>:</a:t>
            </a:r>
            <a:r>
              <a:rPr lang="en-US" sz="6000">
                <a:solidFill>
                  <a:schemeClr val="bg1"/>
                </a:solidFill>
                <a:latin typeface="+mj-lt"/>
              </a:rPr>
              <a:t> </a:t>
            </a:r>
            <a:r>
              <a:rPr lang="vi-VN" sz="6000">
                <a:solidFill>
                  <a:schemeClr val="bg1"/>
                </a:solidFill>
                <a:latin typeface="+mj-lt"/>
              </a:rPr>
              <a:t>Bạn luôn vui sướng giữa đoàn hành hương nhịp bước sánh vai lên đường ca hát những điệu vui mừng, đi về nhà Chúa tình thương.</a:t>
            </a:r>
          </a:p>
        </p:txBody>
      </p:sp>
    </p:spTree>
    <p:extLst>
      <p:ext uri="{BB962C8B-B14F-4D97-AF65-F5344CB8AC3E}">
        <p14:creationId xmlns:p14="http://schemas.microsoft.com/office/powerpoint/2010/main" val="280584533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600" b="0" u="sng">
                <a:solidFill>
                  <a:srgbClr val="FFFF00"/>
                </a:solidFill>
                <a:effectLst/>
                <a:latin typeface="+mj-lt"/>
              </a:rPr>
              <a:t>Đ</a:t>
            </a:r>
            <a:r>
              <a:rPr lang="en-US" sz="6600" b="0" u="sng" dirty="0">
                <a:solidFill>
                  <a:srgbClr val="FFFF00"/>
                </a:solidFill>
                <a:effectLst/>
                <a:latin typeface="+mj-lt"/>
              </a:rPr>
              <a:t>k</a:t>
            </a:r>
            <a:r>
              <a:rPr lang="vi-VN" sz="6600" b="0" u="sng">
                <a:solidFill>
                  <a:srgbClr val="FFFF00"/>
                </a:solidFill>
                <a:effectLst/>
                <a:latin typeface="+mj-lt"/>
              </a:rPr>
              <a:t>:</a:t>
            </a:r>
            <a:r>
              <a:rPr lang="vi-VN" sz="6600" b="0">
                <a:solidFill>
                  <a:schemeClr val="bg1"/>
                </a:solidFill>
                <a:effectLst/>
                <a:latin typeface="+mj-lt"/>
              </a:rPr>
              <a:t> </a:t>
            </a:r>
            <a:r>
              <a:rPr lang="vi-VN" sz="6600">
                <a:solidFill>
                  <a:schemeClr val="bg1"/>
                </a:solidFill>
                <a:latin typeface="+mj-lt"/>
              </a:rPr>
              <a:t>Này hỡi dân Xi-on! Kìa Đấng cứu độ muôn dân, Người sắp ngự đến khiến lòng anh em hỷ hoan. (2 lần)</a:t>
            </a:r>
            <a:r>
              <a:rPr lang="en-US" sz="6600">
                <a:solidFill>
                  <a:schemeClr val="bg1"/>
                </a:solidFill>
                <a:latin typeface="+mj-lt"/>
              </a:rPr>
              <a:t>.</a:t>
            </a:r>
            <a:endParaRPr lang="vi-VN" sz="6600">
              <a:solidFill>
                <a:schemeClr val="bg1"/>
              </a:solidFill>
              <a:latin typeface="+mj-lt"/>
            </a:endParaRPr>
          </a:p>
        </p:txBody>
      </p:sp>
    </p:spTree>
    <p:extLst>
      <p:ext uri="{BB962C8B-B14F-4D97-AF65-F5344CB8AC3E}">
        <p14:creationId xmlns:p14="http://schemas.microsoft.com/office/powerpoint/2010/main" val="132515433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 y="0"/>
            <a:ext cx="9136069" cy="5143500"/>
          </a:xfrm>
          <a:prstGeom prst="rect">
            <a:avLst/>
          </a:prstGeom>
        </p:spPr>
      </p:pic>
    </p:spTree>
    <p:extLst>
      <p:ext uri="{BB962C8B-B14F-4D97-AF65-F5344CB8AC3E}">
        <p14:creationId xmlns:p14="http://schemas.microsoft.com/office/powerpoint/2010/main" val="11241037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 y="2574054"/>
            <a:ext cx="5016318" cy="2580876"/>
          </a:xfrm>
          <a:prstGeom prst="rect">
            <a:avLst/>
          </a:prstGeom>
        </p:spPr>
      </p:pic>
      <p:sp>
        <p:nvSpPr>
          <p:cNvPr id="6" name="Rectangle 5"/>
          <p:cNvSpPr/>
          <p:nvPr/>
        </p:nvSpPr>
        <p:spPr>
          <a:xfrm>
            <a:off x="381000" y="285750"/>
            <a:ext cx="8382000" cy="1754326"/>
          </a:xfrm>
          <a:prstGeom prst="rect">
            <a:avLst/>
          </a:prstGeom>
        </p:spPr>
        <p:txBody>
          <a:bodyPr wrap="square">
            <a:spAutoFit/>
          </a:bodyPr>
          <a:lstStyle/>
          <a:p>
            <a:r>
              <a:rPr lang="vi-VN" sz="3600" u="sng">
                <a:solidFill>
                  <a:srgbClr val="FFFF00"/>
                </a:solidFill>
              </a:rPr>
              <a:t>Bài đọc 1</a:t>
            </a:r>
            <a:endParaRPr lang="vi-VN" sz="3600">
              <a:solidFill>
                <a:prstClr val="white"/>
              </a:solidFill>
            </a:endParaRPr>
          </a:p>
          <a:p>
            <a:r>
              <a:rPr lang="en-US" sz="3600">
                <a:solidFill>
                  <a:prstClr val="white"/>
                </a:solidFill>
              </a:rPr>
              <a:t>Bài trích sách ngôn sứ I-sai-a.</a:t>
            </a:r>
          </a:p>
          <a:p>
            <a:r>
              <a:rPr lang="vi-VN" sz="3600">
                <a:solidFill>
                  <a:prstClr val="white"/>
                </a:solidFill>
              </a:rPr>
              <a:t>Hãy mở một con đường cho Đức Chúa.</a:t>
            </a:r>
          </a:p>
        </p:txBody>
      </p:sp>
    </p:spTree>
    <p:extLst>
      <p:ext uri="{BB962C8B-B14F-4D97-AF65-F5344CB8AC3E}">
        <p14:creationId xmlns:p14="http://schemas.microsoft.com/office/powerpoint/2010/main" val="41754315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a:solidFill>
                  <a:srgbClr val="FFFF00"/>
                </a:solidFill>
              </a:rPr>
              <a:t>Thánh Vịnh 84</a:t>
            </a:r>
            <a:br>
              <a:rPr lang="en-US">
                <a:solidFill>
                  <a:srgbClr val="FFFF00"/>
                </a:solidFill>
              </a:rPr>
            </a:br>
            <a:r>
              <a:rPr lang="en-US">
                <a:solidFill>
                  <a:srgbClr val="FFFF00"/>
                </a:solidFill>
              </a:rPr>
              <a:t>Chúa Nhật II Mùa Vọng </a:t>
            </a:r>
            <a:br>
              <a:rPr lang="en-US">
                <a:solidFill>
                  <a:srgbClr val="FFFF00"/>
                </a:solidFill>
              </a:rPr>
            </a:br>
            <a:r>
              <a:rPr lang="en-US">
                <a:solidFill>
                  <a:srgbClr val="FFFF00"/>
                </a:solidFill>
              </a:rPr>
              <a:t>Năm B</a:t>
            </a:r>
            <a:br>
              <a:rPr lang="en-US">
                <a:solidFill>
                  <a:srgbClr val="FFFF00"/>
                </a:solidFill>
              </a:rPr>
            </a:br>
            <a:r>
              <a:rPr lang="en-US" b="1" i="1">
                <a:solidFill>
                  <a:schemeClr val="bg1"/>
                </a:solidFill>
              </a:rPr>
              <a:t>Lm. Kim Long</a:t>
            </a:r>
            <a:br>
              <a:rPr lang="en-US" b="1" i="1">
                <a:solidFill>
                  <a:schemeClr val="bg1"/>
                </a:solidFill>
              </a:rPr>
            </a:br>
            <a:r>
              <a:rPr lang="en-US" b="1" i="1">
                <a:solidFill>
                  <a:schemeClr val="bg1"/>
                </a:solidFill>
              </a:rPr>
              <a:t>03 Câu</a:t>
            </a:r>
          </a:p>
        </p:txBody>
      </p:sp>
    </p:spTree>
    <p:extLst>
      <p:ext uri="{BB962C8B-B14F-4D97-AF65-F5344CB8AC3E}">
        <p14:creationId xmlns:p14="http://schemas.microsoft.com/office/powerpoint/2010/main" val="37297055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600" u="sng">
                <a:solidFill>
                  <a:srgbClr val="FFFF00"/>
                </a:solidFill>
              </a:rPr>
              <a:t>Đk:</a:t>
            </a:r>
            <a:r>
              <a:rPr lang="en-US" sz="6600">
                <a:solidFill>
                  <a:schemeClr val="bg1"/>
                </a:solidFill>
              </a:rPr>
              <a:t> </a:t>
            </a:r>
            <a:r>
              <a:rPr lang="vi-VN" sz="6600">
                <a:solidFill>
                  <a:schemeClr val="bg1"/>
                </a:solidFill>
              </a:rPr>
              <a:t>Lạy Chúa xin cho chúng con được thấy tình thương của Chúa, và ban ơn cứu độ cho chúng con.</a:t>
            </a:r>
          </a:p>
        </p:txBody>
      </p:sp>
    </p:spTree>
    <p:extLst>
      <p:ext uri="{BB962C8B-B14F-4D97-AF65-F5344CB8AC3E}">
        <p14:creationId xmlns:p14="http://schemas.microsoft.com/office/powerpoint/2010/main" val="29826203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800" u="sng">
                <a:solidFill>
                  <a:srgbClr val="FFFF00"/>
                </a:solidFill>
              </a:rPr>
              <a:t>Tk1:</a:t>
            </a:r>
            <a:r>
              <a:rPr lang="en-US" sz="5800">
                <a:solidFill>
                  <a:schemeClr val="bg1"/>
                </a:solidFill>
              </a:rPr>
              <a:t> </a:t>
            </a:r>
            <a:r>
              <a:rPr lang="vi-VN" sz="5800">
                <a:solidFill>
                  <a:schemeClr val="bg1"/>
                </a:solidFill>
              </a:rPr>
              <a:t>Tôi lẳng lặng nghe Chúa nay ban truyền lời chào bình an tặng dân Chúa. Cứu ai hằng sợ Tôn Danh, dọi chiếu ánh vinh hiển Ngài.</a:t>
            </a:r>
            <a:endParaRPr lang="en-US" sz="5800">
              <a:solidFill>
                <a:schemeClr val="bg1"/>
              </a:solidFill>
            </a:endParaRPr>
          </a:p>
        </p:txBody>
      </p:sp>
    </p:spTree>
    <p:extLst>
      <p:ext uri="{BB962C8B-B14F-4D97-AF65-F5344CB8AC3E}">
        <p14:creationId xmlns:p14="http://schemas.microsoft.com/office/powerpoint/2010/main" val="10963936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600" u="sng">
                <a:solidFill>
                  <a:srgbClr val="FFFF00"/>
                </a:solidFill>
              </a:rPr>
              <a:t>Đk:</a:t>
            </a:r>
            <a:r>
              <a:rPr lang="en-US" sz="6600">
                <a:solidFill>
                  <a:schemeClr val="bg1"/>
                </a:solidFill>
              </a:rPr>
              <a:t> </a:t>
            </a:r>
            <a:r>
              <a:rPr lang="vi-VN" sz="6600">
                <a:solidFill>
                  <a:schemeClr val="bg1"/>
                </a:solidFill>
              </a:rPr>
              <a:t>Lạy Chúa xin cho chúng con được thấy tình thương của Chúa, và ban ơn cứu độ cho chúng con.</a:t>
            </a:r>
          </a:p>
        </p:txBody>
      </p:sp>
    </p:spTree>
    <p:extLst>
      <p:ext uri="{BB962C8B-B14F-4D97-AF65-F5344CB8AC3E}">
        <p14:creationId xmlns:p14="http://schemas.microsoft.com/office/powerpoint/2010/main" val="37953310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800" u="sng">
                <a:solidFill>
                  <a:srgbClr val="FFFF00"/>
                </a:solidFill>
              </a:rPr>
              <a:t>Tk2:</a:t>
            </a:r>
            <a:r>
              <a:rPr lang="en-US" sz="5800">
                <a:solidFill>
                  <a:schemeClr val="bg1"/>
                </a:solidFill>
              </a:rPr>
              <a:t> </a:t>
            </a:r>
            <a:r>
              <a:rPr lang="vi-VN" sz="5800">
                <a:solidFill>
                  <a:schemeClr val="bg1"/>
                </a:solidFill>
              </a:rPr>
              <a:t>Ân nghĩa và công lý nay tao ngộ, hòa bình đẹp duyên cùng công chính. Đất nay nảy mầm công minh, thành tín giáng lâm bởi trời.</a:t>
            </a:r>
            <a:endParaRPr lang="en-US" sz="5800">
              <a:solidFill>
                <a:schemeClr val="bg1"/>
              </a:solidFill>
            </a:endParaRPr>
          </a:p>
        </p:txBody>
      </p:sp>
    </p:spTree>
    <p:extLst>
      <p:ext uri="{BB962C8B-B14F-4D97-AF65-F5344CB8AC3E}">
        <p14:creationId xmlns:p14="http://schemas.microsoft.com/office/powerpoint/2010/main" val="1505896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600" u="sng">
                <a:solidFill>
                  <a:srgbClr val="FFFF00"/>
                </a:solidFill>
              </a:rPr>
              <a:t>Đk:</a:t>
            </a:r>
            <a:r>
              <a:rPr lang="en-US" sz="6600">
                <a:solidFill>
                  <a:schemeClr val="bg1"/>
                </a:solidFill>
              </a:rPr>
              <a:t> </a:t>
            </a:r>
            <a:r>
              <a:rPr lang="vi-VN" sz="6600">
                <a:solidFill>
                  <a:schemeClr val="bg1"/>
                </a:solidFill>
              </a:rPr>
              <a:t>Lạy Chúa xin cho chúng con được thấy tình thương của Chúa, và ban ơn cứu độ cho chúng con.</a:t>
            </a:r>
          </a:p>
        </p:txBody>
      </p:sp>
    </p:spTree>
    <p:extLst>
      <p:ext uri="{BB962C8B-B14F-4D97-AF65-F5344CB8AC3E}">
        <p14:creationId xmlns:p14="http://schemas.microsoft.com/office/powerpoint/2010/main" val="37953310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800" u="sng">
                <a:solidFill>
                  <a:srgbClr val="FFFF00"/>
                </a:solidFill>
              </a:rPr>
              <a:t>Tk3:</a:t>
            </a:r>
            <a:r>
              <a:rPr lang="en-US" sz="5800">
                <a:solidFill>
                  <a:schemeClr val="bg1"/>
                </a:solidFill>
              </a:rPr>
              <a:t> </a:t>
            </a:r>
            <a:r>
              <a:rPr lang="vi-VN" sz="5800">
                <a:solidFill>
                  <a:schemeClr val="bg1"/>
                </a:solidFill>
              </a:rPr>
              <a:t>Vâng, chính Ngài ban phúc ân dư đầy, và ruộng đồng nở rộ hoa trái. Tín trung rày làm tiền phong mở lối bước chân của Ngài.</a:t>
            </a:r>
          </a:p>
        </p:txBody>
      </p:sp>
    </p:spTree>
    <p:extLst>
      <p:ext uri="{BB962C8B-B14F-4D97-AF65-F5344CB8AC3E}">
        <p14:creationId xmlns:p14="http://schemas.microsoft.com/office/powerpoint/2010/main" val="30090666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600" u="sng">
                <a:solidFill>
                  <a:srgbClr val="FFFF00"/>
                </a:solidFill>
              </a:rPr>
              <a:t>Đk:</a:t>
            </a:r>
            <a:r>
              <a:rPr lang="en-US" sz="6600">
                <a:solidFill>
                  <a:schemeClr val="bg1"/>
                </a:solidFill>
              </a:rPr>
              <a:t> </a:t>
            </a:r>
            <a:r>
              <a:rPr lang="vi-VN" sz="6600">
                <a:solidFill>
                  <a:schemeClr val="bg1"/>
                </a:solidFill>
              </a:rPr>
              <a:t>Lạy Chúa xin cho chúng con được thấy tình thương của Chúa, và ban ơn cứu độ cho chúng con.</a:t>
            </a:r>
          </a:p>
        </p:txBody>
      </p:sp>
    </p:spTree>
    <p:extLst>
      <p:ext uri="{BB962C8B-B14F-4D97-AF65-F5344CB8AC3E}">
        <p14:creationId xmlns:p14="http://schemas.microsoft.com/office/powerpoint/2010/main" val="37953310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 y="2574054"/>
            <a:ext cx="5016318" cy="2580876"/>
          </a:xfrm>
          <a:prstGeom prst="rect">
            <a:avLst/>
          </a:prstGeom>
        </p:spPr>
      </p:pic>
      <p:sp>
        <p:nvSpPr>
          <p:cNvPr id="6" name="Rectangle 5"/>
          <p:cNvSpPr/>
          <p:nvPr/>
        </p:nvSpPr>
        <p:spPr>
          <a:xfrm>
            <a:off x="381000" y="133350"/>
            <a:ext cx="8382000" cy="1692771"/>
          </a:xfrm>
          <a:prstGeom prst="rect">
            <a:avLst/>
          </a:prstGeom>
        </p:spPr>
        <p:txBody>
          <a:bodyPr wrap="square">
            <a:spAutoFit/>
          </a:bodyPr>
          <a:lstStyle/>
          <a:p>
            <a:r>
              <a:rPr lang="vi-VN" sz="3200" u="sng">
                <a:solidFill>
                  <a:srgbClr val="FFFF00"/>
                </a:solidFill>
              </a:rPr>
              <a:t>Bài đọc 2</a:t>
            </a:r>
          </a:p>
          <a:p>
            <a:r>
              <a:rPr lang="vi-VN" sz="3200">
                <a:solidFill>
                  <a:schemeClr val="bg1"/>
                </a:solidFill>
              </a:rPr>
              <a:t>Bài trích thư thứ hai của thánh Phê-rô tông đồ.</a:t>
            </a:r>
            <a:r>
              <a:rPr lang="en-US" sz="3200">
                <a:solidFill>
                  <a:schemeClr val="bg1"/>
                </a:solidFill>
              </a:rPr>
              <a:t/>
            </a:r>
            <a:br>
              <a:rPr lang="en-US" sz="3200">
                <a:solidFill>
                  <a:schemeClr val="bg1"/>
                </a:solidFill>
              </a:rPr>
            </a:br>
            <a:r>
              <a:rPr lang="vi-VN" sz="4000">
                <a:solidFill>
                  <a:schemeClr val="bg1"/>
                </a:solidFill>
              </a:rPr>
              <a:t>Chúng ta mong đợi trời mới đất mới.</a:t>
            </a:r>
          </a:p>
        </p:txBody>
      </p:sp>
    </p:spTree>
    <p:extLst>
      <p:ext uri="{BB962C8B-B14F-4D97-AF65-F5344CB8AC3E}">
        <p14:creationId xmlns:p14="http://schemas.microsoft.com/office/powerpoint/2010/main" val="19216740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5400">
                <a:solidFill>
                  <a:schemeClr val="bg1"/>
                </a:solidFill>
              </a:rPr>
              <a:t>Hãy dọn đường cho Chúa, hãy sửa đường Chúa cho thẳng ngay, và mọi người sẽ thấy ơn Thiên Chúa cứu độ.</a:t>
            </a:r>
            <a:endParaRPr lang="en-US" sz="540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12092931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 y="0"/>
            <a:ext cx="9136069" cy="5143500"/>
          </a:xfrm>
          <a:prstGeom prst="rect">
            <a:avLst/>
          </a:prstGeom>
        </p:spPr>
      </p:pic>
    </p:spTree>
    <p:extLst>
      <p:ext uri="{BB962C8B-B14F-4D97-AF65-F5344CB8AC3E}">
        <p14:creationId xmlns:p14="http://schemas.microsoft.com/office/powerpoint/2010/main" val="31120965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216740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600" u="sng">
                <a:solidFill>
                  <a:srgbClr val="FFFF00"/>
                </a:solidFill>
              </a:rPr>
              <a:t>Đk:</a:t>
            </a:r>
            <a:r>
              <a:rPr lang="en-US" sz="6600">
                <a:solidFill>
                  <a:schemeClr val="bg1"/>
                </a:solidFill>
              </a:rPr>
              <a:t> </a:t>
            </a:r>
            <a:r>
              <a:rPr lang="vi-VN" sz="6600">
                <a:solidFill>
                  <a:schemeClr val="bg1"/>
                </a:solidFill>
              </a:rPr>
              <a:t>Lạy Chúa xin cho chúng con được thấy tình thương của Chúa, và ban ơn cứu độ cho chúng con.</a:t>
            </a:r>
          </a:p>
        </p:txBody>
      </p:sp>
    </p:spTree>
    <p:extLst>
      <p:ext uri="{BB962C8B-B14F-4D97-AF65-F5344CB8AC3E}">
        <p14:creationId xmlns:p14="http://schemas.microsoft.com/office/powerpoint/2010/main" val="963362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800" u="sng">
                <a:solidFill>
                  <a:srgbClr val="FFFF00"/>
                </a:solidFill>
              </a:rPr>
              <a:t>Tk1:</a:t>
            </a:r>
            <a:r>
              <a:rPr lang="en-US" sz="5800">
                <a:solidFill>
                  <a:schemeClr val="bg1"/>
                </a:solidFill>
              </a:rPr>
              <a:t> </a:t>
            </a:r>
            <a:r>
              <a:rPr lang="vi-VN" sz="5800">
                <a:solidFill>
                  <a:schemeClr val="bg1"/>
                </a:solidFill>
              </a:rPr>
              <a:t>Tôi lẳng lặng nghe Chúa nay ban truyền lời chào bình an tặng dân Chúa. Cứu ai hằng sợ Tôn Danh, dọi chiếu ánh vinh hiển Ngài.</a:t>
            </a:r>
            <a:endParaRPr lang="en-US" sz="5800">
              <a:solidFill>
                <a:schemeClr val="bg1"/>
              </a:solidFill>
            </a:endParaRPr>
          </a:p>
        </p:txBody>
      </p:sp>
    </p:spTree>
    <p:extLst>
      <p:ext uri="{BB962C8B-B14F-4D97-AF65-F5344CB8AC3E}">
        <p14:creationId xmlns:p14="http://schemas.microsoft.com/office/powerpoint/2010/main" val="28731240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52400" y="1428750"/>
            <a:ext cx="2349156" cy="36195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3627120"/>
            <a:ext cx="3048000" cy="145923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71076" y="2011680"/>
            <a:ext cx="1123293" cy="1714500"/>
          </a:xfrm>
          <a:prstGeom prst="rect">
            <a:avLst/>
          </a:prstGeom>
        </p:spPr>
      </p:pic>
      <p:sp>
        <p:nvSpPr>
          <p:cNvPr id="5" name="Rectangle 4"/>
          <p:cNvSpPr/>
          <p:nvPr/>
        </p:nvSpPr>
        <p:spPr>
          <a:xfrm>
            <a:off x="3429000" y="241965"/>
            <a:ext cx="5562599" cy="4031873"/>
          </a:xfrm>
          <a:prstGeom prst="rect">
            <a:avLst/>
          </a:prstGeom>
        </p:spPr>
        <p:txBody>
          <a:bodyPr wrap="square">
            <a:spAutoFit/>
          </a:bodyPr>
          <a:lstStyle/>
          <a:p>
            <a:pPr algn="just"/>
            <a:r>
              <a:rPr lang="en-US" sz="3200" u="sng">
                <a:solidFill>
                  <a:srgbClr val="FFFF00"/>
                </a:solidFill>
              </a:rPr>
              <a:t>LỜI NGUYỆN TÍN HỮU</a:t>
            </a:r>
          </a:p>
          <a:p>
            <a:pPr algn="just"/>
            <a:r>
              <a:rPr lang="en-US" sz="3200">
                <a:solidFill>
                  <a:schemeClr val="bg1"/>
                </a:solidFill>
              </a:rPr>
              <a:t>A</a:t>
            </a:r>
            <a:r>
              <a:rPr lang="vi-VN" sz="3200">
                <a:solidFill>
                  <a:schemeClr val="bg1"/>
                </a:solidFill>
              </a:rPr>
              <a:t>nh chị em thân mến, hôm nay Chúa nhật thứ 2 Mùa Vọng, Hội thánh mời gọi mọi người hãy dọn đường cho Chúa đến, sửa lối cho thẳng để Người đi. Chúa đến là một hồng ân cho mỗi người</a:t>
            </a:r>
            <a:r>
              <a:rPr lang="en-US" sz="3200">
                <a:solidFill>
                  <a:schemeClr val="bg1"/>
                </a:solidFill>
              </a:rPr>
              <a:t>.</a:t>
            </a:r>
          </a:p>
        </p:txBody>
      </p:sp>
    </p:spTree>
    <p:extLst>
      <p:ext uri="{BB962C8B-B14F-4D97-AF65-F5344CB8AC3E}">
        <p14:creationId xmlns:p14="http://schemas.microsoft.com/office/powerpoint/2010/main" val="19216740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Rectangle 5"/>
          <p:cNvSpPr/>
          <p:nvPr/>
        </p:nvSpPr>
        <p:spPr>
          <a:xfrm>
            <a:off x="2590800" y="2724150"/>
            <a:ext cx="6477000" cy="923330"/>
          </a:xfrm>
          <a:prstGeom prst="rect">
            <a:avLst/>
          </a:prstGeom>
        </p:spPr>
        <p:txBody>
          <a:bodyPr wrap="square">
            <a:spAutoFit/>
          </a:bodyPr>
          <a:lstStyle/>
          <a:p>
            <a:pPr algn="ctr"/>
            <a:r>
              <a:rPr lang="en-US" sz="5400" b="1" dirty="0" err="1">
                <a:solidFill>
                  <a:srgbClr val="FFFF00"/>
                </a:solidFill>
                <a:effectLst>
                  <a:outerShdw blurRad="38100" dist="38100" dir="2700000" algn="tl">
                    <a:srgbClr val="000000">
                      <a:alpha val="43137"/>
                    </a:srgbClr>
                  </a:outerShdw>
                </a:effectLst>
                <a:cs typeface="Times New Roman" pitchFamily="18" charset="0"/>
              </a:rPr>
              <a:t>Dâng</a:t>
            </a:r>
            <a:r>
              <a:rPr lang="en-US" sz="5400" b="1" dirty="0">
                <a:solidFill>
                  <a:srgbClr val="FFFF00"/>
                </a:solidFill>
                <a:effectLst>
                  <a:outerShdw blurRad="38100" dist="38100" dir="2700000" algn="tl">
                    <a:srgbClr val="000000">
                      <a:alpha val="43137"/>
                    </a:srgbClr>
                  </a:outerShdw>
                </a:effectLst>
                <a:cs typeface="Times New Roman" pitchFamily="18" charset="0"/>
              </a:rPr>
              <a:t> </a:t>
            </a:r>
            <a:r>
              <a:rPr lang="en-US" sz="5400" b="1" dirty="0" err="1">
                <a:solidFill>
                  <a:srgbClr val="FFFF00"/>
                </a:solidFill>
                <a:effectLst>
                  <a:outerShdw blurRad="38100" dist="38100" dir="2700000" algn="tl">
                    <a:srgbClr val="000000">
                      <a:alpha val="43137"/>
                    </a:srgbClr>
                  </a:outerShdw>
                </a:effectLst>
                <a:cs typeface="Times New Roman" pitchFamily="18" charset="0"/>
              </a:rPr>
              <a:t>Lễ</a:t>
            </a:r>
            <a:r>
              <a:rPr lang="en-US" sz="5400" b="1" dirty="0">
                <a:solidFill>
                  <a:srgbClr val="FFFF00"/>
                </a:solidFill>
                <a:effectLst>
                  <a:outerShdw blurRad="38100" dist="38100" dir="2700000" algn="tl">
                    <a:srgbClr val="000000">
                      <a:alpha val="43137"/>
                    </a:srgbClr>
                  </a:outerShdw>
                </a:effectLst>
                <a:cs typeface="Times New Roman" pitchFamily="18" charset="0"/>
              </a:rPr>
              <a:t> </a:t>
            </a:r>
            <a:r>
              <a:rPr lang="en-US" sz="5400" b="1" dirty="0" err="1">
                <a:solidFill>
                  <a:srgbClr val="FFFF00"/>
                </a:solidFill>
                <a:effectLst>
                  <a:outerShdw blurRad="38100" dist="38100" dir="2700000" algn="tl">
                    <a:srgbClr val="000000">
                      <a:alpha val="43137"/>
                    </a:srgbClr>
                  </a:outerShdw>
                </a:effectLst>
                <a:cs typeface="Times New Roman" pitchFamily="18" charset="0"/>
              </a:rPr>
              <a:t>Mùa</a:t>
            </a:r>
            <a:r>
              <a:rPr lang="en-US" sz="5400" b="1" dirty="0">
                <a:solidFill>
                  <a:srgbClr val="FFFF00"/>
                </a:solidFill>
                <a:effectLst>
                  <a:outerShdw blurRad="38100" dist="38100" dir="2700000" algn="tl">
                    <a:srgbClr val="000000">
                      <a:alpha val="43137"/>
                    </a:srgbClr>
                  </a:outerShdw>
                </a:effectLst>
                <a:cs typeface="Times New Roman" pitchFamily="18" charset="0"/>
              </a:rPr>
              <a:t> </a:t>
            </a:r>
            <a:r>
              <a:rPr lang="en-US" sz="5400" b="1" dirty="0" err="1">
                <a:solidFill>
                  <a:srgbClr val="FFFF00"/>
                </a:solidFill>
                <a:effectLst>
                  <a:outerShdw blurRad="38100" dist="38100" dir="2700000" algn="tl">
                    <a:srgbClr val="000000">
                      <a:alpha val="43137"/>
                    </a:srgbClr>
                  </a:outerShdw>
                </a:effectLst>
                <a:cs typeface="Times New Roman" pitchFamily="18" charset="0"/>
              </a:rPr>
              <a:t>Vọng</a:t>
            </a:r>
            <a:r>
              <a:rPr lang="en-US" sz="5400" b="1" dirty="0">
                <a:solidFill>
                  <a:srgbClr val="FFFF00"/>
                </a:solidFill>
                <a:effectLst>
                  <a:outerShdw blurRad="38100" dist="38100" dir="2700000" algn="tl">
                    <a:srgbClr val="000000">
                      <a:alpha val="43137"/>
                    </a:srgbClr>
                  </a:outerShdw>
                </a:effectLst>
                <a:cs typeface="Times New Roman" pitchFamily="18" charset="0"/>
              </a:rPr>
              <a:t> 2</a:t>
            </a:r>
          </a:p>
        </p:txBody>
      </p:sp>
    </p:spTree>
    <p:extLst>
      <p:ext uri="{BB962C8B-B14F-4D97-AF65-F5344CB8AC3E}">
        <p14:creationId xmlns:p14="http://schemas.microsoft.com/office/powerpoint/2010/main" val="12358554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7620" y="0"/>
            <a:ext cx="9144000" cy="5143500"/>
          </a:xfrm>
        </p:spPr>
        <p:txBody>
          <a:bodyPr>
            <a:normAutofit fontScale="92500" lnSpcReduction="20000"/>
          </a:bodyPr>
          <a:lstStyle/>
          <a:p>
            <a:pPr algn="just">
              <a:lnSpc>
                <a:spcPct val="140000"/>
              </a:lnSpc>
            </a:pPr>
            <a:r>
              <a:rPr lang="en-US" sz="5000" u="sng" dirty="0">
                <a:solidFill>
                  <a:srgbClr val="FFFF00"/>
                </a:solidFill>
                <a:cs typeface="Times New Roman" panose="02020603050405020304" pitchFamily="18" charset="0"/>
              </a:rPr>
              <a:t>Tk1:</a:t>
            </a:r>
            <a:r>
              <a:rPr lang="en-US" sz="5000" dirty="0">
                <a:solidFill>
                  <a:schemeClr val="bg1"/>
                </a:solidFill>
                <a:cs typeface="Times New Roman" panose="02020603050405020304" pitchFamily="18" charset="0"/>
              </a:rPr>
              <a:t> </a:t>
            </a:r>
            <a:r>
              <a:rPr lang="en-US" sz="5000" dirty="0" err="1">
                <a:solidFill>
                  <a:schemeClr val="bg1"/>
                </a:solidFill>
                <a:cs typeface="Times New Roman" panose="02020603050405020304" pitchFamily="18" charset="0"/>
              </a:rPr>
              <a:t>Bánh</a:t>
            </a:r>
            <a:r>
              <a:rPr lang="en-US" sz="5000" dirty="0">
                <a:solidFill>
                  <a:schemeClr val="bg1"/>
                </a:solidFill>
                <a:cs typeface="Times New Roman" panose="02020603050405020304" pitchFamily="18" charset="0"/>
              </a:rPr>
              <a:t> </a:t>
            </a:r>
            <a:r>
              <a:rPr lang="en-US" sz="5000" dirty="0" err="1">
                <a:solidFill>
                  <a:schemeClr val="bg1"/>
                </a:solidFill>
                <a:cs typeface="Times New Roman" panose="02020603050405020304" pitchFamily="18" charset="0"/>
              </a:rPr>
              <a:t>tinh</a:t>
            </a:r>
            <a:r>
              <a:rPr lang="en-US" sz="5000" dirty="0">
                <a:solidFill>
                  <a:schemeClr val="bg1"/>
                </a:solidFill>
                <a:cs typeface="Times New Roman" panose="02020603050405020304" pitchFamily="18" charset="0"/>
              </a:rPr>
              <a:t> </a:t>
            </a:r>
            <a:r>
              <a:rPr lang="en-US" sz="5000" dirty="0" err="1">
                <a:solidFill>
                  <a:schemeClr val="bg1"/>
                </a:solidFill>
                <a:cs typeface="Times New Roman" panose="02020603050405020304" pitchFamily="18" charset="0"/>
              </a:rPr>
              <a:t>tuyền</a:t>
            </a:r>
            <a:r>
              <a:rPr lang="en-US" sz="5000" dirty="0">
                <a:solidFill>
                  <a:schemeClr val="bg1"/>
                </a:solidFill>
                <a:cs typeface="Times New Roman" panose="02020603050405020304" pitchFamily="18" charset="0"/>
              </a:rPr>
              <a:t> </a:t>
            </a:r>
            <a:r>
              <a:rPr lang="en-US" sz="5000" dirty="0" err="1">
                <a:solidFill>
                  <a:schemeClr val="bg1"/>
                </a:solidFill>
                <a:cs typeface="Times New Roman" panose="02020603050405020304" pitchFamily="18" charset="0"/>
              </a:rPr>
              <a:t>và</a:t>
            </a:r>
            <a:r>
              <a:rPr lang="en-US" sz="5000" dirty="0">
                <a:solidFill>
                  <a:schemeClr val="bg1"/>
                </a:solidFill>
                <a:cs typeface="Times New Roman" panose="02020603050405020304" pitchFamily="18" charset="0"/>
              </a:rPr>
              <a:t> r</a:t>
            </a:r>
            <a:r>
              <a:rPr lang="vi-VN" sz="5000" dirty="0">
                <a:solidFill>
                  <a:schemeClr val="bg1"/>
                </a:solidFill>
                <a:cs typeface="Times New Roman" panose="02020603050405020304" pitchFamily="18" charset="0"/>
              </a:rPr>
              <a:t>ư</a:t>
            </a:r>
            <a:r>
              <a:rPr lang="en-US" sz="5000" dirty="0" err="1">
                <a:solidFill>
                  <a:schemeClr val="bg1"/>
                </a:solidFill>
                <a:cs typeface="Times New Roman" panose="02020603050405020304" pitchFamily="18" charset="0"/>
              </a:rPr>
              <a:t>ợu</a:t>
            </a:r>
            <a:r>
              <a:rPr lang="en-US" sz="5000" dirty="0">
                <a:solidFill>
                  <a:schemeClr val="bg1"/>
                </a:solidFill>
                <a:cs typeface="Times New Roman" panose="02020603050405020304" pitchFamily="18" charset="0"/>
              </a:rPr>
              <a:t> </a:t>
            </a:r>
            <a:r>
              <a:rPr lang="en-US" sz="5000" dirty="0" err="1">
                <a:solidFill>
                  <a:schemeClr val="bg1"/>
                </a:solidFill>
                <a:cs typeface="Times New Roman" panose="02020603050405020304" pitchFamily="18" charset="0"/>
              </a:rPr>
              <a:t>nho</a:t>
            </a:r>
            <a:r>
              <a:rPr lang="en-US" sz="5000" dirty="0">
                <a:solidFill>
                  <a:schemeClr val="bg1"/>
                </a:solidFill>
                <a:cs typeface="Times New Roman" panose="02020603050405020304" pitchFamily="18" charset="0"/>
              </a:rPr>
              <a:t> </a:t>
            </a:r>
            <a:r>
              <a:rPr lang="en-US" sz="5000" dirty="0" err="1">
                <a:solidFill>
                  <a:schemeClr val="bg1"/>
                </a:solidFill>
                <a:cs typeface="Times New Roman" panose="02020603050405020304" pitchFamily="18" charset="0"/>
              </a:rPr>
              <a:t>tiến</a:t>
            </a:r>
            <a:r>
              <a:rPr lang="en-US" sz="5000" dirty="0">
                <a:solidFill>
                  <a:schemeClr val="bg1"/>
                </a:solidFill>
                <a:cs typeface="Times New Roman" panose="02020603050405020304" pitchFamily="18" charset="0"/>
              </a:rPr>
              <a:t> </a:t>
            </a:r>
            <a:r>
              <a:rPr lang="en-US" sz="5000" dirty="0" err="1">
                <a:solidFill>
                  <a:schemeClr val="bg1"/>
                </a:solidFill>
                <a:cs typeface="Times New Roman" panose="02020603050405020304" pitchFamily="18" charset="0"/>
              </a:rPr>
              <a:t>dâng</a:t>
            </a:r>
            <a:r>
              <a:rPr lang="en-US" sz="5000" dirty="0">
                <a:solidFill>
                  <a:schemeClr val="bg1"/>
                </a:solidFill>
                <a:cs typeface="Times New Roman" panose="02020603050405020304" pitchFamily="18" charset="0"/>
              </a:rPr>
              <a:t> Cha </a:t>
            </a:r>
            <a:r>
              <a:rPr lang="en-US" sz="5000" dirty="0" err="1">
                <a:solidFill>
                  <a:schemeClr val="bg1"/>
                </a:solidFill>
                <a:cs typeface="Times New Roman" panose="02020603050405020304" pitchFamily="18" charset="0"/>
              </a:rPr>
              <a:t>để</a:t>
            </a:r>
            <a:r>
              <a:rPr lang="en-US" sz="5000" dirty="0">
                <a:solidFill>
                  <a:schemeClr val="bg1"/>
                </a:solidFill>
                <a:cs typeface="Times New Roman" panose="02020603050405020304" pitchFamily="18" charset="0"/>
              </a:rPr>
              <a:t> </a:t>
            </a:r>
            <a:r>
              <a:rPr lang="en-US" sz="5000" dirty="0" err="1">
                <a:solidFill>
                  <a:schemeClr val="bg1"/>
                </a:solidFill>
                <a:cs typeface="Times New Roman" panose="02020603050405020304" pitchFamily="18" charset="0"/>
              </a:rPr>
              <a:t>trở</a:t>
            </a:r>
            <a:r>
              <a:rPr lang="en-US" sz="5000" dirty="0">
                <a:solidFill>
                  <a:schemeClr val="bg1"/>
                </a:solidFill>
                <a:cs typeface="Times New Roman" panose="02020603050405020304" pitchFamily="18" charset="0"/>
              </a:rPr>
              <a:t> </a:t>
            </a:r>
            <a:r>
              <a:rPr lang="en-US" sz="5000" dirty="0" err="1">
                <a:solidFill>
                  <a:schemeClr val="bg1"/>
                </a:solidFill>
                <a:cs typeface="Times New Roman" panose="02020603050405020304" pitchFamily="18" charset="0"/>
              </a:rPr>
              <a:t>nên</a:t>
            </a:r>
            <a:r>
              <a:rPr lang="en-US" sz="5000" dirty="0">
                <a:solidFill>
                  <a:schemeClr val="bg1"/>
                </a:solidFill>
                <a:cs typeface="Times New Roman" panose="02020603050405020304" pitchFamily="18" charset="0"/>
              </a:rPr>
              <a:t> l</a:t>
            </a:r>
            <a:r>
              <a:rPr lang="vi-VN" sz="5000" dirty="0">
                <a:solidFill>
                  <a:schemeClr val="bg1"/>
                </a:solidFill>
                <a:cs typeface="Times New Roman" panose="02020603050405020304" pitchFamily="18" charset="0"/>
              </a:rPr>
              <a:t>ư</a:t>
            </a:r>
            <a:r>
              <a:rPr lang="en-US" sz="5000" dirty="0" err="1">
                <a:solidFill>
                  <a:schemeClr val="bg1"/>
                </a:solidFill>
                <a:cs typeface="Times New Roman" panose="02020603050405020304" pitchFamily="18" charset="0"/>
              </a:rPr>
              <a:t>ơng</a:t>
            </a:r>
            <a:r>
              <a:rPr lang="en-US" sz="5000" dirty="0">
                <a:solidFill>
                  <a:schemeClr val="bg1"/>
                </a:solidFill>
                <a:cs typeface="Times New Roman" panose="02020603050405020304" pitchFamily="18" charset="0"/>
              </a:rPr>
              <a:t> </a:t>
            </a:r>
            <a:r>
              <a:rPr lang="en-US" sz="5000" dirty="0" err="1">
                <a:solidFill>
                  <a:schemeClr val="bg1"/>
                </a:solidFill>
                <a:cs typeface="Times New Roman" panose="02020603050405020304" pitchFamily="18" charset="0"/>
              </a:rPr>
              <a:t>thần</a:t>
            </a:r>
            <a:r>
              <a:rPr lang="en-US" sz="5000" dirty="0">
                <a:solidFill>
                  <a:schemeClr val="bg1"/>
                </a:solidFill>
                <a:cs typeface="Times New Roman" panose="02020603050405020304" pitchFamily="18" charset="0"/>
              </a:rPr>
              <a:t> </a:t>
            </a:r>
            <a:r>
              <a:rPr lang="en-US" sz="5000" dirty="0" err="1">
                <a:solidFill>
                  <a:schemeClr val="bg1"/>
                </a:solidFill>
                <a:cs typeface="Times New Roman" panose="02020603050405020304" pitchFamily="18" charset="0"/>
              </a:rPr>
              <a:t>nuôi</a:t>
            </a:r>
            <a:r>
              <a:rPr lang="en-US" sz="5000" dirty="0">
                <a:solidFill>
                  <a:schemeClr val="bg1"/>
                </a:solidFill>
                <a:cs typeface="Times New Roman" panose="02020603050405020304" pitchFamily="18" charset="0"/>
              </a:rPr>
              <a:t> </a:t>
            </a:r>
            <a:r>
              <a:rPr lang="en-US" sz="5000" dirty="0" err="1">
                <a:solidFill>
                  <a:schemeClr val="bg1"/>
                </a:solidFill>
                <a:cs typeface="Times New Roman" panose="02020603050405020304" pitchFamily="18" charset="0"/>
              </a:rPr>
              <a:t>linh</a:t>
            </a:r>
            <a:r>
              <a:rPr lang="en-US" sz="5000" dirty="0">
                <a:solidFill>
                  <a:schemeClr val="bg1"/>
                </a:solidFill>
                <a:cs typeface="Times New Roman" panose="02020603050405020304" pitchFamily="18" charset="0"/>
              </a:rPr>
              <a:t> </a:t>
            </a:r>
            <a:r>
              <a:rPr lang="en-US" sz="5000" dirty="0" err="1">
                <a:solidFill>
                  <a:schemeClr val="bg1"/>
                </a:solidFill>
                <a:cs typeface="Times New Roman" panose="02020603050405020304" pitchFamily="18" charset="0"/>
              </a:rPr>
              <a:t>hồn</a:t>
            </a:r>
            <a:r>
              <a:rPr lang="en-US" sz="5000" dirty="0">
                <a:solidFill>
                  <a:schemeClr val="bg1"/>
                </a:solidFill>
                <a:cs typeface="Times New Roman" panose="02020603050405020304" pitchFamily="18" charset="0"/>
              </a:rPr>
              <a:t> </a:t>
            </a:r>
            <a:r>
              <a:rPr lang="en-US" sz="5000" dirty="0" err="1">
                <a:solidFill>
                  <a:schemeClr val="bg1"/>
                </a:solidFill>
                <a:cs typeface="Times New Roman" panose="02020603050405020304" pitchFamily="18" charset="0"/>
              </a:rPr>
              <a:t>chúng</a:t>
            </a:r>
            <a:r>
              <a:rPr lang="en-US" sz="5000" dirty="0">
                <a:solidFill>
                  <a:schemeClr val="bg1"/>
                </a:solidFill>
                <a:cs typeface="Times New Roman" panose="02020603050405020304" pitchFamily="18" charset="0"/>
              </a:rPr>
              <a:t> con. </a:t>
            </a:r>
            <a:r>
              <a:rPr lang="en-US" sz="5000" dirty="0" err="1">
                <a:solidFill>
                  <a:schemeClr val="bg1"/>
                </a:solidFill>
                <a:cs typeface="Times New Roman" panose="02020603050405020304" pitchFamily="18" charset="0"/>
              </a:rPr>
              <a:t>Với</a:t>
            </a:r>
            <a:r>
              <a:rPr lang="en-US" sz="5000" dirty="0">
                <a:solidFill>
                  <a:schemeClr val="bg1"/>
                </a:solidFill>
                <a:cs typeface="Times New Roman" panose="02020603050405020304" pitchFamily="18" charset="0"/>
              </a:rPr>
              <a:t> </a:t>
            </a:r>
            <a:r>
              <a:rPr lang="en-US" sz="5000" dirty="0" err="1">
                <a:solidFill>
                  <a:schemeClr val="bg1"/>
                </a:solidFill>
                <a:cs typeface="Times New Roman" panose="02020603050405020304" pitchFamily="18" charset="0"/>
              </a:rPr>
              <a:t>tâm</a:t>
            </a:r>
            <a:r>
              <a:rPr lang="en-US" sz="5000" dirty="0">
                <a:solidFill>
                  <a:schemeClr val="bg1"/>
                </a:solidFill>
                <a:cs typeface="Times New Roman" panose="02020603050405020304" pitchFamily="18" charset="0"/>
              </a:rPr>
              <a:t> </a:t>
            </a:r>
            <a:r>
              <a:rPr lang="en-US" sz="5000" dirty="0" err="1">
                <a:solidFill>
                  <a:schemeClr val="bg1"/>
                </a:solidFill>
                <a:cs typeface="Times New Roman" panose="02020603050405020304" pitchFamily="18" charset="0"/>
              </a:rPr>
              <a:t>tình</a:t>
            </a:r>
            <a:r>
              <a:rPr lang="en-US" sz="5000" dirty="0">
                <a:solidFill>
                  <a:schemeClr val="bg1"/>
                </a:solidFill>
                <a:cs typeface="Times New Roman" panose="02020603050405020304" pitchFamily="18" charset="0"/>
              </a:rPr>
              <a:t> </a:t>
            </a:r>
            <a:r>
              <a:rPr lang="en-US" sz="5000" dirty="0" err="1">
                <a:solidFill>
                  <a:schemeClr val="bg1"/>
                </a:solidFill>
                <a:cs typeface="Times New Roman" panose="02020603050405020304" pitchFamily="18" charset="0"/>
              </a:rPr>
              <a:t>đang</a:t>
            </a:r>
            <a:r>
              <a:rPr lang="en-US" sz="5000" dirty="0">
                <a:solidFill>
                  <a:schemeClr val="bg1"/>
                </a:solidFill>
                <a:cs typeface="Times New Roman" panose="02020603050405020304" pitchFamily="18" charset="0"/>
              </a:rPr>
              <a:t> </a:t>
            </a:r>
            <a:r>
              <a:rPr lang="en-US" sz="5000" dirty="0" err="1">
                <a:solidFill>
                  <a:schemeClr val="bg1"/>
                </a:solidFill>
                <a:cs typeface="Times New Roman" panose="02020603050405020304" pitchFamily="18" charset="0"/>
              </a:rPr>
              <a:t>chờ</a:t>
            </a:r>
            <a:r>
              <a:rPr lang="en-US" sz="5000" dirty="0">
                <a:solidFill>
                  <a:schemeClr val="bg1"/>
                </a:solidFill>
                <a:cs typeface="Times New Roman" panose="02020603050405020304" pitchFamily="18" charset="0"/>
              </a:rPr>
              <a:t> </a:t>
            </a:r>
            <a:r>
              <a:rPr lang="en-US" sz="5000" dirty="0" err="1">
                <a:solidFill>
                  <a:schemeClr val="bg1"/>
                </a:solidFill>
                <a:cs typeface="Times New Roman" panose="02020603050405020304" pitchFamily="18" charset="0"/>
              </a:rPr>
              <a:t>mong</a:t>
            </a:r>
            <a:r>
              <a:rPr lang="en-US" sz="5000" dirty="0">
                <a:solidFill>
                  <a:schemeClr val="bg1"/>
                </a:solidFill>
                <a:cs typeface="Times New Roman" panose="02020603050405020304" pitchFamily="18" charset="0"/>
              </a:rPr>
              <a:t> Con </a:t>
            </a:r>
            <a:r>
              <a:rPr lang="en-US" sz="5000" dirty="0" err="1">
                <a:solidFill>
                  <a:schemeClr val="bg1"/>
                </a:solidFill>
                <a:cs typeface="Times New Roman" panose="02020603050405020304" pitchFamily="18" charset="0"/>
              </a:rPr>
              <a:t>Chúa</a:t>
            </a:r>
            <a:r>
              <a:rPr lang="en-US" sz="5000" dirty="0">
                <a:solidFill>
                  <a:schemeClr val="bg1"/>
                </a:solidFill>
                <a:cs typeface="Times New Roman" panose="02020603050405020304" pitchFamily="18" charset="0"/>
              </a:rPr>
              <a:t> </a:t>
            </a:r>
            <a:r>
              <a:rPr lang="en-US" sz="5000" dirty="0" err="1">
                <a:solidFill>
                  <a:schemeClr val="bg1"/>
                </a:solidFill>
                <a:cs typeface="Times New Roman" panose="02020603050405020304" pitchFamily="18" charset="0"/>
              </a:rPr>
              <a:t>Giáng</a:t>
            </a:r>
            <a:r>
              <a:rPr lang="en-US" sz="5000" dirty="0">
                <a:solidFill>
                  <a:schemeClr val="bg1"/>
                </a:solidFill>
                <a:cs typeface="Times New Roman" panose="02020603050405020304" pitchFamily="18" charset="0"/>
              </a:rPr>
              <a:t> </a:t>
            </a:r>
            <a:r>
              <a:rPr lang="en-US" sz="5000" dirty="0" err="1">
                <a:solidFill>
                  <a:schemeClr val="bg1"/>
                </a:solidFill>
                <a:cs typeface="Times New Roman" panose="02020603050405020304" pitchFamily="18" charset="0"/>
              </a:rPr>
              <a:t>Sinh</a:t>
            </a:r>
            <a:r>
              <a:rPr lang="en-US" sz="5000" dirty="0">
                <a:solidFill>
                  <a:schemeClr val="bg1"/>
                </a:solidFill>
                <a:cs typeface="Times New Roman" panose="02020603050405020304" pitchFamily="18" charset="0"/>
              </a:rPr>
              <a:t>, </a:t>
            </a:r>
            <a:r>
              <a:rPr lang="en-US" sz="5000" dirty="0" err="1">
                <a:solidFill>
                  <a:schemeClr val="bg1"/>
                </a:solidFill>
                <a:cs typeface="Times New Roman" panose="02020603050405020304" pitchFamily="18" charset="0"/>
              </a:rPr>
              <a:t>xin</a:t>
            </a:r>
            <a:r>
              <a:rPr lang="en-US" sz="5000" dirty="0">
                <a:solidFill>
                  <a:schemeClr val="bg1"/>
                </a:solidFill>
                <a:cs typeface="Times New Roman" panose="02020603050405020304" pitchFamily="18" charset="0"/>
              </a:rPr>
              <a:t> </a:t>
            </a:r>
            <a:r>
              <a:rPr lang="en-US" sz="5000" dirty="0" err="1">
                <a:solidFill>
                  <a:schemeClr val="bg1"/>
                </a:solidFill>
                <a:cs typeface="Times New Roman" panose="02020603050405020304" pitchFamily="18" charset="0"/>
              </a:rPr>
              <a:t>giúp</a:t>
            </a:r>
            <a:r>
              <a:rPr lang="en-US" sz="5000" dirty="0">
                <a:solidFill>
                  <a:schemeClr val="bg1"/>
                </a:solidFill>
                <a:cs typeface="Times New Roman" panose="02020603050405020304" pitchFamily="18" charset="0"/>
              </a:rPr>
              <a:t> con </a:t>
            </a:r>
            <a:r>
              <a:rPr lang="en-US" sz="5000" dirty="0" err="1">
                <a:solidFill>
                  <a:schemeClr val="bg1"/>
                </a:solidFill>
                <a:cs typeface="Times New Roman" panose="02020603050405020304" pitchFamily="18" charset="0"/>
              </a:rPr>
              <a:t>sẵn</a:t>
            </a:r>
            <a:r>
              <a:rPr lang="en-US" sz="5000" dirty="0">
                <a:solidFill>
                  <a:schemeClr val="bg1"/>
                </a:solidFill>
                <a:cs typeface="Times New Roman" panose="02020603050405020304" pitchFamily="18" charset="0"/>
              </a:rPr>
              <a:t> </a:t>
            </a:r>
            <a:r>
              <a:rPr lang="en-US" sz="5000" dirty="0" err="1">
                <a:solidFill>
                  <a:schemeClr val="bg1"/>
                </a:solidFill>
                <a:cs typeface="Times New Roman" panose="02020603050405020304" pitchFamily="18" charset="0"/>
              </a:rPr>
              <a:t>sàng</a:t>
            </a:r>
            <a:r>
              <a:rPr lang="en-US" sz="5000" dirty="0">
                <a:solidFill>
                  <a:schemeClr val="bg1"/>
                </a:solidFill>
                <a:cs typeface="Times New Roman" panose="02020603050405020304" pitchFamily="18" charset="0"/>
              </a:rPr>
              <a:t> </a:t>
            </a:r>
            <a:r>
              <a:rPr lang="en-US" sz="5000" dirty="0" err="1">
                <a:solidFill>
                  <a:schemeClr val="bg1"/>
                </a:solidFill>
                <a:cs typeface="Times New Roman" panose="02020603050405020304" pitchFamily="18" charset="0"/>
              </a:rPr>
              <a:t>dọn</a:t>
            </a:r>
            <a:r>
              <a:rPr lang="en-US" sz="5000" dirty="0">
                <a:solidFill>
                  <a:schemeClr val="bg1"/>
                </a:solidFill>
                <a:cs typeface="Times New Roman" panose="02020603050405020304" pitchFamily="18" charset="0"/>
              </a:rPr>
              <a:t> đ</a:t>
            </a:r>
            <a:r>
              <a:rPr lang="vi-VN" sz="5000" dirty="0">
                <a:solidFill>
                  <a:schemeClr val="bg1"/>
                </a:solidFill>
                <a:cs typeface="Times New Roman" panose="02020603050405020304" pitchFamily="18" charset="0"/>
              </a:rPr>
              <a:t>ư</a:t>
            </a:r>
            <a:r>
              <a:rPr lang="en-US" sz="5000" dirty="0" err="1">
                <a:solidFill>
                  <a:schemeClr val="bg1"/>
                </a:solidFill>
                <a:cs typeface="Times New Roman" panose="02020603050405020304" pitchFamily="18" charset="0"/>
              </a:rPr>
              <a:t>ờng</a:t>
            </a:r>
            <a:r>
              <a:rPr lang="en-US" sz="5000" dirty="0">
                <a:solidFill>
                  <a:schemeClr val="bg1"/>
                </a:solidFill>
                <a:cs typeface="Times New Roman" panose="02020603050405020304" pitchFamily="18" charset="0"/>
              </a:rPr>
              <a:t> </a:t>
            </a:r>
            <a:r>
              <a:rPr lang="en-US" sz="5000" dirty="0" err="1">
                <a:solidFill>
                  <a:schemeClr val="bg1"/>
                </a:solidFill>
                <a:cs typeface="Times New Roman" panose="02020603050405020304" pitchFamily="18" charset="0"/>
              </a:rPr>
              <a:t>lối</a:t>
            </a:r>
            <a:r>
              <a:rPr lang="en-US" sz="5000" dirty="0">
                <a:solidFill>
                  <a:schemeClr val="bg1"/>
                </a:solidFill>
                <a:cs typeface="Times New Roman" panose="02020603050405020304" pitchFamily="18" charset="0"/>
              </a:rPr>
              <a:t> </a:t>
            </a:r>
            <a:r>
              <a:rPr lang="en-US" sz="5000" dirty="0" err="1">
                <a:solidFill>
                  <a:schemeClr val="bg1"/>
                </a:solidFill>
                <a:cs typeface="Times New Roman" panose="02020603050405020304" pitchFamily="18" charset="0"/>
              </a:rPr>
              <a:t>Chúa</a:t>
            </a:r>
            <a:r>
              <a:rPr lang="en-US" sz="5000" dirty="0">
                <a:solidFill>
                  <a:schemeClr val="bg1"/>
                </a:solidFill>
                <a:cs typeface="Times New Roman" panose="02020603050405020304" pitchFamily="18" charset="0"/>
              </a:rPr>
              <a:t> </a:t>
            </a:r>
            <a:r>
              <a:rPr lang="en-US" sz="5000" dirty="0" err="1">
                <a:solidFill>
                  <a:schemeClr val="bg1"/>
                </a:solidFill>
                <a:cs typeface="Times New Roman" panose="02020603050405020304" pitchFamily="18" charset="0"/>
              </a:rPr>
              <a:t>cho</a:t>
            </a:r>
            <a:r>
              <a:rPr lang="en-US" sz="5000" dirty="0">
                <a:solidFill>
                  <a:schemeClr val="bg1"/>
                </a:solidFill>
                <a:cs typeface="Times New Roman" panose="02020603050405020304" pitchFamily="18" charset="0"/>
              </a:rPr>
              <a:t> </a:t>
            </a:r>
            <a:r>
              <a:rPr lang="en-US" sz="5000" dirty="0" err="1">
                <a:solidFill>
                  <a:schemeClr val="bg1"/>
                </a:solidFill>
                <a:cs typeface="Times New Roman" panose="02020603050405020304" pitchFamily="18" charset="0"/>
              </a:rPr>
              <a:t>ngay</a:t>
            </a:r>
            <a:r>
              <a:rPr lang="en-US" sz="5000" dirty="0">
                <a:solidFill>
                  <a:schemeClr val="bg1"/>
                </a:solidFill>
                <a:cs typeface="Times New Roman" panose="02020603050405020304" pitchFamily="18" charset="0"/>
              </a:rPr>
              <a:t>. </a:t>
            </a:r>
            <a:endParaRPr lang="vi-VN" sz="5000"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35261395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7620" y="0"/>
            <a:ext cx="9144000" cy="5143500"/>
          </a:xfrm>
        </p:spPr>
        <p:txBody>
          <a:bodyPr>
            <a:normAutofit/>
          </a:bodyPr>
          <a:lstStyle/>
          <a:p>
            <a:pPr algn="just">
              <a:lnSpc>
                <a:spcPct val="140000"/>
              </a:lnSpc>
            </a:pPr>
            <a:r>
              <a:rPr lang="en-US" sz="4800" u="sng" dirty="0" err="1">
                <a:solidFill>
                  <a:srgbClr val="FFFF00"/>
                </a:solidFill>
                <a:cs typeface="Times New Roman" panose="02020603050405020304" pitchFamily="18" charset="0"/>
              </a:rPr>
              <a:t>Đk</a:t>
            </a:r>
            <a:r>
              <a:rPr lang="en-US" sz="4800" u="sng" dirty="0">
                <a:solidFill>
                  <a:srgbClr val="FFFF00"/>
                </a:solidFill>
                <a:cs typeface="Times New Roman" panose="02020603050405020304" pitchFamily="18" charset="0"/>
              </a:rPr>
              <a:t>:</a:t>
            </a:r>
            <a:r>
              <a:rPr lang="en-US" sz="4800" dirty="0">
                <a:solidFill>
                  <a:schemeClr val="bg1"/>
                </a:solidFill>
                <a:cs typeface="Times New Roman" panose="02020603050405020304" pitchFamily="18" charset="0"/>
              </a:rPr>
              <a:t> Xin </a:t>
            </a:r>
            <a:r>
              <a:rPr lang="en-US" sz="4800" dirty="0" err="1">
                <a:solidFill>
                  <a:schemeClr val="bg1"/>
                </a:solidFill>
                <a:cs typeface="Times New Roman" panose="02020603050405020304" pitchFamily="18" charset="0"/>
              </a:rPr>
              <a:t>Chúa</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nhận</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của</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lễ</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và</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lòng</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mến</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yêu</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dâng</a:t>
            </a:r>
            <a:r>
              <a:rPr lang="en-US" sz="4800" dirty="0">
                <a:solidFill>
                  <a:schemeClr val="bg1"/>
                </a:solidFill>
                <a:cs typeface="Times New Roman" panose="02020603050405020304" pitchFamily="18" charset="0"/>
              </a:rPr>
              <a:t> tr</a:t>
            </a:r>
            <a:r>
              <a:rPr lang="vi-VN" sz="4800" dirty="0">
                <a:solidFill>
                  <a:schemeClr val="bg1"/>
                </a:solidFill>
                <a:cs typeface="Times New Roman" panose="02020603050405020304" pitchFamily="18" charset="0"/>
              </a:rPr>
              <a:t>ư</a:t>
            </a:r>
            <a:r>
              <a:rPr lang="en-US" sz="4800" dirty="0" err="1">
                <a:solidFill>
                  <a:schemeClr val="bg1"/>
                </a:solidFill>
                <a:cs typeface="Times New Roman" panose="02020603050405020304" pitchFamily="18" charset="0"/>
              </a:rPr>
              <a:t>ớc</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tòa</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tâm</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tình</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của</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đoàn</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dân</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Chúa</a:t>
            </a:r>
            <a:r>
              <a:rPr lang="en-US" sz="4800" dirty="0">
                <a:solidFill>
                  <a:schemeClr val="bg1"/>
                </a:solidFill>
                <a:cs typeface="Times New Roman" panose="02020603050405020304" pitchFamily="18" charset="0"/>
              </a:rPr>
              <a:t>. Xin </a:t>
            </a:r>
            <a:r>
              <a:rPr lang="en-US" sz="4800" dirty="0" err="1">
                <a:solidFill>
                  <a:schemeClr val="bg1"/>
                </a:solidFill>
                <a:cs typeface="Times New Roman" panose="02020603050405020304" pitchFamily="18" charset="0"/>
              </a:rPr>
              <a:t>cảm</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tạ</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lòng</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Chúa</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ngàn</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đời</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xót</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th</a:t>
            </a:r>
            <a:r>
              <a:rPr lang="vi-VN" sz="4800" dirty="0">
                <a:solidFill>
                  <a:schemeClr val="bg1"/>
                </a:solidFill>
                <a:cs typeface="Times New Roman" panose="02020603050405020304" pitchFamily="18" charset="0"/>
              </a:rPr>
              <a:t>ư</a:t>
            </a:r>
            <a:r>
              <a:rPr lang="en-US" sz="4800" dirty="0" err="1">
                <a:solidFill>
                  <a:schemeClr val="bg1"/>
                </a:solidFill>
                <a:cs typeface="Times New Roman" panose="02020603050405020304" pitchFamily="18" charset="0"/>
              </a:rPr>
              <a:t>ơng</a:t>
            </a:r>
            <a:r>
              <a:rPr lang="en-US" sz="4800" dirty="0">
                <a:solidFill>
                  <a:schemeClr val="bg1"/>
                </a:solidFill>
                <a:cs typeface="Times New Roman" panose="02020603050405020304" pitchFamily="18" charset="0"/>
              </a:rPr>
              <a:t>. </a:t>
            </a:r>
            <a:r>
              <a:rPr lang="vi-VN" sz="4800" dirty="0">
                <a:solidFill>
                  <a:schemeClr val="bg1"/>
                </a:solidFill>
                <a:cs typeface="Times New Roman" panose="02020603050405020304" pitchFamily="18" charset="0"/>
              </a:rPr>
              <a:t>Ơ</a:t>
            </a:r>
            <a:r>
              <a:rPr lang="en-US" sz="4800" dirty="0">
                <a:solidFill>
                  <a:schemeClr val="bg1"/>
                </a:solidFill>
                <a:cs typeface="Times New Roman" panose="02020603050405020304" pitchFamily="18" charset="0"/>
              </a:rPr>
              <a:t>n </a:t>
            </a:r>
            <a:r>
              <a:rPr lang="en-US" sz="4800" dirty="0" err="1">
                <a:solidFill>
                  <a:schemeClr val="bg1"/>
                </a:solidFill>
                <a:cs typeface="Times New Roman" panose="02020603050405020304" pitchFamily="18" charset="0"/>
              </a:rPr>
              <a:t>Cứu</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Độ</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Ngài</a:t>
            </a:r>
            <a:r>
              <a:rPr lang="en-US" sz="4800" dirty="0">
                <a:solidFill>
                  <a:schemeClr val="bg1"/>
                </a:solidFill>
                <a:cs typeface="Times New Roman" panose="02020603050405020304" pitchFamily="18" charset="0"/>
              </a:rPr>
              <a:t> ban </a:t>
            </a:r>
            <a:r>
              <a:rPr lang="en-US" sz="4800" dirty="0" err="1">
                <a:solidFill>
                  <a:schemeClr val="bg1"/>
                </a:solidFill>
                <a:cs typeface="Times New Roman" panose="02020603050405020304" pitchFamily="18" charset="0"/>
              </a:rPr>
              <a:t>xuống</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cho</a:t>
            </a:r>
            <a:r>
              <a:rPr lang="en-US" sz="4800" dirty="0">
                <a:solidFill>
                  <a:schemeClr val="bg1"/>
                </a:solidFill>
                <a:cs typeface="Times New Roman" panose="02020603050405020304" pitchFamily="18" charset="0"/>
              </a:rPr>
              <a:t> con ng</a:t>
            </a:r>
            <a:r>
              <a:rPr lang="vi-VN" sz="4800" dirty="0">
                <a:solidFill>
                  <a:schemeClr val="bg1"/>
                </a:solidFill>
                <a:cs typeface="Times New Roman" panose="02020603050405020304" pitchFamily="18" charset="0"/>
              </a:rPr>
              <a:t>ư</a:t>
            </a:r>
            <a:r>
              <a:rPr lang="en-US" sz="4800" dirty="0" err="1">
                <a:solidFill>
                  <a:schemeClr val="bg1"/>
                </a:solidFill>
                <a:cs typeface="Times New Roman" panose="02020603050405020304" pitchFamily="18" charset="0"/>
              </a:rPr>
              <a:t>ời</a:t>
            </a:r>
            <a:r>
              <a:rPr lang="en-US" sz="4800" dirty="0">
                <a:solidFill>
                  <a:schemeClr val="bg1"/>
                </a:solidFill>
                <a:cs typeface="Times New Roman" panose="02020603050405020304" pitchFamily="18" charset="0"/>
              </a:rPr>
              <a:t>. </a:t>
            </a:r>
            <a:endParaRPr lang="vi-VN" sz="8800" dirty="0">
              <a:solidFill>
                <a:schemeClr val="bg1"/>
              </a:solidFill>
              <a:cs typeface="Times New Roman" pitchFamily="18" charset="0"/>
            </a:endParaRPr>
          </a:p>
        </p:txBody>
      </p:sp>
    </p:spTree>
    <p:extLst>
      <p:ext uri="{BB962C8B-B14F-4D97-AF65-F5344CB8AC3E}">
        <p14:creationId xmlns:p14="http://schemas.microsoft.com/office/powerpoint/2010/main" val="39256137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9157648" cy="5391150"/>
          </a:xfrm>
        </p:spPr>
        <p:txBody>
          <a:bodyPr>
            <a:normAutofit lnSpcReduction="10000"/>
          </a:bodyPr>
          <a:lstStyle/>
          <a:p>
            <a:pPr algn="just">
              <a:lnSpc>
                <a:spcPct val="140000"/>
              </a:lnSpc>
            </a:pPr>
            <a:r>
              <a:rPr lang="en-US" sz="4400" u="sng" dirty="0">
                <a:solidFill>
                  <a:srgbClr val="FFFF00"/>
                </a:solidFill>
                <a:cs typeface="Times New Roman" panose="02020603050405020304" pitchFamily="18" charset="0"/>
              </a:rPr>
              <a:t>Tk2</a:t>
            </a:r>
            <a:r>
              <a:rPr lang="vi-VN" sz="4400" u="sng" dirty="0">
                <a:solidFill>
                  <a:srgbClr val="FFFF00"/>
                </a:solidFill>
                <a:cs typeface="Times New Roman" panose="02020603050405020304" pitchFamily="18" charset="0"/>
              </a:rPr>
              <a:t>.</a:t>
            </a:r>
            <a:r>
              <a:rPr lang="vi-VN" sz="4400" dirty="0">
                <a:solidFill>
                  <a:schemeClr val="bg1"/>
                </a:solidFill>
                <a:cs typeface="Times New Roman" panose="02020603050405020304" pitchFamily="18" charset="0"/>
              </a:rPr>
              <a:t> </a:t>
            </a:r>
            <a:r>
              <a:rPr lang="en-US" sz="4400" dirty="0" err="1">
                <a:solidFill>
                  <a:schemeClr val="bg1"/>
                </a:solidFill>
                <a:cs typeface="Times New Roman" panose="02020603050405020304" pitchFamily="18" charset="0"/>
              </a:rPr>
              <a:t>Kính</a:t>
            </a:r>
            <a:r>
              <a:rPr lang="en-US" sz="4400" dirty="0">
                <a:solidFill>
                  <a:schemeClr val="bg1"/>
                </a:solidFill>
                <a:cs typeface="Times New Roman" panose="02020603050405020304" pitchFamily="18" charset="0"/>
              </a:rPr>
              <a:t> </a:t>
            </a:r>
            <a:r>
              <a:rPr lang="en-US" sz="4400" dirty="0" err="1">
                <a:solidFill>
                  <a:schemeClr val="bg1"/>
                </a:solidFill>
                <a:cs typeface="Times New Roman" panose="02020603050405020304" pitchFamily="18" charset="0"/>
              </a:rPr>
              <a:t>dâng</a:t>
            </a:r>
            <a:r>
              <a:rPr lang="en-US" sz="4400" dirty="0">
                <a:solidFill>
                  <a:schemeClr val="bg1"/>
                </a:solidFill>
                <a:cs typeface="Times New Roman" panose="02020603050405020304" pitchFamily="18" charset="0"/>
              </a:rPr>
              <a:t> </a:t>
            </a:r>
            <a:r>
              <a:rPr lang="en-US" sz="4400" dirty="0" err="1">
                <a:solidFill>
                  <a:schemeClr val="bg1"/>
                </a:solidFill>
                <a:cs typeface="Times New Roman" panose="02020603050405020304" pitchFamily="18" charset="0"/>
              </a:rPr>
              <a:t>Ngài</a:t>
            </a:r>
            <a:r>
              <a:rPr lang="en-US" sz="4400" dirty="0">
                <a:solidFill>
                  <a:schemeClr val="bg1"/>
                </a:solidFill>
                <a:cs typeface="Times New Roman" panose="02020603050405020304" pitchFamily="18" charset="0"/>
              </a:rPr>
              <a:t> </a:t>
            </a:r>
            <a:r>
              <a:rPr lang="en-US" sz="4400" dirty="0" err="1">
                <a:solidFill>
                  <a:schemeClr val="bg1"/>
                </a:solidFill>
                <a:cs typeface="Times New Roman" panose="02020603050405020304" pitchFamily="18" charset="0"/>
              </a:rPr>
              <a:t>mọi</a:t>
            </a:r>
            <a:r>
              <a:rPr lang="en-US" sz="4400" dirty="0">
                <a:solidFill>
                  <a:schemeClr val="bg1"/>
                </a:solidFill>
                <a:cs typeface="Times New Roman" panose="02020603050405020304" pitchFamily="18" charset="0"/>
              </a:rPr>
              <a:t> </a:t>
            </a:r>
            <a:r>
              <a:rPr lang="en-US" sz="4400" dirty="0" err="1">
                <a:solidFill>
                  <a:schemeClr val="bg1"/>
                </a:solidFill>
                <a:cs typeface="Times New Roman" panose="02020603050405020304" pitchFamily="18" charset="0"/>
              </a:rPr>
              <a:t>buồn</a:t>
            </a:r>
            <a:r>
              <a:rPr lang="en-US" sz="4400" dirty="0">
                <a:solidFill>
                  <a:schemeClr val="bg1"/>
                </a:solidFill>
                <a:cs typeface="Times New Roman" panose="02020603050405020304" pitchFamily="18" charset="0"/>
              </a:rPr>
              <a:t> </a:t>
            </a:r>
            <a:r>
              <a:rPr lang="en-US" sz="4400" dirty="0" err="1">
                <a:solidFill>
                  <a:schemeClr val="bg1"/>
                </a:solidFill>
                <a:cs typeface="Times New Roman" panose="02020603050405020304" pitchFamily="18" charset="0"/>
              </a:rPr>
              <a:t>vui</a:t>
            </a:r>
            <a:r>
              <a:rPr lang="en-US" sz="4400" dirty="0">
                <a:solidFill>
                  <a:schemeClr val="bg1"/>
                </a:solidFill>
                <a:cs typeface="Times New Roman" panose="02020603050405020304" pitchFamily="18" charset="0"/>
              </a:rPr>
              <a:t> lo </a:t>
            </a:r>
            <a:r>
              <a:rPr lang="en-US" sz="4400" dirty="0" err="1">
                <a:solidFill>
                  <a:schemeClr val="bg1"/>
                </a:solidFill>
                <a:cs typeface="Times New Roman" panose="02020603050405020304" pitchFamily="18" charset="0"/>
              </a:rPr>
              <a:t>lắng</a:t>
            </a:r>
            <a:r>
              <a:rPr lang="en-US" sz="4400" dirty="0">
                <a:solidFill>
                  <a:schemeClr val="bg1"/>
                </a:solidFill>
                <a:cs typeface="Times New Roman" panose="02020603050405020304" pitchFamily="18" charset="0"/>
              </a:rPr>
              <a:t> </a:t>
            </a:r>
            <a:r>
              <a:rPr lang="en-US" sz="4400" dirty="0" err="1">
                <a:solidFill>
                  <a:schemeClr val="bg1"/>
                </a:solidFill>
                <a:cs typeface="Times New Roman" panose="02020603050405020304" pitchFamily="18" charset="0"/>
              </a:rPr>
              <a:t>hôm</a:t>
            </a:r>
            <a:r>
              <a:rPr lang="en-US" sz="4400" dirty="0">
                <a:solidFill>
                  <a:schemeClr val="bg1"/>
                </a:solidFill>
                <a:cs typeface="Times New Roman" panose="02020603050405020304" pitchFamily="18" charset="0"/>
              </a:rPr>
              <a:t> nay, </a:t>
            </a:r>
            <a:r>
              <a:rPr lang="en-US" sz="4400" dirty="0" err="1">
                <a:solidFill>
                  <a:schemeClr val="bg1"/>
                </a:solidFill>
                <a:cs typeface="Times New Roman" panose="02020603050405020304" pitchFamily="18" charset="0"/>
              </a:rPr>
              <a:t>mọi</a:t>
            </a:r>
            <a:r>
              <a:rPr lang="en-US" sz="4400" dirty="0">
                <a:solidFill>
                  <a:schemeClr val="bg1"/>
                </a:solidFill>
                <a:cs typeface="Times New Roman" panose="02020603050405020304" pitchFamily="18" charset="0"/>
              </a:rPr>
              <a:t> </a:t>
            </a:r>
            <a:r>
              <a:rPr lang="en-US" sz="4400" dirty="0" err="1">
                <a:solidFill>
                  <a:schemeClr val="bg1"/>
                </a:solidFill>
                <a:cs typeface="Times New Roman" panose="02020603050405020304" pitchFamily="18" charset="0"/>
              </a:rPr>
              <a:t>nỗi</a:t>
            </a:r>
            <a:r>
              <a:rPr lang="en-US" sz="4400" dirty="0">
                <a:solidFill>
                  <a:schemeClr val="bg1"/>
                </a:solidFill>
                <a:cs typeface="Times New Roman" panose="02020603050405020304" pitchFamily="18" charset="0"/>
              </a:rPr>
              <a:t> lao </a:t>
            </a:r>
            <a:r>
              <a:rPr lang="en-US" sz="4400" dirty="0" err="1">
                <a:solidFill>
                  <a:schemeClr val="bg1"/>
                </a:solidFill>
                <a:cs typeface="Times New Roman" panose="02020603050405020304" pitchFamily="18" charset="0"/>
              </a:rPr>
              <a:t>nhọc</a:t>
            </a:r>
            <a:r>
              <a:rPr lang="en-US" sz="4400" dirty="0">
                <a:solidFill>
                  <a:schemeClr val="bg1"/>
                </a:solidFill>
                <a:cs typeface="Times New Roman" panose="02020603050405020304" pitchFamily="18" charset="0"/>
              </a:rPr>
              <a:t> </a:t>
            </a:r>
            <a:r>
              <a:rPr lang="en-US" sz="4400" dirty="0" err="1">
                <a:solidFill>
                  <a:schemeClr val="bg1"/>
                </a:solidFill>
                <a:cs typeface="Times New Roman" panose="02020603050405020304" pitchFamily="18" charset="0"/>
              </a:rPr>
              <a:t>trong</a:t>
            </a:r>
            <a:r>
              <a:rPr lang="en-US" sz="4400" dirty="0">
                <a:solidFill>
                  <a:schemeClr val="bg1"/>
                </a:solidFill>
                <a:cs typeface="Times New Roman" panose="02020603050405020304" pitchFamily="18" charset="0"/>
              </a:rPr>
              <a:t> </a:t>
            </a:r>
            <a:r>
              <a:rPr lang="en-US" sz="4400" dirty="0" err="1">
                <a:solidFill>
                  <a:schemeClr val="bg1"/>
                </a:solidFill>
                <a:cs typeface="Times New Roman" panose="02020603050405020304" pitchFamily="18" charset="0"/>
              </a:rPr>
              <a:t>cuộc</a:t>
            </a:r>
            <a:r>
              <a:rPr lang="en-US" sz="4400" dirty="0">
                <a:solidFill>
                  <a:schemeClr val="bg1"/>
                </a:solidFill>
                <a:cs typeface="Times New Roman" panose="02020603050405020304" pitchFamily="18" charset="0"/>
              </a:rPr>
              <a:t> </a:t>
            </a:r>
            <a:r>
              <a:rPr lang="en-US" sz="4400" dirty="0" err="1">
                <a:solidFill>
                  <a:schemeClr val="bg1"/>
                </a:solidFill>
                <a:cs typeface="Times New Roman" panose="02020603050405020304" pitchFamily="18" charset="0"/>
              </a:rPr>
              <a:t>đời</a:t>
            </a:r>
            <a:r>
              <a:rPr lang="en-US" sz="4400" dirty="0">
                <a:solidFill>
                  <a:schemeClr val="bg1"/>
                </a:solidFill>
                <a:cs typeface="Times New Roman" panose="02020603050405020304" pitchFamily="18" charset="0"/>
              </a:rPr>
              <a:t> </a:t>
            </a:r>
            <a:r>
              <a:rPr lang="en-US" sz="4400" dirty="0" err="1">
                <a:solidFill>
                  <a:schemeClr val="bg1"/>
                </a:solidFill>
                <a:cs typeface="Times New Roman" panose="02020603050405020304" pitchFamily="18" charset="0"/>
              </a:rPr>
              <a:t>chúng</a:t>
            </a:r>
            <a:r>
              <a:rPr lang="en-US" sz="4400" dirty="0">
                <a:solidFill>
                  <a:schemeClr val="bg1"/>
                </a:solidFill>
                <a:cs typeface="Times New Roman" panose="02020603050405020304" pitchFamily="18" charset="0"/>
              </a:rPr>
              <a:t> con. Ng</a:t>
            </a:r>
            <a:r>
              <a:rPr lang="vi-VN" sz="4400" dirty="0">
                <a:solidFill>
                  <a:schemeClr val="bg1"/>
                </a:solidFill>
                <a:cs typeface="Times New Roman" panose="02020603050405020304" pitchFamily="18" charset="0"/>
              </a:rPr>
              <a:t>ư</a:t>
            </a:r>
            <a:r>
              <a:rPr lang="en-US" sz="4400" dirty="0" err="1">
                <a:solidFill>
                  <a:schemeClr val="bg1"/>
                </a:solidFill>
                <a:cs typeface="Times New Roman" panose="02020603050405020304" pitchFamily="18" charset="0"/>
              </a:rPr>
              <a:t>ớc</a:t>
            </a:r>
            <a:r>
              <a:rPr lang="en-US" sz="4400" dirty="0">
                <a:solidFill>
                  <a:schemeClr val="bg1"/>
                </a:solidFill>
                <a:cs typeface="Times New Roman" panose="02020603050405020304" pitchFamily="18" charset="0"/>
              </a:rPr>
              <a:t> </a:t>
            </a:r>
            <a:r>
              <a:rPr lang="en-US" sz="4400" dirty="0" err="1">
                <a:solidFill>
                  <a:schemeClr val="bg1"/>
                </a:solidFill>
                <a:cs typeface="Times New Roman" panose="02020603050405020304" pitchFamily="18" charset="0"/>
              </a:rPr>
              <a:t>lên</a:t>
            </a:r>
            <a:r>
              <a:rPr lang="en-US" sz="4400" dirty="0">
                <a:solidFill>
                  <a:schemeClr val="bg1"/>
                </a:solidFill>
                <a:cs typeface="Times New Roman" panose="02020603050405020304" pitchFamily="18" charset="0"/>
              </a:rPr>
              <a:t> </a:t>
            </a:r>
            <a:r>
              <a:rPr lang="en-US" sz="4400" dirty="0" err="1">
                <a:solidFill>
                  <a:schemeClr val="bg1"/>
                </a:solidFill>
                <a:cs typeface="Times New Roman" panose="02020603050405020304" pitchFamily="18" charset="0"/>
              </a:rPr>
              <a:t>trời</a:t>
            </a:r>
            <a:r>
              <a:rPr lang="en-US" sz="4400" dirty="0">
                <a:solidFill>
                  <a:schemeClr val="bg1"/>
                </a:solidFill>
                <a:cs typeface="Times New Roman" panose="02020603050405020304" pitchFamily="18" charset="0"/>
              </a:rPr>
              <a:t> con </a:t>
            </a:r>
            <a:r>
              <a:rPr lang="en-US" sz="4400" dirty="0" err="1">
                <a:solidFill>
                  <a:schemeClr val="bg1"/>
                </a:solidFill>
                <a:cs typeface="Times New Roman" panose="02020603050405020304" pitchFamily="18" charset="0"/>
              </a:rPr>
              <a:t>nguyện</a:t>
            </a:r>
            <a:r>
              <a:rPr lang="en-US" sz="4400" dirty="0">
                <a:solidFill>
                  <a:schemeClr val="bg1"/>
                </a:solidFill>
                <a:cs typeface="Times New Roman" panose="02020603050405020304" pitchFamily="18" charset="0"/>
              </a:rPr>
              <a:t> </a:t>
            </a:r>
            <a:r>
              <a:rPr lang="en-US" sz="4400" dirty="0" err="1">
                <a:solidFill>
                  <a:schemeClr val="bg1"/>
                </a:solidFill>
                <a:cs typeface="Times New Roman" panose="02020603050405020304" pitchFamily="18" charset="0"/>
              </a:rPr>
              <a:t>xin</a:t>
            </a:r>
            <a:r>
              <a:rPr lang="en-US" sz="4400" dirty="0">
                <a:solidFill>
                  <a:schemeClr val="bg1"/>
                </a:solidFill>
                <a:cs typeface="Times New Roman" panose="02020603050405020304" pitchFamily="18" charset="0"/>
              </a:rPr>
              <a:t> </a:t>
            </a:r>
            <a:r>
              <a:rPr lang="en-US" sz="4400" dirty="0" err="1">
                <a:solidFill>
                  <a:schemeClr val="bg1"/>
                </a:solidFill>
                <a:cs typeface="Times New Roman" panose="02020603050405020304" pitchFamily="18" charset="0"/>
              </a:rPr>
              <a:t>Chúa</a:t>
            </a:r>
            <a:r>
              <a:rPr lang="en-US" sz="4400" dirty="0">
                <a:solidFill>
                  <a:schemeClr val="bg1"/>
                </a:solidFill>
                <a:cs typeface="Times New Roman" panose="02020603050405020304" pitchFamily="18" charset="0"/>
              </a:rPr>
              <a:t> </a:t>
            </a:r>
            <a:r>
              <a:rPr lang="en-US" sz="4400" dirty="0" err="1">
                <a:solidFill>
                  <a:schemeClr val="bg1"/>
                </a:solidFill>
                <a:cs typeface="Times New Roman" panose="02020603050405020304" pitchFamily="18" charset="0"/>
              </a:rPr>
              <a:t>giúp</a:t>
            </a:r>
            <a:r>
              <a:rPr lang="en-US" sz="4400" dirty="0">
                <a:solidFill>
                  <a:schemeClr val="bg1"/>
                </a:solidFill>
                <a:cs typeface="Times New Roman" panose="02020603050405020304" pitchFamily="18" charset="0"/>
              </a:rPr>
              <a:t> con, </a:t>
            </a:r>
            <a:r>
              <a:rPr lang="en-US" sz="4400" dirty="0" err="1">
                <a:solidFill>
                  <a:schemeClr val="bg1"/>
                </a:solidFill>
                <a:cs typeface="Times New Roman" panose="02020603050405020304" pitchFamily="18" charset="0"/>
              </a:rPr>
              <a:t>thêm</a:t>
            </a:r>
            <a:r>
              <a:rPr lang="en-US" sz="4400" dirty="0">
                <a:solidFill>
                  <a:schemeClr val="bg1"/>
                </a:solidFill>
                <a:cs typeface="Times New Roman" panose="02020603050405020304" pitchFamily="18" charset="0"/>
              </a:rPr>
              <a:t> </a:t>
            </a:r>
            <a:r>
              <a:rPr lang="en-US" sz="4400" dirty="0" err="1">
                <a:solidFill>
                  <a:schemeClr val="bg1"/>
                </a:solidFill>
                <a:cs typeface="Times New Roman" panose="02020603050405020304" pitchFamily="18" charset="0"/>
              </a:rPr>
              <a:t>đức</a:t>
            </a:r>
            <a:r>
              <a:rPr lang="en-US" sz="4400" dirty="0">
                <a:solidFill>
                  <a:schemeClr val="bg1"/>
                </a:solidFill>
                <a:cs typeface="Times New Roman" panose="02020603050405020304" pitchFamily="18" charset="0"/>
              </a:rPr>
              <a:t> tin </a:t>
            </a:r>
            <a:r>
              <a:rPr lang="en-US" sz="4400" dirty="0" err="1">
                <a:solidFill>
                  <a:schemeClr val="bg1"/>
                </a:solidFill>
                <a:cs typeface="Times New Roman" panose="02020603050405020304" pitchFamily="18" charset="0"/>
              </a:rPr>
              <a:t>vững</a:t>
            </a:r>
            <a:r>
              <a:rPr lang="en-US" sz="4400" dirty="0">
                <a:solidFill>
                  <a:schemeClr val="bg1"/>
                </a:solidFill>
                <a:cs typeface="Times New Roman" panose="02020603050405020304" pitchFamily="18" charset="0"/>
              </a:rPr>
              <a:t> </a:t>
            </a:r>
            <a:r>
              <a:rPr lang="en-US" sz="4400" dirty="0" err="1">
                <a:solidFill>
                  <a:schemeClr val="bg1"/>
                </a:solidFill>
                <a:cs typeface="Times New Roman" panose="02020603050405020304" pitchFamily="18" charset="0"/>
              </a:rPr>
              <a:t>vàng</a:t>
            </a:r>
            <a:r>
              <a:rPr lang="en-US" sz="4400" dirty="0">
                <a:solidFill>
                  <a:schemeClr val="bg1"/>
                </a:solidFill>
                <a:cs typeface="Times New Roman" panose="02020603050405020304" pitchFamily="18" charset="0"/>
              </a:rPr>
              <a:t> </a:t>
            </a:r>
            <a:r>
              <a:rPr lang="en-US" sz="4400" dirty="0" err="1">
                <a:solidFill>
                  <a:schemeClr val="bg1"/>
                </a:solidFill>
                <a:cs typeface="Times New Roman" panose="02020603050405020304" pitchFamily="18" charset="0"/>
              </a:rPr>
              <a:t>và</a:t>
            </a:r>
            <a:r>
              <a:rPr lang="en-US" sz="4400" dirty="0">
                <a:solidFill>
                  <a:schemeClr val="bg1"/>
                </a:solidFill>
                <a:cs typeface="Times New Roman" panose="02020603050405020304" pitchFamily="18" charset="0"/>
              </a:rPr>
              <a:t> </a:t>
            </a:r>
            <a:r>
              <a:rPr lang="en-US" sz="4400" dirty="0" err="1">
                <a:solidFill>
                  <a:schemeClr val="bg1"/>
                </a:solidFill>
                <a:cs typeface="Times New Roman" panose="02020603050405020304" pitchFamily="18" charset="0"/>
              </a:rPr>
              <a:t>lòng</a:t>
            </a:r>
            <a:r>
              <a:rPr lang="en-US" sz="4400" dirty="0">
                <a:solidFill>
                  <a:schemeClr val="bg1"/>
                </a:solidFill>
                <a:cs typeface="Times New Roman" panose="02020603050405020304" pitchFamily="18" charset="0"/>
              </a:rPr>
              <a:t> </a:t>
            </a:r>
            <a:r>
              <a:rPr lang="en-US" sz="4400" dirty="0" err="1">
                <a:solidFill>
                  <a:schemeClr val="bg1"/>
                </a:solidFill>
                <a:cs typeface="Times New Roman" panose="02020603050405020304" pitchFamily="18" charset="0"/>
              </a:rPr>
              <a:t>mến</a:t>
            </a:r>
            <a:r>
              <a:rPr lang="en-US" sz="4400" dirty="0">
                <a:solidFill>
                  <a:schemeClr val="bg1"/>
                </a:solidFill>
                <a:cs typeface="Times New Roman" panose="02020603050405020304" pitchFamily="18" charset="0"/>
              </a:rPr>
              <a:t> </a:t>
            </a:r>
            <a:r>
              <a:rPr lang="en-US" sz="4400" dirty="0" err="1">
                <a:solidFill>
                  <a:schemeClr val="bg1"/>
                </a:solidFill>
                <a:cs typeface="Times New Roman" panose="02020603050405020304" pitchFamily="18" charset="0"/>
              </a:rPr>
              <a:t>Chúa</a:t>
            </a:r>
            <a:r>
              <a:rPr lang="en-US" sz="4400" dirty="0">
                <a:solidFill>
                  <a:schemeClr val="bg1"/>
                </a:solidFill>
                <a:cs typeface="Times New Roman" panose="02020603050405020304" pitchFamily="18" charset="0"/>
              </a:rPr>
              <a:t> </a:t>
            </a:r>
            <a:r>
              <a:rPr lang="en-US" sz="4400" dirty="0" err="1">
                <a:solidFill>
                  <a:schemeClr val="bg1"/>
                </a:solidFill>
                <a:cs typeface="Times New Roman" panose="02020603050405020304" pitchFamily="18" charset="0"/>
              </a:rPr>
              <a:t>không</a:t>
            </a:r>
            <a:r>
              <a:rPr lang="en-US" sz="4400" dirty="0">
                <a:solidFill>
                  <a:schemeClr val="bg1"/>
                </a:solidFill>
                <a:cs typeface="Times New Roman" panose="02020603050405020304" pitchFamily="18" charset="0"/>
              </a:rPr>
              <a:t> ng</a:t>
            </a:r>
            <a:r>
              <a:rPr lang="vi-VN" sz="4400" dirty="0">
                <a:solidFill>
                  <a:schemeClr val="bg1"/>
                </a:solidFill>
                <a:cs typeface="Times New Roman" panose="02020603050405020304" pitchFamily="18" charset="0"/>
              </a:rPr>
              <a:t>ơ</a:t>
            </a:r>
            <a:r>
              <a:rPr lang="en-US" sz="4400" dirty="0" err="1">
                <a:solidFill>
                  <a:schemeClr val="bg1"/>
                </a:solidFill>
                <a:cs typeface="Times New Roman" panose="02020603050405020304" pitchFamily="18" charset="0"/>
              </a:rPr>
              <a:t>i</a:t>
            </a:r>
            <a:r>
              <a:rPr lang="en-US" sz="4400" dirty="0">
                <a:solidFill>
                  <a:schemeClr val="bg1"/>
                </a:solidFill>
                <a:cs typeface="Times New Roman" panose="02020603050405020304" pitchFamily="18" charset="0"/>
              </a:rPr>
              <a:t>. </a:t>
            </a:r>
            <a:endParaRPr lang="vi-VN" sz="8800" dirty="0">
              <a:solidFill>
                <a:schemeClr val="bg1"/>
              </a:solidFill>
              <a:cs typeface="Times New Roman" pitchFamily="18" charset="0"/>
            </a:endParaRPr>
          </a:p>
        </p:txBody>
      </p:sp>
    </p:spTree>
    <p:extLst>
      <p:ext uri="{BB962C8B-B14F-4D97-AF65-F5344CB8AC3E}">
        <p14:creationId xmlns:p14="http://schemas.microsoft.com/office/powerpoint/2010/main" val="36861437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7620" y="0"/>
            <a:ext cx="9144000" cy="5143500"/>
          </a:xfrm>
        </p:spPr>
        <p:txBody>
          <a:bodyPr>
            <a:normAutofit/>
          </a:bodyPr>
          <a:lstStyle/>
          <a:p>
            <a:pPr algn="just">
              <a:lnSpc>
                <a:spcPct val="140000"/>
              </a:lnSpc>
            </a:pPr>
            <a:r>
              <a:rPr lang="en-US" sz="4800" u="sng" dirty="0" err="1">
                <a:solidFill>
                  <a:srgbClr val="FFFF00"/>
                </a:solidFill>
                <a:cs typeface="Times New Roman" panose="02020603050405020304" pitchFamily="18" charset="0"/>
              </a:rPr>
              <a:t>Đk</a:t>
            </a:r>
            <a:r>
              <a:rPr lang="en-US" sz="4800" u="sng" dirty="0">
                <a:solidFill>
                  <a:srgbClr val="FFFF00"/>
                </a:solidFill>
                <a:cs typeface="Times New Roman" panose="02020603050405020304" pitchFamily="18" charset="0"/>
              </a:rPr>
              <a:t>:</a:t>
            </a:r>
            <a:r>
              <a:rPr lang="en-US" sz="4800" dirty="0">
                <a:solidFill>
                  <a:schemeClr val="bg1"/>
                </a:solidFill>
                <a:cs typeface="Times New Roman" panose="02020603050405020304" pitchFamily="18" charset="0"/>
              </a:rPr>
              <a:t> Xin </a:t>
            </a:r>
            <a:r>
              <a:rPr lang="en-US" sz="4800" dirty="0" err="1">
                <a:solidFill>
                  <a:schemeClr val="bg1"/>
                </a:solidFill>
                <a:cs typeface="Times New Roman" panose="02020603050405020304" pitchFamily="18" charset="0"/>
              </a:rPr>
              <a:t>Chúa</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nhận</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của</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lễ</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và</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lòng</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mến</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yêu</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dâng</a:t>
            </a:r>
            <a:r>
              <a:rPr lang="en-US" sz="4800" dirty="0">
                <a:solidFill>
                  <a:schemeClr val="bg1"/>
                </a:solidFill>
                <a:cs typeface="Times New Roman" panose="02020603050405020304" pitchFamily="18" charset="0"/>
              </a:rPr>
              <a:t> tr</a:t>
            </a:r>
            <a:r>
              <a:rPr lang="vi-VN" sz="4800" dirty="0">
                <a:solidFill>
                  <a:schemeClr val="bg1"/>
                </a:solidFill>
                <a:cs typeface="Times New Roman" panose="02020603050405020304" pitchFamily="18" charset="0"/>
              </a:rPr>
              <a:t>ư</a:t>
            </a:r>
            <a:r>
              <a:rPr lang="en-US" sz="4800" dirty="0" err="1">
                <a:solidFill>
                  <a:schemeClr val="bg1"/>
                </a:solidFill>
                <a:cs typeface="Times New Roman" panose="02020603050405020304" pitchFamily="18" charset="0"/>
              </a:rPr>
              <a:t>ớc</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tòa</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tâm</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tình</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của</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đoàn</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dân</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Chúa</a:t>
            </a:r>
            <a:r>
              <a:rPr lang="en-US" sz="4800" dirty="0">
                <a:solidFill>
                  <a:schemeClr val="bg1"/>
                </a:solidFill>
                <a:cs typeface="Times New Roman" panose="02020603050405020304" pitchFamily="18" charset="0"/>
              </a:rPr>
              <a:t>. Xin </a:t>
            </a:r>
            <a:r>
              <a:rPr lang="en-US" sz="4800" dirty="0" err="1">
                <a:solidFill>
                  <a:schemeClr val="bg1"/>
                </a:solidFill>
                <a:cs typeface="Times New Roman" panose="02020603050405020304" pitchFamily="18" charset="0"/>
              </a:rPr>
              <a:t>cảm</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tạ</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lòng</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Chúa</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ngàn</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đời</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xót</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th</a:t>
            </a:r>
            <a:r>
              <a:rPr lang="vi-VN" sz="4800" dirty="0">
                <a:solidFill>
                  <a:schemeClr val="bg1"/>
                </a:solidFill>
                <a:cs typeface="Times New Roman" panose="02020603050405020304" pitchFamily="18" charset="0"/>
              </a:rPr>
              <a:t>ư</a:t>
            </a:r>
            <a:r>
              <a:rPr lang="en-US" sz="4800" dirty="0" err="1">
                <a:solidFill>
                  <a:schemeClr val="bg1"/>
                </a:solidFill>
                <a:cs typeface="Times New Roman" panose="02020603050405020304" pitchFamily="18" charset="0"/>
              </a:rPr>
              <a:t>ơng</a:t>
            </a:r>
            <a:r>
              <a:rPr lang="en-US" sz="4800" dirty="0">
                <a:solidFill>
                  <a:schemeClr val="bg1"/>
                </a:solidFill>
                <a:cs typeface="Times New Roman" panose="02020603050405020304" pitchFamily="18" charset="0"/>
              </a:rPr>
              <a:t>. </a:t>
            </a:r>
            <a:r>
              <a:rPr lang="vi-VN" sz="4800" dirty="0">
                <a:solidFill>
                  <a:schemeClr val="bg1"/>
                </a:solidFill>
                <a:cs typeface="Times New Roman" panose="02020603050405020304" pitchFamily="18" charset="0"/>
              </a:rPr>
              <a:t>Ơ</a:t>
            </a:r>
            <a:r>
              <a:rPr lang="en-US" sz="4800" dirty="0">
                <a:solidFill>
                  <a:schemeClr val="bg1"/>
                </a:solidFill>
                <a:cs typeface="Times New Roman" panose="02020603050405020304" pitchFamily="18" charset="0"/>
              </a:rPr>
              <a:t>n </a:t>
            </a:r>
            <a:r>
              <a:rPr lang="en-US" sz="4800" dirty="0" err="1">
                <a:solidFill>
                  <a:schemeClr val="bg1"/>
                </a:solidFill>
                <a:cs typeface="Times New Roman" panose="02020603050405020304" pitchFamily="18" charset="0"/>
              </a:rPr>
              <a:t>Cứu</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Độ</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Ngài</a:t>
            </a:r>
            <a:r>
              <a:rPr lang="en-US" sz="4800" dirty="0">
                <a:solidFill>
                  <a:schemeClr val="bg1"/>
                </a:solidFill>
                <a:cs typeface="Times New Roman" panose="02020603050405020304" pitchFamily="18" charset="0"/>
              </a:rPr>
              <a:t> ban </a:t>
            </a:r>
            <a:r>
              <a:rPr lang="en-US" sz="4800" dirty="0" err="1">
                <a:solidFill>
                  <a:schemeClr val="bg1"/>
                </a:solidFill>
                <a:cs typeface="Times New Roman" panose="02020603050405020304" pitchFamily="18" charset="0"/>
              </a:rPr>
              <a:t>xuống</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cho</a:t>
            </a:r>
            <a:r>
              <a:rPr lang="en-US" sz="4800" dirty="0">
                <a:solidFill>
                  <a:schemeClr val="bg1"/>
                </a:solidFill>
                <a:cs typeface="Times New Roman" panose="02020603050405020304" pitchFamily="18" charset="0"/>
              </a:rPr>
              <a:t> con ng</a:t>
            </a:r>
            <a:r>
              <a:rPr lang="vi-VN" sz="4800" dirty="0">
                <a:solidFill>
                  <a:schemeClr val="bg1"/>
                </a:solidFill>
                <a:cs typeface="Times New Roman" panose="02020603050405020304" pitchFamily="18" charset="0"/>
              </a:rPr>
              <a:t>ư</a:t>
            </a:r>
            <a:r>
              <a:rPr lang="en-US" sz="4800" dirty="0" err="1">
                <a:solidFill>
                  <a:schemeClr val="bg1"/>
                </a:solidFill>
                <a:cs typeface="Times New Roman" panose="02020603050405020304" pitchFamily="18" charset="0"/>
              </a:rPr>
              <a:t>ời</a:t>
            </a:r>
            <a:r>
              <a:rPr lang="en-US" sz="4800" dirty="0">
                <a:solidFill>
                  <a:schemeClr val="bg1"/>
                </a:solidFill>
                <a:cs typeface="Times New Roman" panose="02020603050405020304" pitchFamily="18" charset="0"/>
              </a:rPr>
              <a:t>. </a:t>
            </a:r>
            <a:endParaRPr lang="vi-VN" sz="8800" dirty="0">
              <a:solidFill>
                <a:schemeClr val="bg1"/>
              </a:solidFill>
              <a:cs typeface="Times New Roman" pitchFamily="18" charset="0"/>
            </a:endParaRPr>
          </a:p>
        </p:txBody>
      </p:sp>
    </p:spTree>
    <p:extLst>
      <p:ext uri="{BB962C8B-B14F-4D97-AF65-F5344CB8AC3E}">
        <p14:creationId xmlns:p14="http://schemas.microsoft.com/office/powerpoint/2010/main" val="34628387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13648" y="0"/>
            <a:ext cx="9157648" cy="5391150"/>
          </a:xfrm>
        </p:spPr>
        <p:txBody>
          <a:bodyPr>
            <a:normAutofit/>
          </a:bodyPr>
          <a:lstStyle/>
          <a:p>
            <a:pPr algn="just">
              <a:lnSpc>
                <a:spcPct val="140000"/>
              </a:lnSpc>
            </a:pPr>
            <a:r>
              <a:rPr lang="en-US" sz="4400" u="sng" dirty="0">
                <a:solidFill>
                  <a:srgbClr val="FFFF00"/>
                </a:solidFill>
                <a:cs typeface="Times New Roman" panose="02020603050405020304" pitchFamily="18" charset="0"/>
              </a:rPr>
              <a:t>T</a:t>
            </a:r>
            <a:r>
              <a:rPr lang="vi-VN" sz="4400" u="sng" dirty="0">
                <a:solidFill>
                  <a:srgbClr val="FFFF00"/>
                </a:solidFill>
                <a:cs typeface="Times New Roman" panose="02020603050405020304" pitchFamily="18" charset="0"/>
              </a:rPr>
              <a:t>K</a:t>
            </a:r>
            <a:r>
              <a:rPr lang="en-US" sz="4400" u="sng" dirty="0">
                <a:solidFill>
                  <a:srgbClr val="FFFF00"/>
                </a:solidFill>
                <a:cs typeface="Times New Roman" panose="02020603050405020304" pitchFamily="18" charset="0"/>
              </a:rPr>
              <a:t>3</a:t>
            </a:r>
            <a:r>
              <a:rPr lang="vi-VN" sz="4400" u="sng" dirty="0">
                <a:solidFill>
                  <a:srgbClr val="FFFF00"/>
                </a:solidFill>
                <a:cs typeface="Times New Roman" panose="02020603050405020304" pitchFamily="18" charset="0"/>
              </a:rPr>
              <a:t>.</a:t>
            </a:r>
            <a:r>
              <a:rPr lang="vi-VN" sz="4400" dirty="0">
                <a:solidFill>
                  <a:schemeClr val="bg1"/>
                </a:solidFill>
                <a:cs typeface="Times New Roman" panose="02020603050405020304" pitchFamily="18" charset="0"/>
              </a:rPr>
              <a:t> </a:t>
            </a:r>
            <a:r>
              <a:rPr lang="en-US" sz="4400" dirty="0" err="1">
                <a:solidFill>
                  <a:schemeClr val="bg1"/>
                </a:solidFill>
                <a:cs typeface="Times New Roman" panose="02020603050405020304" pitchFamily="18" charset="0"/>
              </a:rPr>
              <a:t>Chốn</a:t>
            </a:r>
            <a:r>
              <a:rPr lang="en-US" sz="4400" dirty="0">
                <a:solidFill>
                  <a:schemeClr val="bg1"/>
                </a:solidFill>
                <a:cs typeface="Times New Roman" panose="02020603050405020304" pitchFamily="18" charset="0"/>
              </a:rPr>
              <a:t> </a:t>
            </a:r>
            <a:r>
              <a:rPr lang="en-US" sz="4400" dirty="0" err="1">
                <a:solidFill>
                  <a:schemeClr val="bg1"/>
                </a:solidFill>
                <a:cs typeface="Times New Roman" panose="02020603050405020304" pitchFamily="18" charset="0"/>
              </a:rPr>
              <a:t>gian</a:t>
            </a:r>
            <a:r>
              <a:rPr lang="en-US" sz="4400" dirty="0">
                <a:solidFill>
                  <a:schemeClr val="bg1"/>
                </a:solidFill>
                <a:cs typeface="Times New Roman" panose="02020603050405020304" pitchFamily="18" charset="0"/>
              </a:rPr>
              <a:t> </a:t>
            </a:r>
            <a:r>
              <a:rPr lang="en-US" sz="4400" dirty="0" err="1">
                <a:solidFill>
                  <a:schemeClr val="bg1"/>
                </a:solidFill>
                <a:cs typeface="Times New Roman" panose="02020603050405020304" pitchFamily="18" charset="0"/>
              </a:rPr>
              <a:t>trần</a:t>
            </a:r>
            <a:r>
              <a:rPr lang="en-US" sz="4400" dirty="0">
                <a:solidFill>
                  <a:schemeClr val="bg1"/>
                </a:solidFill>
                <a:cs typeface="Times New Roman" panose="02020603050405020304" pitchFamily="18" charset="0"/>
              </a:rPr>
              <a:t> </a:t>
            </a:r>
            <a:r>
              <a:rPr lang="en-US" sz="4400" dirty="0" err="1">
                <a:solidFill>
                  <a:schemeClr val="bg1"/>
                </a:solidFill>
                <a:cs typeface="Times New Roman" panose="02020603050405020304" pitchFamily="18" charset="0"/>
              </a:rPr>
              <a:t>đoàn</a:t>
            </a:r>
            <a:r>
              <a:rPr lang="en-US" sz="4400" dirty="0">
                <a:solidFill>
                  <a:schemeClr val="bg1"/>
                </a:solidFill>
                <a:cs typeface="Times New Roman" panose="02020603050405020304" pitchFamily="18" charset="0"/>
              </a:rPr>
              <a:t> con </a:t>
            </a:r>
            <a:r>
              <a:rPr lang="en-US" sz="4400" dirty="0" err="1">
                <a:solidFill>
                  <a:schemeClr val="bg1"/>
                </a:solidFill>
                <a:cs typeface="Times New Roman" panose="02020603050405020304" pitchFamily="18" charset="0"/>
              </a:rPr>
              <a:t>nh</a:t>
            </a:r>
            <a:r>
              <a:rPr lang="vi-VN" sz="4400" dirty="0">
                <a:solidFill>
                  <a:schemeClr val="bg1"/>
                </a:solidFill>
                <a:cs typeface="Times New Roman" panose="02020603050405020304" pitchFamily="18" charset="0"/>
              </a:rPr>
              <a:t>ư</a:t>
            </a:r>
            <a:r>
              <a:rPr lang="en-US" sz="4400" dirty="0">
                <a:solidFill>
                  <a:schemeClr val="bg1"/>
                </a:solidFill>
                <a:cs typeface="Times New Roman" panose="02020603050405020304" pitchFamily="18" charset="0"/>
              </a:rPr>
              <a:t> </a:t>
            </a:r>
            <a:r>
              <a:rPr lang="en-US" sz="4400" dirty="0" err="1">
                <a:solidFill>
                  <a:schemeClr val="bg1"/>
                </a:solidFill>
                <a:cs typeface="Times New Roman" panose="02020603050405020304" pitchFamily="18" charset="0"/>
              </a:rPr>
              <a:t>lữ</a:t>
            </a:r>
            <a:r>
              <a:rPr lang="en-US" sz="4400" dirty="0">
                <a:solidFill>
                  <a:schemeClr val="bg1"/>
                </a:solidFill>
                <a:cs typeface="Times New Roman" panose="02020603050405020304" pitchFamily="18" charset="0"/>
              </a:rPr>
              <a:t> </a:t>
            </a:r>
            <a:r>
              <a:rPr lang="en-US" sz="4400" dirty="0" err="1">
                <a:solidFill>
                  <a:schemeClr val="bg1"/>
                </a:solidFill>
                <a:cs typeface="Times New Roman" panose="02020603050405020304" pitchFamily="18" charset="0"/>
              </a:rPr>
              <a:t>khách</a:t>
            </a:r>
            <a:r>
              <a:rPr lang="en-US" sz="4400" dirty="0">
                <a:solidFill>
                  <a:schemeClr val="bg1"/>
                </a:solidFill>
                <a:cs typeface="Times New Roman" panose="02020603050405020304" pitchFamily="18" charset="0"/>
              </a:rPr>
              <a:t> </a:t>
            </a:r>
            <a:r>
              <a:rPr lang="en-US" sz="4400" dirty="0" err="1">
                <a:solidFill>
                  <a:schemeClr val="bg1"/>
                </a:solidFill>
                <a:cs typeface="Times New Roman" panose="02020603050405020304" pitchFamily="18" charset="0"/>
              </a:rPr>
              <a:t>tha</a:t>
            </a:r>
            <a:r>
              <a:rPr lang="en-US" sz="4400" dirty="0">
                <a:solidFill>
                  <a:schemeClr val="bg1"/>
                </a:solidFill>
                <a:cs typeface="Times New Roman" panose="02020603050405020304" pitchFamily="18" charset="0"/>
              </a:rPr>
              <a:t> h</a:t>
            </a:r>
            <a:r>
              <a:rPr lang="vi-VN" sz="4400" dirty="0">
                <a:solidFill>
                  <a:schemeClr val="bg1"/>
                </a:solidFill>
                <a:cs typeface="Times New Roman" panose="02020603050405020304" pitchFamily="18" charset="0"/>
              </a:rPr>
              <a:t>ư</a:t>
            </a:r>
            <a:r>
              <a:rPr lang="en-US" sz="4400" dirty="0" err="1">
                <a:solidFill>
                  <a:schemeClr val="bg1"/>
                </a:solidFill>
                <a:cs typeface="Times New Roman" panose="02020603050405020304" pitchFamily="18" charset="0"/>
              </a:rPr>
              <a:t>ơng</a:t>
            </a:r>
            <a:r>
              <a:rPr lang="en-US" sz="4400" dirty="0">
                <a:solidFill>
                  <a:schemeClr val="bg1"/>
                </a:solidFill>
                <a:cs typeface="Times New Roman" panose="02020603050405020304" pitchFamily="18" charset="0"/>
              </a:rPr>
              <a:t>, </a:t>
            </a:r>
            <a:r>
              <a:rPr lang="en-US" sz="4400" dirty="0" err="1">
                <a:solidFill>
                  <a:schemeClr val="bg1"/>
                </a:solidFill>
                <a:cs typeface="Times New Roman" panose="02020603050405020304" pitchFamily="18" charset="0"/>
              </a:rPr>
              <a:t>chờ</a:t>
            </a:r>
            <a:r>
              <a:rPr lang="en-US" sz="4400" dirty="0">
                <a:solidFill>
                  <a:schemeClr val="bg1"/>
                </a:solidFill>
                <a:cs typeface="Times New Roman" panose="02020603050405020304" pitchFamily="18" charset="0"/>
              </a:rPr>
              <a:t> </a:t>
            </a:r>
            <a:r>
              <a:rPr lang="en-US" sz="4400" dirty="0" err="1">
                <a:solidFill>
                  <a:schemeClr val="bg1"/>
                </a:solidFill>
                <a:cs typeface="Times New Roman" panose="02020603050405020304" pitchFamily="18" charset="0"/>
              </a:rPr>
              <a:t>phút</a:t>
            </a:r>
            <a:r>
              <a:rPr lang="en-US" sz="4400" dirty="0">
                <a:solidFill>
                  <a:schemeClr val="bg1"/>
                </a:solidFill>
                <a:cs typeface="Times New Roman" panose="02020603050405020304" pitchFamily="18" charset="0"/>
              </a:rPr>
              <a:t> </a:t>
            </a:r>
            <a:r>
              <a:rPr lang="en-US" sz="4400" dirty="0" err="1">
                <a:solidFill>
                  <a:schemeClr val="bg1"/>
                </a:solidFill>
                <a:cs typeface="Times New Roman" panose="02020603050405020304" pitchFamily="18" charset="0"/>
              </a:rPr>
              <a:t>giây</a:t>
            </a:r>
            <a:r>
              <a:rPr lang="en-US" sz="4400" dirty="0">
                <a:solidFill>
                  <a:schemeClr val="bg1"/>
                </a:solidFill>
                <a:cs typeface="Times New Roman" panose="02020603050405020304" pitchFamily="18" charset="0"/>
              </a:rPr>
              <a:t> </a:t>
            </a:r>
            <a:r>
              <a:rPr lang="en-US" sz="4400" dirty="0" err="1">
                <a:solidFill>
                  <a:schemeClr val="bg1"/>
                </a:solidFill>
                <a:cs typeface="Times New Roman" panose="02020603050405020304" pitchFamily="18" charset="0"/>
              </a:rPr>
              <a:t>trở</a:t>
            </a:r>
            <a:r>
              <a:rPr lang="en-US" sz="4400" dirty="0">
                <a:solidFill>
                  <a:schemeClr val="bg1"/>
                </a:solidFill>
                <a:cs typeface="Times New Roman" panose="02020603050405020304" pitchFamily="18" charset="0"/>
              </a:rPr>
              <a:t> </a:t>
            </a:r>
            <a:r>
              <a:rPr lang="en-US" sz="4400" dirty="0" err="1">
                <a:solidFill>
                  <a:schemeClr val="bg1"/>
                </a:solidFill>
                <a:cs typeface="Times New Roman" panose="02020603050405020304" pitchFamily="18" charset="0"/>
              </a:rPr>
              <a:t>về</a:t>
            </a:r>
            <a:r>
              <a:rPr lang="en-US" sz="4400" dirty="0">
                <a:solidFill>
                  <a:schemeClr val="bg1"/>
                </a:solidFill>
                <a:cs typeface="Times New Roman" panose="02020603050405020304" pitchFamily="18" charset="0"/>
              </a:rPr>
              <a:t> n</a:t>
            </a:r>
            <a:r>
              <a:rPr lang="vi-VN" sz="4400" dirty="0">
                <a:solidFill>
                  <a:schemeClr val="bg1"/>
                </a:solidFill>
                <a:cs typeface="Times New Roman" panose="02020603050405020304" pitchFamily="18" charset="0"/>
              </a:rPr>
              <a:t>ơ</a:t>
            </a:r>
            <a:r>
              <a:rPr lang="en-US" sz="4400" dirty="0" err="1">
                <a:solidFill>
                  <a:schemeClr val="bg1"/>
                </a:solidFill>
                <a:cs typeface="Times New Roman" panose="02020603050405020304" pitchFamily="18" charset="0"/>
              </a:rPr>
              <a:t>i</a:t>
            </a:r>
            <a:r>
              <a:rPr lang="en-US" sz="4400" dirty="0">
                <a:solidFill>
                  <a:schemeClr val="bg1"/>
                </a:solidFill>
                <a:cs typeface="Times New Roman" panose="02020603050405020304" pitchFamily="18" charset="0"/>
              </a:rPr>
              <a:t> </a:t>
            </a:r>
            <a:r>
              <a:rPr lang="en-US" sz="4400" dirty="0" err="1">
                <a:solidFill>
                  <a:schemeClr val="bg1"/>
                </a:solidFill>
                <a:cs typeface="Times New Roman" panose="02020603050405020304" pitchFamily="18" charset="0"/>
              </a:rPr>
              <a:t>quê</a:t>
            </a:r>
            <a:r>
              <a:rPr lang="en-US" sz="4400" dirty="0">
                <a:solidFill>
                  <a:schemeClr val="bg1"/>
                </a:solidFill>
                <a:cs typeface="Times New Roman" panose="02020603050405020304" pitchFamily="18" charset="0"/>
              </a:rPr>
              <a:t> </a:t>
            </a:r>
            <a:r>
              <a:rPr lang="en-US" sz="4400" dirty="0" err="1">
                <a:solidFill>
                  <a:schemeClr val="bg1"/>
                </a:solidFill>
                <a:cs typeface="Times New Roman" panose="02020603050405020304" pitchFamily="18" charset="0"/>
              </a:rPr>
              <a:t>trời</a:t>
            </a:r>
            <a:r>
              <a:rPr lang="en-US" sz="4400" dirty="0">
                <a:solidFill>
                  <a:schemeClr val="bg1"/>
                </a:solidFill>
                <a:cs typeface="Times New Roman" panose="02020603050405020304" pitchFamily="18" charset="0"/>
              </a:rPr>
              <a:t> </a:t>
            </a:r>
            <a:r>
              <a:rPr lang="en-US" sz="4400" dirty="0" err="1">
                <a:solidFill>
                  <a:schemeClr val="bg1"/>
                </a:solidFill>
                <a:cs typeface="Times New Roman" panose="02020603050405020304" pitchFamily="18" charset="0"/>
              </a:rPr>
              <a:t>dấu</a:t>
            </a:r>
            <a:r>
              <a:rPr lang="en-US" sz="4400" dirty="0">
                <a:solidFill>
                  <a:schemeClr val="bg1"/>
                </a:solidFill>
                <a:cs typeface="Times New Roman" panose="02020603050405020304" pitchFamily="18" charset="0"/>
              </a:rPr>
              <a:t> </a:t>
            </a:r>
            <a:r>
              <a:rPr lang="en-US" sz="4400" dirty="0" err="1">
                <a:solidFill>
                  <a:schemeClr val="bg1"/>
                </a:solidFill>
                <a:cs typeface="Times New Roman" panose="02020603050405020304" pitchFamily="18" charset="0"/>
              </a:rPr>
              <a:t>yêu</a:t>
            </a:r>
            <a:r>
              <a:rPr lang="en-US" sz="4400" dirty="0">
                <a:solidFill>
                  <a:schemeClr val="bg1"/>
                </a:solidFill>
                <a:cs typeface="Times New Roman" panose="02020603050405020304" pitchFamily="18" charset="0"/>
              </a:rPr>
              <a:t>. </a:t>
            </a:r>
            <a:r>
              <a:rPr lang="en-US" sz="4400" dirty="0" err="1">
                <a:solidFill>
                  <a:schemeClr val="bg1"/>
                </a:solidFill>
                <a:cs typeface="Times New Roman" panose="02020603050405020304" pitchFamily="18" charset="0"/>
              </a:rPr>
              <a:t>Cám</a:t>
            </a:r>
            <a:r>
              <a:rPr lang="en-US" sz="4400" dirty="0">
                <a:solidFill>
                  <a:schemeClr val="bg1"/>
                </a:solidFill>
                <a:cs typeface="Times New Roman" panose="02020603050405020304" pitchFamily="18" charset="0"/>
              </a:rPr>
              <a:t> </a:t>
            </a:r>
            <a:r>
              <a:rPr lang="vi-VN" sz="4400" dirty="0">
                <a:solidFill>
                  <a:schemeClr val="bg1"/>
                </a:solidFill>
                <a:cs typeface="Times New Roman" panose="02020603050405020304" pitchFamily="18" charset="0"/>
              </a:rPr>
              <a:t>ơ</a:t>
            </a:r>
            <a:r>
              <a:rPr lang="en-US" sz="4400" dirty="0">
                <a:solidFill>
                  <a:schemeClr val="bg1"/>
                </a:solidFill>
                <a:cs typeface="Times New Roman" panose="02020603050405020304" pitchFamily="18" charset="0"/>
              </a:rPr>
              <a:t>n </a:t>
            </a:r>
            <a:r>
              <a:rPr lang="en-US" sz="4400" dirty="0" err="1">
                <a:solidFill>
                  <a:schemeClr val="bg1"/>
                </a:solidFill>
                <a:cs typeface="Times New Roman" panose="02020603050405020304" pitchFamily="18" charset="0"/>
              </a:rPr>
              <a:t>Ngài</a:t>
            </a:r>
            <a:r>
              <a:rPr lang="en-US" sz="4400" dirty="0">
                <a:solidFill>
                  <a:schemeClr val="bg1"/>
                </a:solidFill>
                <a:cs typeface="Times New Roman" panose="02020603050405020304" pitchFamily="18" charset="0"/>
              </a:rPr>
              <a:t> bao </a:t>
            </a:r>
            <a:r>
              <a:rPr lang="en-US" sz="4400" dirty="0" err="1">
                <a:solidFill>
                  <a:schemeClr val="bg1"/>
                </a:solidFill>
                <a:cs typeface="Times New Roman" panose="02020603050405020304" pitchFamily="18" charset="0"/>
              </a:rPr>
              <a:t>hồng</a:t>
            </a:r>
            <a:r>
              <a:rPr lang="en-US" sz="4400" dirty="0">
                <a:solidFill>
                  <a:schemeClr val="bg1"/>
                </a:solidFill>
                <a:cs typeface="Times New Roman" panose="02020603050405020304" pitchFamily="18" charset="0"/>
              </a:rPr>
              <a:t> </a:t>
            </a:r>
            <a:r>
              <a:rPr lang="en-US" sz="4400" dirty="0" err="1">
                <a:solidFill>
                  <a:schemeClr val="bg1"/>
                </a:solidFill>
                <a:cs typeface="Times New Roman" panose="02020603050405020304" pitchFamily="18" charset="0"/>
              </a:rPr>
              <a:t>ân</a:t>
            </a:r>
            <a:r>
              <a:rPr lang="en-US" sz="4400" dirty="0">
                <a:solidFill>
                  <a:schemeClr val="bg1"/>
                </a:solidFill>
                <a:cs typeface="Times New Roman" panose="02020603050405020304" pitchFamily="18" charset="0"/>
              </a:rPr>
              <a:t> </a:t>
            </a:r>
            <a:r>
              <a:rPr lang="en-US" sz="4400" dirty="0" err="1">
                <a:solidFill>
                  <a:schemeClr val="bg1"/>
                </a:solidFill>
                <a:cs typeface="Times New Roman" panose="02020603050405020304" pitchFamily="18" charset="0"/>
              </a:rPr>
              <a:t>Chúa</a:t>
            </a:r>
            <a:r>
              <a:rPr lang="en-US" sz="4400" dirty="0">
                <a:solidFill>
                  <a:schemeClr val="bg1"/>
                </a:solidFill>
                <a:cs typeface="Times New Roman" panose="02020603050405020304" pitchFamily="18" charset="0"/>
              </a:rPr>
              <a:t> </a:t>
            </a:r>
            <a:r>
              <a:rPr lang="en-US" sz="4400" dirty="0" err="1">
                <a:solidFill>
                  <a:schemeClr val="bg1"/>
                </a:solidFill>
                <a:cs typeface="Times New Roman" panose="02020603050405020304" pitchFamily="18" charset="0"/>
              </a:rPr>
              <a:t>đã</a:t>
            </a:r>
            <a:r>
              <a:rPr lang="en-US" sz="4400" dirty="0">
                <a:solidFill>
                  <a:schemeClr val="bg1"/>
                </a:solidFill>
                <a:cs typeface="Times New Roman" panose="02020603050405020304" pitchFamily="18" charset="0"/>
              </a:rPr>
              <a:t> ban </a:t>
            </a:r>
            <a:r>
              <a:rPr lang="en-US" sz="4400" dirty="0" err="1">
                <a:solidFill>
                  <a:schemeClr val="bg1"/>
                </a:solidFill>
                <a:cs typeface="Times New Roman" panose="02020603050405020304" pitchFamily="18" charset="0"/>
              </a:rPr>
              <a:t>mỗi</a:t>
            </a:r>
            <a:r>
              <a:rPr lang="en-US" sz="4400" dirty="0">
                <a:solidFill>
                  <a:schemeClr val="bg1"/>
                </a:solidFill>
                <a:cs typeface="Times New Roman" panose="02020603050405020304" pitchFamily="18" charset="0"/>
              </a:rPr>
              <a:t> </a:t>
            </a:r>
            <a:r>
              <a:rPr lang="en-US" sz="4400" dirty="0" err="1">
                <a:solidFill>
                  <a:schemeClr val="bg1"/>
                </a:solidFill>
                <a:cs typeface="Times New Roman" panose="02020603050405020304" pitchFamily="18" charset="0"/>
              </a:rPr>
              <a:t>phút</a:t>
            </a:r>
            <a:r>
              <a:rPr lang="en-US" sz="4400" dirty="0">
                <a:solidFill>
                  <a:schemeClr val="bg1"/>
                </a:solidFill>
                <a:cs typeface="Times New Roman" panose="02020603050405020304" pitchFamily="18" charset="0"/>
              </a:rPr>
              <a:t> </a:t>
            </a:r>
            <a:r>
              <a:rPr lang="en-US" sz="4400" dirty="0" err="1">
                <a:solidFill>
                  <a:schemeClr val="bg1"/>
                </a:solidFill>
                <a:cs typeface="Times New Roman" panose="02020603050405020304" pitchFamily="18" charset="0"/>
              </a:rPr>
              <a:t>giây</a:t>
            </a:r>
            <a:r>
              <a:rPr lang="en-US" sz="4400" dirty="0">
                <a:solidFill>
                  <a:schemeClr val="bg1"/>
                </a:solidFill>
                <a:cs typeface="Times New Roman" panose="02020603050405020304" pitchFamily="18" charset="0"/>
              </a:rPr>
              <a:t> </a:t>
            </a:r>
            <a:r>
              <a:rPr lang="en-US" sz="4400" dirty="0" err="1">
                <a:solidFill>
                  <a:schemeClr val="bg1"/>
                </a:solidFill>
                <a:cs typeface="Times New Roman" panose="02020603050405020304" pitchFamily="18" charset="0"/>
              </a:rPr>
              <a:t>trong</a:t>
            </a:r>
            <a:r>
              <a:rPr lang="en-US" sz="4400" dirty="0">
                <a:solidFill>
                  <a:schemeClr val="bg1"/>
                </a:solidFill>
                <a:cs typeface="Times New Roman" panose="02020603050405020304" pitchFamily="18" charset="0"/>
              </a:rPr>
              <a:t> </a:t>
            </a:r>
            <a:r>
              <a:rPr lang="en-US" sz="4400" dirty="0" err="1">
                <a:solidFill>
                  <a:schemeClr val="bg1"/>
                </a:solidFill>
                <a:cs typeface="Times New Roman" panose="02020603050405020304" pitchFamily="18" charset="0"/>
              </a:rPr>
              <a:t>đời</a:t>
            </a:r>
            <a:r>
              <a:rPr lang="en-US" sz="4400" dirty="0">
                <a:solidFill>
                  <a:schemeClr val="bg1"/>
                </a:solidFill>
                <a:cs typeface="Times New Roman" panose="02020603050405020304" pitchFamily="18" charset="0"/>
              </a:rPr>
              <a:t> </a:t>
            </a:r>
            <a:r>
              <a:rPr lang="en-US" sz="4400" dirty="0" err="1">
                <a:solidFill>
                  <a:schemeClr val="bg1"/>
                </a:solidFill>
                <a:cs typeface="Times New Roman" panose="02020603050405020304" pitchFamily="18" charset="0"/>
              </a:rPr>
              <a:t>là</a:t>
            </a:r>
            <a:r>
              <a:rPr lang="en-US" sz="4400" dirty="0">
                <a:solidFill>
                  <a:schemeClr val="bg1"/>
                </a:solidFill>
                <a:cs typeface="Times New Roman" panose="02020603050405020304" pitchFamily="18" charset="0"/>
              </a:rPr>
              <a:t> </a:t>
            </a:r>
            <a:r>
              <a:rPr lang="vi-VN" sz="4400" dirty="0">
                <a:solidFill>
                  <a:schemeClr val="bg1"/>
                </a:solidFill>
                <a:cs typeface="Times New Roman" panose="02020603050405020304" pitchFamily="18" charset="0"/>
              </a:rPr>
              <a:t>ơ</a:t>
            </a:r>
            <a:r>
              <a:rPr lang="en-US" sz="4400" dirty="0">
                <a:solidFill>
                  <a:schemeClr val="bg1"/>
                </a:solidFill>
                <a:cs typeface="Times New Roman" panose="02020603050405020304" pitchFamily="18" charset="0"/>
              </a:rPr>
              <a:t>n </a:t>
            </a:r>
            <a:r>
              <a:rPr lang="en-US" sz="4400" dirty="0" err="1">
                <a:solidFill>
                  <a:schemeClr val="bg1"/>
                </a:solidFill>
                <a:cs typeface="Times New Roman" panose="02020603050405020304" pitchFamily="18" charset="0"/>
              </a:rPr>
              <a:t>phúc</a:t>
            </a:r>
            <a:r>
              <a:rPr lang="en-US" sz="4400" dirty="0">
                <a:solidFill>
                  <a:schemeClr val="bg1"/>
                </a:solidFill>
                <a:cs typeface="Times New Roman" panose="02020603050405020304" pitchFamily="18" charset="0"/>
              </a:rPr>
              <a:t> </a:t>
            </a:r>
            <a:r>
              <a:rPr lang="en-US" sz="4400" dirty="0" err="1">
                <a:solidFill>
                  <a:schemeClr val="bg1"/>
                </a:solidFill>
                <a:cs typeface="Times New Roman" panose="02020603050405020304" pitchFamily="18" charset="0"/>
              </a:rPr>
              <a:t>Chúa</a:t>
            </a:r>
            <a:r>
              <a:rPr lang="en-US" sz="4400" dirty="0">
                <a:solidFill>
                  <a:schemeClr val="bg1"/>
                </a:solidFill>
                <a:cs typeface="Times New Roman" panose="02020603050405020304" pitchFamily="18" charset="0"/>
              </a:rPr>
              <a:t> </a:t>
            </a:r>
            <a:r>
              <a:rPr lang="en-US" sz="4400" dirty="0" err="1">
                <a:solidFill>
                  <a:schemeClr val="bg1"/>
                </a:solidFill>
                <a:cs typeface="Times New Roman" panose="02020603050405020304" pitchFamily="18" charset="0"/>
              </a:rPr>
              <a:t>th</a:t>
            </a:r>
            <a:r>
              <a:rPr lang="vi-VN" sz="4400" dirty="0">
                <a:solidFill>
                  <a:schemeClr val="bg1"/>
                </a:solidFill>
                <a:cs typeface="Times New Roman" panose="02020603050405020304" pitchFamily="18" charset="0"/>
              </a:rPr>
              <a:t>ư</a:t>
            </a:r>
            <a:r>
              <a:rPr lang="en-US" sz="4400" dirty="0" err="1">
                <a:solidFill>
                  <a:schemeClr val="bg1"/>
                </a:solidFill>
                <a:cs typeface="Times New Roman" panose="02020603050405020304" pitchFamily="18" charset="0"/>
              </a:rPr>
              <a:t>ơng</a:t>
            </a:r>
            <a:r>
              <a:rPr lang="en-US" sz="4400" dirty="0">
                <a:solidFill>
                  <a:schemeClr val="bg1"/>
                </a:solidFill>
                <a:cs typeface="Times New Roman" panose="02020603050405020304" pitchFamily="18" charset="0"/>
              </a:rPr>
              <a:t> ban. </a:t>
            </a:r>
            <a:endParaRPr lang="vi-VN" sz="8800" dirty="0">
              <a:solidFill>
                <a:schemeClr val="bg1"/>
              </a:solidFill>
              <a:cs typeface="Times New Roman" pitchFamily="18" charset="0"/>
            </a:endParaRPr>
          </a:p>
        </p:txBody>
      </p:sp>
    </p:spTree>
    <p:extLst>
      <p:ext uri="{BB962C8B-B14F-4D97-AF65-F5344CB8AC3E}">
        <p14:creationId xmlns:p14="http://schemas.microsoft.com/office/powerpoint/2010/main" val="38094272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7620" y="0"/>
            <a:ext cx="9144000" cy="5143500"/>
          </a:xfrm>
        </p:spPr>
        <p:txBody>
          <a:bodyPr>
            <a:normAutofit/>
          </a:bodyPr>
          <a:lstStyle/>
          <a:p>
            <a:pPr algn="just">
              <a:lnSpc>
                <a:spcPct val="140000"/>
              </a:lnSpc>
            </a:pPr>
            <a:r>
              <a:rPr lang="en-US" sz="4800" u="sng" dirty="0" err="1">
                <a:solidFill>
                  <a:srgbClr val="FFFF00"/>
                </a:solidFill>
                <a:cs typeface="Times New Roman" panose="02020603050405020304" pitchFamily="18" charset="0"/>
              </a:rPr>
              <a:t>Đk</a:t>
            </a:r>
            <a:r>
              <a:rPr lang="en-US" sz="4800" u="sng" dirty="0">
                <a:solidFill>
                  <a:srgbClr val="FFFF00"/>
                </a:solidFill>
                <a:cs typeface="Times New Roman" panose="02020603050405020304" pitchFamily="18" charset="0"/>
              </a:rPr>
              <a:t>:</a:t>
            </a:r>
            <a:r>
              <a:rPr lang="en-US" sz="4800" dirty="0">
                <a:solidFill>
                  <a:schemeClr val="bg1"/>
                </a:solidFill>
                <a:cs typeface="Times New Roman" panose="02020603050405020304" pitchFamily="18" charset="0"/>
              </a:rPr>
              <a:t> Xin </a:t>
            </a:r>
            <a:r>
              <a:rPr lang="en-US" sz="4800" dirty="0" err="1">
                <a:solidFill>
                  <a:schemeClr val="bg1"/>
                </a:solidFill>
                <a:cs typeface="Times New Roman" panose="02020603050405020304" pitchFamily="18" charset="0"/>
              </a:rPr>
              <a:t>Chúa</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nhận</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của</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lễ</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và</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lòng</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mến</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yêu</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dâng</a:t>
            </a:r>
            <a:r>
              <a:rPr lang="en-US" sz="4800" dirty="0">
                <a:solidFill>
                  <a:schemeClr val="bg1"/>
                </a:solidFill>
                <a:cs typeface="Times New Roman" panose="02020603050405020304" pitchFamily="18" charset="0"/>
              </a:rPr>
              <a:t> tr</a:t>
            </a:r>
            <a:r>
              <a:rPr lang="vi-VN" sz="4800" dirty="0">
                <a:solidFill>
                  <a:schemeClr val="bg1"/>
                </a:solidFill>
                <a:cs typeface="Times New Roman" panose="02020603050405020304" pitchFamily="18" charset="0"/>
              </a:rPr>
              <a:t>ư</a:t>
            </a:r>
            <a:r>
              <a:rPr lang="en-US" sz="4800" dirty="0" err="1">
                <a:solidFill>
                  <a:schemeClr val="bg1"/>
                </a:solidFill>
                <a:cs typeface="Times New Roman" panose="02020603050405020304" pitchFamily="18" charset="0"/>
              </a:rPr>
              <a:t>ớc</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tòa</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tâm</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tình</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của</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đoàn</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dân</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Chúa</a:t>
            </a:r>
            <a:r>
              <a:rPr lang="en-US" sz="4800" dirty="0">
                <a:solidFill>
                  <a:schemeClr val="bg1"/>
                </a:solidFill>
                <a:cs typeface="Times New Roman" panose="02020603050405020304" pitchFamily="18" charset="0"/>
              </a:rPr>
              <a:t>. Xin </a:t>
            </a:r>
            <a:r>
              <a:rPr lang="en-US" sz="4800" dirty="0" err="1">
                <a:solidFill>
                  <a:schemeClr val="bg1"/>
                </a:solidFill>
                <a:cs typeface="Times New Roman" panose="02020603050405020304" pitchFamily="18" charset="0"/>
              </a:rPr>
              <a:t>cảm</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tạ</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lòng</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Chúa</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ngàn</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đời</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xót</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th</a:t>
            </a:r>
            <a:r>
              <a:rPr lang="vi-VN" sz="4800" dirty="0">
                <a:solidFill>
                  <a:schemeClr val="bg1"/>
                </a:solidFill>
                <a:cs typeface="Times New Roman" panose="02020603050405020304" pitchFamily="18" charset="0"/>
              </a:rPr>
              <a:t>ư</a:t>
            </a:r>
            <a:r>
              <a:rPr lang="en-US" sz="4800" dirty="0" err="1">
                <a:solidFill>
                  <a:schemeClr val="bg1"/>
                </a:solidFill>
                <a:cs typeface="Times New Roman" panose="02020603050405020304" pitchFamily="18" charset="0"/>
              </a:rPr>
              <a:t>ơng</a:t>
            </a:r>
            <a:r>
              <a:rPr lang="en-US" sz="4800" dirty="0">
                <a:solidFill>
                  <a:schemeClr val="bg1"/>
                </a:solidFill>
                <a:cs typeface="Times New Roman" panose="02020603050405020304" pitchFamily="18" charset="0"/>
              </a:rPr>
              <a:t>. </a:t>
            </a:r>
            <a:r>
              <a:rPr lang="vi-VN" sz="4800" dirty="0">
                <a:solidFill>
                  <a:schemeClr val="bg1"/>
                </a:solidFill>
                <a:cs typeface="Times New Roman" panose="02020603050405020304" pitchFamily="18" charset="0"/>
              </a:rPr>
              <a:t>Ơ</a:t>
            </a:r>
            <a:r>
              <a:rPr lang="en-US" sz="4800" dirty="0">
                <a:solidFill>
                  <a:schemeClr val="bg1"/>
                </a:solidFill>
                <a:cs typeface="Times New Roman" panose="02020603050405020304" pitchFamily="18" charset="0"/>
              </a:rPr>
              <a:t>n </a:t>
            </a:r>
            <a:r>
              <a:rPr lang="en-US" sz="4800" dirty="0" err="1">
                <a:solidFill>
                  <a:schemeClr val="bg1"/>
                </a:solidFill>
                <a:cs typeface="Times New Roman" panose="02020603050405020304" pitchFamily="18" charset="0"/>
              </a:rPr>
              <a:t>Cứu</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Độ</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Ngài</a:t>
            </a:r>
            <a:r>
              <a:rPr lang="en-US" sz="4800" dirty="0">
                <a:solidFill>
                  <a:schemeClr val="bg1"/>
                </a:solidFill>
                <a:cs typeface="Times New Roman" panose="02020603050405020304" pitchFamily="18" charset="0"/>
              </a:rPr>
              <a:t> ban </a:t>
            </a:r>
            <a:r>
              <a:rPr lang="en-US" sz="4800" dirty="0" err="1">
                <a:solidFill>
                  <a:schemeClr val="bg1"/>
                </a:solidFill>
                <a:cs typeface="Times New Roman" panose="02020603050405020304" pitchFamily="18" charset="0"/>
              </a:rPr>
              <a:t>xuống</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cho</a:t>
            </a:r>
            <a:r>
              <a:rPr lang="en-US" sz="4800" dirty="0">
                <a:solidFill>
                  <a:schemeClr val="bg1"/>
                </a:solidFill>
                <a:cs typeface="Times New Roman" panose="02020603050405020304" pitchFamily="18" charset="0"/>
              </a:rPr>
              <a:t> con ng</a:t>
            </a:r>
            <a:r>
              <a:rPr lang="vi-VN" sz="4800" dirty="0">
                <a:solidFill>
                  <a:schemeClr val="bg1"/>
                </a:solidFill>
                <a:cs typeface="Times New Roman" panose="02020603050405020304" pitchFamily="18" charset="0"/>
              </a:rPr>
              <a:t>ư</a:t>
            </a:r>
            <a:r>
              <a:rPr lang="en-US" sz="4800" dirty="0" err="1">
                <a:solidFill>
                  <a:schemeClr val="bg1"/>
                </a:solidFill>
                <a:cs typeface="Times New Roman" panose="02020603050405020304" pitchFamily="18" charset="0"/>
              </a:rPr>
              <a:t>ời</a:t>
            </a:r>
            <a:r>
              <a:rPr lang="en-US" sz="4800" dirty="0">
                <a:solidFill>
                  <a:schemeClr val="bg1"/>
                </a:solidFill>
                <a:cs typeface="Times New Roman" panose="02020603050405020304" pitchFamily="18" charset="0"/>
              </a:rPr>
              <a:t>. </a:t>
            </a:r>
            <a:endParaRPr lang="vi-VN" sz="8800" dirty="0">
              <a:solidFill>
                <a:schemeClr val="bg1"/>
              </a:solidFill>
              <a:cs typeface="Times New Roman" pitchFamily="18" charset="0"/>
            </a:endParaRPr>
          </a:p>
        </p:txBody>
      </p:sp>
    </p:spTree>
    <p:extLst>
      <p:ext uri="{BB962C8B-B14F-4D97-AF65-F5344CB8AC3E}">
        <p14:creationId xmlns:p14="http://schemas.microsoft.com/office/powerpoint/2010/main" val="34135014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154984"/>
          </a:xfrm>
          <a:prstGeom prst="rect">
            <a:avLst/>
          </a:prstGeom>
        </p:spPr>
        <p:txBody>
          <a:bodyPr wrap="square">
            <a:spAutoFit/>
          </a:bodyPr>
          <a:lstStyle/>
          <a:p>
            <a:r>
              <a:rPr lang="en-US" sz="4400" u="sng">
                <a:solidFill>
                  <a:srgbClr val="FFFF00"/>
                </a:solidFill>
              </a:rPr>
              <a:t>Xin cộng đoàn lưu ý.</a:t>
            </a:r>
          </a:p>
          <a:p>
            <a:endParaRPr lang="en-US" sz="4400">
              <a:solidFill>
                <a:srgbClr val="FFFF00"/>
              </a:solidFill>
            </a:endParaRPr>
          </a:p>
          <a:p>
            <a:r>
              <a:rPr lang="en-US" sz="4400">
                <a:solidFill>
                  <a:schemeClr val="bg1"/>
                </a:solidFill>
              </a:rPr>
              <a:t>Để việc lên rước lễ được nghiêm trang, xin cộng đoàn hãy lần lượt đi theo thứ tự từng hàng ghế từ trên xuống dưới.</a:t>
            </a:r>
          </a:p>
        </p:txBody>
      </p:sp>
    </p:spTree>
    <p:extLst>
      <p:ext uri="{BB962C8B-B14F-4D97-AF65-F5344CB8AC3E}">
        <p14:creationId xmlns:p14="http://schemas.microsoft.com/office/powerpoint/2010/main" val="1921674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5400">
                <a:solidFill>
                  <a:schemeClr val="bg1"/>
                </a:solidFill>
              </a:rPr>
              <a:t>Hãy dọn đường cho Chúa, hãy sửa đường Chúa cho thẳng ngay, và mọi người sẽ thấy ơn Thiên Chúa cứu độ.</a:t>
            </a:r>
            <a:endParaRPr lang="en-US" sz="540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2863612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 y="0"/>
            <a:ext cx="9136069" cy="5143500"/>
          </a:xfrm>
          <a:prstGeom prst="rect">
            <a:avLst/>
          </a:prstGeom>
        </p:spPr>
      </p:pic>
    </p:spTree>
    <p:extLst>
      <p:ext uri="{BB962C8B-B14F-4D97-AF65-F5344CB8AC3E}">
        <p14:creationId xmlns:p14="http://schemas.microsoft.com/office/powerpoint/2010/main" val="31120965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400" b="0" dirty="0">
                <a:solidFill>
                  <a:srgbClr val="FFFF00"/>
                </a:solidFill>
                <a:effectLst/>
                <a:latin typeface="+mj-lt"/>
              </a:rPr>
              <a:t>Ca </a:t>
            </a:r>
            <a:r>
              <a:rPr lang="en-US" sz="5400" b="0" dirty="0" err="1">
                <a:solidFill>
                  <a:srgbClr val="FFFF00"/>
                </a:solidFill>
                <a:effectLst/>
                <a:latin typeface="+mj-lt"/>
              </a:rPr>
              <a:t>Nguyện</a:t>
            </a:r>
            <a:r>
              <a:rPr lang="en-US" sz="5400" b="0" dirty="0">
                <a:solidFill>
                  <a:srgbClr val="FFFF00"/>
                </a:solidFill>
                <a:effectLst/>
                <a:latin typeface="+mj-lt"/>
              </a:rPr>
              <a:t> </a:t>
            </a:r>
            <a:r>
              <a:rPr lang="en-US" sz="5400" b="0" dirty="0" err="1">
                <a:solidFill>
                  <a:srgbClr val="FFFF00"/>
                </a:solidFill>
                <a:effectLst/>
                <a:latin typeface="+mj-lt"/>
              </a:rPr>
              <a:t>Hiệp</a:t>
            </a:r>
            <a:r>
              <a:rPr lang="en-US" sz="5400" b="0" dirty="0">
                <a:solidFill>
                  <a:srgbClr val="FFFF00"/>
                </a:solidFill>
                <a:effectLst/>
                <a:latin typeface="+mj-lt"/>
              </a:rPr>
              <a:t> </a:t>
            </a:r>
            <a:r>
              <a:rPr lang="en-US" sz="5400" b="0" dirty="0" err="1">
                <a:solidFill>
                  <a:srgbClr val="FFFF00"/>
                </a:solidFill>
                <a:effectLst/>
                <a:latin typeface="+mj-lt"/>
              </a:rPr>
              <a:t>Lễ</a:t>
            </a:r>
            <a:r>
              <a:rPr lang="en-US" sz="6600" b="0" dirty="0">
                <a:solidFill>
                  <a:srgbClr val="FFFF00"/>
                </a:solidFill>
                <a:effectLst/>
                <a:latin typeface="+mj-lt"/>
              </a:rPr>
              <a:t/>
            </a:r>
            <a:br>
              <a:rPr lang="en-US" sz="6600" b="0" dirty="0">
                <a:solidFill>
                  <a:srgbClr val="FFFF00"/>
                </a:solidFill>
                <a:effectLst/>
                <a:latin typeface="+mj-lt"/>
              </a:rPr>
            </a:br>
            <a:r>
              <a:rPr lang="en-US" sz="8000" dirty="0" err="1">
                <a:solidFill>
                  <a:srgbClr val="FFFF00"/>
                </a:solidFill>
                <a:effectLst>
                  <a:outerShdw blurRad="38100" dist="38100" dir="2700000" algn="tl">
                    <a:srgbClr val="000000">
                      <a:alpha val="43137"/>
                    </a:srgbClr>
                  </a:outerShdw>
                </a:effectLst>
                <a:latin typeface="+mn-lt"/>
                <a:cs typeface="Times New Roman" pitchFamily="18" charset="0"/>
              </a:rPr>
              <a:t>Hãy</a:t>
            </a:r>
            <a:r>
              <a:rPr lang="en-US" sz="8000" dirty="0">
                <a:solidFill>
                  <a:srgbClr val="FFFF00"/>
                </a:solidFill>
                <a:effectLst>
                  <a:outerShdw blurRad="38100" dist="38100" dir="2700000" algn="tl">
                    <a:srgbClr val="000000">
                      <a:alpha val="43137"/>
                    </a:srgbClr>
                  </a:outerShdw>
                </a:effectLst>
                <a:latin typeface="+mn-lt"/>
                <a:cs typeface="Times New Roman" pitchFamily="18" charset="0"/>
              </a:rPr>
              <a:t> </a:t>
            </a:r>
            <a:r>
              <a:rPr lang="en-US" sz="8000" dirty="0" err="1">
                <a:solidFill>
                  <a:srgbClr val="FFFF00"/>
                </a:solidFill>
                <a:effectLst>
                  <a:outerShdw blurRad="38100" dist="38100" dir="2700000" algn="tl">
                    <a:srgbClr val="000000">
                      <a:alpha val="43137"/>
                    </a:srgbClr>
                  </a:outerShdw>
                </a:effectLst>
                <a:latin typeface="+mn-lt"/>
                <a:cs typeface="Times New Roman" pitchFamily="18" charset="0"/>
              </a:rPr>
              <a:t>Dọn</a:t>
            </a:r>
            <a:r>
              <a:rPr lang="en-US" sz="8000" dirty="0">
                <a:solidFill>
                  <a:srgbClr val="FFFF00"/>
                </a:solidFill>
                <a:effectLst>
                  <a:outerShdw blurRad="38100" dist="38100" dir="2700000" algn="tl">
                    <a:srgbClr val="000000">
                      <a:alpha val="43137"/>
                    </a:srgbClr>
                  </a:outerShdw>
                </a:effectLst>
                <a:latin typeface="+mn-lt"/>
                <a:cs typeface="Times New Roman" pitchFamily="18" charset="0"/>
              </a:rPr>
              <a:t> Đ</a:t>
            </a:r>
            <a:r>
              <a:rPr lang="vi-VN" sz="8000" dirty="0">
                <a:solidFill>
                  <a:srgbClr val="FFFF00"/>
                </a:solidFill>
                <a:effectLst>
                  <a:outerShdw blurRad="38100" dist="38100" dir="2700000" algn="tl">
                    <a:srgbClr val="000000">
                      <a:alpha val="43137"/>
                    </a:srgbClr>
                  </a:outerShdw>
                </a:effectLst>
                <a:latin typeface="+mn-lt"/>
                <a:cs typeface="Times New Roman" pitchFamily="18" charset="0"/>
              </a:rPr>
              <a:t>ư</a:t>
            </a:r>
            <a:r>
              <a:rPr lang="en-US" sz="8000" dirty="0" err="1">
                <a:solidFill>
                  <a:srgbClr val="FFFF00"/>
                </a:solidFill>
                <a:effectLst>
                  <a:outerShdw blurRad="38100" dist="38100" dir="2700000" algn="tl">
                    <a:srgbClr val="000000">
                      <a:alpha val="43137"/>
                    </a:srgbClr>
                  </a:outerShdw>
                </a:effectLst>
                <a:latin typeface="+mn-lt"/>
                <a:cs typeface="Times New Roman" pitchFamily="18" charset="0"/>
              </a:rPr>
              <a:t>ờng</a:t>
            </a:r>
            <a:r>
              <a:rPr lang="en-US" sz="8000" dirty="0">
                <a:solidFill>
                  <a:srgbClr val="FFFF00"/>
                </a:solidFill>
                <a:effectLst>
                  <a:outerShdw blurRad="38100" dist="38100" dir="2700000" algn="tl">
                    <a:srgbClr val="000000">
                      <a:alpha val="43137"/>
                    </a:srgbClr>
                  </a:outerShdw>
                </a:effectLst>
                <a:latin typeface="+mn-lt"/>
                <a:cs typeface="Times New Roman" pitchFamily="18" charset="0"/>
              </a:rPr>
              <a:t/>
            </a:r>
            <a:br>
              <a:rPr lang="en-US" sz="8000" dirty="0">
                <a:solidFill>
                  <a:srgbClr val="FFFF00"/>
                </a:solidFill>
                <a:effectLst>
                  <a:outerShdw blurRad="38100" dist="38100" dir="2700000" algn="tl">
                    <a:srgbClr val="000000">
                      <a:alpha val="43137"/>
                    </a:srgbClr>
                  </a:outerShdw>
                </a:effectLst>
                <a:latin typeface="+mn-lt"/>
                <a:cs typeface="Times New Roman" pitchFamily="18" charset="0"/>
              </a:rPr>
            </a:br>
            <a:r>
              <a:rPr lang="en-US" sz="4800" i="1" dirty="0" err="1">
                <a:solidFill>
                  <a:schemeClr val="bg1"/>
                </a:solidFill>
                <a:effectLst>
                  <a:outerShdw blurRad="38100" dist="38100" dir="2700000" algn="tl">
                    <a:srgbClr val="000000">
                      <a:alpha val="43137"/>
                    </a:srgbClr>
                  </a:outerShdw>
                </a:effectLst>
                <a:latin typeface="+mn-lt"/>
                <a:cs typeface="Times New Roman" pitchFamily="18" charset="0"/>
              </a:rPr>
              <a:t>Lm</a:t>
            </a:r>
            <a:r>
              <a:rPr lang="en-US" sz="4800" i="1" dirty="0">
                <a:solidFill>
                  <a:schemeClr val="bg1"/>
                </a:solidFill>
                <a:effectLst>
                  <a:outerShdw blurRad="38100" dist="38100" dir="2700000" algn="tl">
                    <a:srgbClr val="000000">
                      <a:alpha val="43137"/>
                    </a:srgbClr>
                  </a:outerShdw>
                </a:effectLst>
                <a:latin typeface="+mn-lt"/>
                <a:cs typeface="Times New Roman" pitchFamily="18" charset="0"/>
              </a:rPr>
              <a:t>. </a:t>
            </a:r>
            <a:r>
              <a:rPr lang="en-US" sz="4800" i="1" dirty="0" err="1">
                <a:solidFill>
                  <a:schemeClr val="bg1"/>
                </a:solidFill>
                <a:effectLst>
                  <a:outerShdw blurRad="38100" dist="38100" dir="2700000" algn="tl">
                    <a:srgbClr val="000000">
                      <a:alpha val="43137"/>
                    </a:srgbClr>
                  </a:outerShdw>
                </a:effectLst>
                <a:latin typeface="+mn-lt"/>
                <a:cs typeface="Times New Roman" pitchFamily="18" charset="0"/>
              </a:rPr>
              <a:t>Nguyễn</a:t>
            </a:r>
            <a:r>
              <a:rPr lang="en-US" sz="4800" i="1" dirty="0">
                <a:solidFill>
                  <a:schemeClr val="bg1"/>
                </a:solidFill>
                <a:effectLst>
                  <a:outerShdw blurRad="38100" dist="38100" dir="2700000" algn="tl">
                    <a:srgbClr val="000000">
                      <a:alpha val="43137"/>
                    </a:srgbClr>
                  </a:outerShdw>
                </a:effectLst>
                <a:latin typeface="+mn-lt"/>
                <a:cs typeface="Times New Roman" pitchFamily="18" charset="0"/>
              </a:rPr>
              <a:t> </a:t>
            </a:r>
            <a:r>
              <a:rPr lang="en-US" sz="4800" i="1" dirty="0" err="1">
                <a:solidFill>
                  <a:schemeClr val="bg1"/>
                </a:solidFill>
                <a:effectLst>
                  <a:outerShdw blurRad="38100" dist="38100" dir="2700000" algn="tl">
                    <a:srgbClr val="000000">
                      <a:alpha val="43137"/>
                    </a:srgbClr>
                  </a:outerShdw>
                </a:effectLst>
                <a:latin typeface="+mn-lt"/>
                <a:cs typeface="Times New Roman" pitchFamily="18" charset="0"/>
              </a:rPr>
              <a:t>Mộng</a:t>
            </a:r>
            <a:r>
              <a:rPr lang="en-US" sz="4800" i="1" dirty="0">
                <a:solidFill>
                  <a:schemeClr val="bg1"/>
                </a:solidFill>
                <a:effectLst>
                  <a:outerShdw blurRad="38100" dist="38100" dir="2700000" algn="tl">
                    <a:srgbClr val="000000">
                      <a:alpha val="43137"/>
                    </a:srgbClr>
                  </a:outerShdw>
                </a:effectLst>
                <a:latin typeface="+mn-lt"/>
                <a:cs typeface="Times New Roman" pitchFamily="18" charset="0"/>
              </a:rPr>
              <a:t> </a:t>
            </a:r>
            <a:r>
              <a:rPr lang="en-US" sz="4800" i="1" dirty="0" err="1">
                <a:solidFill>
                  <a:schemeClr val="bg1"/>
                </a:solidFill>
                <a:effectLst>
                  <a:outerShdw blurRad="38100" dist="38100" dir="2700000" algn="tl">
                    <a:srgbClr val="000000">
                      <a:alpha val="43137"/>
                    </a:srgbClr>
                  </a:outerShdw>
                </a:effectLst>
                <a:latin typeface="+mn-lt"/>
                <a:cs typeface="Times New Roman" pitchFamily="18" charset="0"/>
              </a:rPr>
              <a:t>Huỳnh</a:t>
            </a:r>
            <a:r>
              <a:rPr lang="en-US" sz="6000" b="1" i="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r>
            <a:br>
              <a:rPr lang="en-US" sz="6000" b="1" i="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br>
            <a:endParaRPr lang="en-US" sz="9600" b="0" i="1" dirty="0">
              <a:solidFill>
                <a:schemeClr val="bg1"/>
              </a:solidFill>
              <a:effectLst/>
              <a:latin typeface="+mj-lt"/>
            </a:endParaRPr>
          </a:p>
        </p:txBody>
      </p:sp>
    </p:spTree>
    <p:extLst>
      <p:ext uri="{BB962C8B-B14F-4D97-AF65-F5344CB8AC3E}">
        <p14:creationId xmlns:p14="http://schemas.microsoft.com/office/powerpoint/2010/main" val="35387842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Autofit/>
          </a:bodyPr>
          <a:lstStyle/>
          <a:p>
            <a:pPr algn="just"/>
            <a:endParaRPr lang="en-US" sz="1100" u="sng" dirty="0">
              <a:solidFill>
                <a:srgbClr val="FFFF00"/>
              </a:solidFill>
              <a:effectLst>
                <a:outerShdw blurRad="38100" dist="38100" dir="2700000" algn="tl">
                  <a:srgbClr val="000000">
                    <a:alpha val="43137"/>
                  </a:srgbClr>
                </a:outerShdw>
              </a:effectLst>
              <a:cs typeface="Times New Roman" pitchFamily="18" charset="0"/>
            </a:endParaRPr>
          </a:p>
          <a:p>
            <a:pPr algn="just"/>
            <a:r>
              <a:rPr lang="en-US" sz="5000" u="sng" dirty="0">
                <a:solidFill>
                  <a:srgbClr val="FFFF00"/>
                </a:solidFill>
                <a:effectLst>
                  <a:outerShdw blurRad="38100" dist="38100" dir="2700000" algn="tl">
                    <a:srgbClr val="000000">
                      <a:alpha val="43137"/>
                    </a:srgbClr>
                  </a:outerShdw>
                </a:effectLst>
                <a:cs typeface="Times New Roman" pitchFamily="18" charset="0"/>
              </a:rPr>
              <a:t>Tk1:</a:t>
            </a:r>
            <a:r>
              <a:rPr lang="en-US" sz="5000" dirty="0">
                <a:solidFill>
                  <a:schemeClr val="bg1"/>
                </a:solidFill>
                <a:effectLst>
                  <a:outerShdw blurRad="38100" dist="38100" dir="2700000" algn="tl">
                    <a:srgbClr val="000000">
                      <a:alpha val="43137"/>
                    </a:srgbClr>
                  </a:outerShdw>
                </a:effectLst>
                <a:cs typeface="Times New Roman" pitchFamily="18" charset="0"/>
              </a:rPr>
              <a:t> </a:t>
            </a:r>
            <a:r>
              <a:rPr lang="vi-VN" sz="5000" dirty="0">
                <a:solidFill>
                  <a:schemeClr val="bg1"/>
                </a:solidFill>
                <a:cs typeface="Times New Roman" panose="02020603050405020304" pitchFamily="18" charset="0"/>
              </a:rPr>
              <a:t>Đời sống có khoảng tối để che lấp sai lầm. Đời sống có đồi cao hay dương dương tự đắc. Đời sống có vực sâu tham lam lấp không đầy. Đời sống có đường cong ham buôn bán hư danh.</a:t>
            </a:r>
            <a:endParaRPr lang="en-US" sz="500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3725252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Autofit/>
          </a:bodyPr>
          <a:lstStyle/>
          <a:p>
            <a:pPr algn="just"/>
            <a:endParaRPr lang="en-US" sz="1000" u="sng" dirty="0">
              <a:solidFill>
                <a:srgbClr val="FFFF00"/>
              </a:solidFill>
              <a:effectLst>
                <a:outerShdw blurRad="38100" dist="38100" dir="2700000" algn="tl">
                  <a:srgbClr val="000000">
                    <a:alpha val="43137"/>
                  </a:srgbClr>
                </a:outerShdw>
              </a:effectLst>
              <a:cs typeface="Times New Roman" pitchFamily="18" charset="0"/>
            </a:endParaRPr>
          </a:p>
          <a:p>
            <a:pPr algn="just"/>
            <a:r>
              <a:rPr lang="en-US" sz="5100" u="sng" dirty="0" err="1">
                <a:solidFill>
                  <a:srgbClr val="FFFF00"/>
                </a:solidFill>
                <a:effectLst>
                  <a:outerShdw blurRad="38100" dist="38100" dir="2700000" algn="tl">
                    <a:srgbClr val="000000">
                      <a:alpha val="43137"/>
                    </a:srgbClr>
                  </a:outerShdw>
                </a:effectLst>
                <a:cs typeface="Times New Roman" pitchFamily="18" charset="0"/>
              </a:rPr>
              <a:t>Đk</a:t>
            </a:r>
            <a:r>
              <a:rPr lang="en-US" sz="5100" u="sng" dirty="0">
                <a:solidFill>
                  <a:srgbClr val="FFFF00"/>
                </a:solidFill>
                <a:effectLst>
                  <a:outerShdw blurRad="38100" dist="38100" dir="2700000" algn="tl">
                    <a:srgbClr val="000000">
                      <a:alpha val="43137"/>
                    </a:srgbClr>
                  </a:outerShdw>
                </a:effectLst>
                <a:cs typeface="Times New Roman" pitchFamily="18" charset="0"/>
              </a:rPr>
              <a:t>:</a:t>
            </a:r>
            <a:r>
              <a:rPr lang="en-US" sz="5100" dirty="0">
                <a:solidFill>
                  <a:schemeClr val="bg1"/>
                </a:solidFill>
                <a:effectLst>
                  <a:outerShdw blurRad="38100" dist="38100" dir="2700000" algn="tl">
                    <a:srgbClr val="000000">
                      <a:alpha val="43137"/>
                    </a:srgbClr>
                  </a:outerShdw>
                </a:effectLst>
                <a:cs typeface="Times New Roman" pitchFamily="18" charset="0"/>
              </a:rPr>
              <a:t> </a:t>
            </a:r>
            <a:r>
              <a:rPr lang="vi-VN" sz="5100" dirty="0">
                <a:solidFill>
                  <a:schemeClr val="bg1"/>
                </a:solidFill>
                <a:cs typeface="Times New Roman" panose="02020603050405020304" pitchFamily="18" charset="0"/>
              </a:rPr>
              <a:t>Hãy dọn đường cho Chúa vực sâu lấp cho đầy. Đồi cao mau bạt xuống đường cong uốn cho ngay. Hãy dọn đường cho Chúa vùng tối hãy chong đèn. Rọi soi trong tâm trí loại hết những u mê.</a:t>
            </a:r>
            <a:endParaRPr lang="en-US" sz="510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3335897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8" y="0"/>
            <a:ext cx="9144000" cy="5143500"/>
          </a:xfrm>
        </p:spPr>
        <p:txBody>
          <a:bodyPr>
            <a:noAutofit/>
          </a:bodyPr>
          <a:lstStyle/>
          <a:p>
            <a:pPr algn="just" fontAlgn="base"/>
            <a:endParaRPr lang="en-US" sz="1000" u="sng" dirty="0">
              <a:solidFill>
                <a:srgbClr val="FFFF00"/>
              </a:solidFill>
              <a:effectLst>
                <a:outerShdw blurRad="38100" dist="38100" dir="2700000" algn="tl">
                  <a:srgbClr val="000000">
                    <a:alpha val="43137"/>
                  </a:srgbClr>
                </a:outerShdw>
              </a:effectLst>
              <a:cs typeface="Times New Roman" pitchFamily="18" charset="0"/>
            </a:endParaRPr>
          </a:p>
          <a:p>
            <a:pPr algn="just" fontAlgn="base"/>
            <a:r>
              <a:rPr lang="en-US" sz="4900" u="sng" dirty="0">
                <a:solidFill>
                  <a:srgbClr val="FFFF00"/>
                </a:solidFill>
                <a:effectLst>
                  <a:outerShdw blurRad="38100" dist="38100" dir="2700000" algn="tl">
                    <a:srgbClr val="000000">
                      <a:alpha val="43137"/>
                    </a:srgbClr>
                  </a:outerShdw>
                </a:effectLst>
                <a:cs typeface="Times New Roman" pitchFamily="18" charset="0"/>
              </a:rPr>
              <a:t>Tk2:</a:t>
            </a:r>
            <a:r>
              <a:rPr lang="en-US" sz="4900" dirty="0">
                <a:solidFill>
                  <a:schemeClr val="bg1"/>
                </a:solidFill>
                <a:effectLst>
                  <a:outerShdw blurRad="38100" dist="38100" dir="2700000" algn="tl">
                    <a:srgbClr val="000000">
                      <a:alpha val="43137"/>
                    </a:srgbClr>
                  </a:outerShdw>
                </a:effectLst>
                <a:cs typeface="Times New Roman" pitchFamily="18" charset="0"/>
              </a:rPr>
              <a:t> </a:t>
            </a:r>
            <a:r>
              <a:rPr lang="vi-VN" sz="4900" dirty="0">
                <a:solidFill>
                  <a:schemeClr val="bg1"/>
                </a:solidFill>
                <a:cs typeface="Times New Roman" panose="02020603050405020304" pitchFamily="18" charset="0"/>
              </a:rPr>
              <a:t>Đời sống có khoảng trống phù vân lấp không đầy. Đời sống có khoảng không đam mê không phủ kín. Đời sống vướng lợi danh bon chen giữa vô vọng. Đời sống không tình yêu không ai dám trao ban.</a:t>
            </a:r>
            <a:endParaRPr lang="en-US" sz="490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9837608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Autofit/>
          </a:bodyPr>
          <a:lstStyle/>
          <a:p>
            <a:pPr algn="just"/>
            <a:endParaRPr lang="en-US" sz="1000" u="sng" dirty="0">
              <a:solidFill>
                <a:srgbClr val="FFFF00"/>
              </a:solidFill>
              <a:effectLst>
                <a:outerShdw blurRad="38100" dist="38100" dir="2700000" algn="tl">
                  <a:srgbClr val="000000">
                    <a:alpha val="43137"/>
                  </a:srgbClr>
                </a:outerShdw>
              </a:effectLst>
              <a:cs typeface="Times New Roman" pitchFamily="18" charset="0"/>
            </a:endParaRPr>
          </a:p>
          <a:p>
            <a:pPr algn="just"/>
            <a:r>
              <a:rPr lang="en-US" sz="5100" u="sng" dirty="0" err="1">
                <a:solidFill>
                  <a:srgbClr val="FFFF00"/>
                </a:solidFill>
                <a:effectLst>
                  <a:outerShdw blurRad="38100" dist="38100" dir="2700000" algn="tl">
                    <a:srgbClr val="000000">
                      <a:alpha val="43137"/>
                    </a:srgbClr>
                  </a:outerShdw>
                </a:effectLst>
                <a:cs typeface="Times New Roman" pitchFamily="18" charset="0"/>
              </a:rPr>
              <a:t>Đk</a:t>
            </a:r>
            <a:r>
              <a:rPr lang="en-US" sz="5100" u="sng" dirty="0">
                <a:solidFill>
                  <a:srgbClr val="FFFF00"/>
                </a:solidFill>
                <a:effectLst>
                  <a:outerShdw blurRad="38100" dist="38100" dir="2700000" algn="tl">
                    <a:srgbClr val="000000">
                      <a:alpha val="43137"/>
                    </a:srgbClr>
                  </a:outerShdw>
                </a:effectLst>
                <a:cs typeface="Times New Roman" pitchFamily="18" charset="0"/>
              </a:rPr>
              <a:t>:</a:t>
            </a:r>
            <a:r>
              <a:rPr lang="en-US" sz="5100" dirty="0">
                <a:solidFill>
                  <a:schemeClr val="bg1"/>
                </a:solidFill>
                <a:effectLst>
                  <a:outerShdw blurRad="38100" dist="38100" dir="2700000" algn="tl">
                    <a:srgbClr val="000000">
                      <a:alpha val="43137"/>
                    </a:srgbClr>
                  </a:outerShdw>
                </a:effectLst>
                <a:cs typeface="Times New Roman" pitchFamily="18" charset="0"/>
              </a:rPr>
              <a:t> </a:t>
            </a:r>
            <a:r>
              <a:rPr lang="vi-VN" sz="5100" dirty="0">
                <a:solidFill>
                  <a:schemeClr val="bg1"/>
                </a:solidFill>
                <a:cs typeface="Times New Roman" panose="02020603050405020304" pitchFamily="18" charset="0"/>
              </a:rPr>
              <a:t>Hãy dọn đường cho Chúa vực sâu lấp cho đầy. Đồi cao mau bạt xuống đường cong uốn cho ngay. Hãy dọn đường cho Chúa vùng tối hãy chong đèn. Rọi soi trong tâm trí loại hết những u mê.</a:t>
            </a:r>
            <a:endParaRPr lang="en-US" sz="510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0393011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Autofit/>
          </a:bodyPr>
          <a:lstStyle/>
          <a:p>
            <a:pPr algn="just"/>
            <a:endParaRPr lang="en-US" sz="1000" u="sng" dirty="0">
              <a:solidFill>
                <a:srgbClr val="FFFF00"/>
              </a:solidFill>
              <a:effectLst>
                <a:outerShdw blurRad="38100" dist="38100" dir="2700000" algn="tl">
                  <a:srgbClr val="000000">
                    <a:alpha val="43137"/>
                  </a:srgbClr>
                </a:outerShdw>
              </a:effectLst>
              <a:cs typeface="Times New Roman" pitchFamily="18" charset="0"/>
            </a:endParaRPr>
          </a:p>
          <a:p>
            <a:pPr algn="just"/>
            <a:r>
              <a:rPr lang="en-US" sz="5100" u="sng" dirty="0">
                <a:solidFill>
                  <a:srgbClr val="FFFF00"/>
                </a:solidFill>
                <a:effectLst>
                  <a:outerShdw blurRad="38100" dist="38100" dir="2700000" algn="tl">
                    <a:srgbClr val="000000">
                      <a:alpha val="43137"/>
                    </a:srgbClr>
                  </a:outerShdw>
                </a:effectLst>
                <a:cs typeface="Times New Roman" pitchFamily="18" charset="0"/>
              </a:rPr>
              <a:t>Tk3:</a:t>
            </a:r>
            <a:r>
              <a:rPr lang="en-US" sz="5100" dirty="0">
                <a:solidFill>
                  <a:schemeClr val="bg1"/>
                </a:solidFill>
                <a:effectLst>
                  <a:outerShdw blurRad="38100" dist="38100" dir="2700000" algn="tl">
                    <a:srgbClr val="000000">
                      <a:alpha val="43137"/>
                    </a:srgbClr>
                  </a:outerShdw>
                </a:effectLst>
                <a:cs typeface="Times New Roman" pitchFamily="18" charset="0"/>
              </a:rPr>
              <a:t> </a:t>
            </a:r>
            <a:r>
              <a:rPr lang="vi-VN" sz="5100" dirty="0">
                <a:solidFill>
                  <a:schemeClr val="bg1"/>
                </a:solidFill>
                <a:cs typeface="Times New Roman" panose="02020603050405020304" pitchFamily="18" charset="0"/>
              </a:rPr>
              <a:t>Lời Chúa như đèn sáng rọi soi những mê lầm. Lời Chúa giống hải đăng soi đêm đen mù tối. Lời Chúa con đường đi cho ai biết kiếm tìm. Lời Chúa mang bình an cho ai biết yêu thương.</a:t>
            </a:r>
          </a:p>
        </p:txBody>
      </p:sp>
    </p:spTree>
    <p:extLst>
      <p:ext uri="{BB962C8B-B14F-4D97-AF65-F5344CB8AC3E}">
        <p14:creationId xmlns:p14="http://schemas.microsoft.com/office/powerpoint/2010/main" val="3726315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Autofit/>
          </a:bodyPr>
          <a:lstStyle/>
          <a:p>
            <a:pPr algn="just"/>
            <a:endParaRPr lang="en-US" sz="1000" u="sng" dirty="0">
              <a:solidFill>
                <a:srgbClr val="FFFF00"/>
              </a:solidFill>
              <a:effectLst>
                <a:outerShdw blurRad="38100" dist="38100" dir="2700000" algn="tl">
                  <a:srgbClr val="000000">
                    <a:alpha val="43137"/>
                  </a:srgbClr>
                </a:outerShdw>
              </a:effectLst>
              <a:cs typeface="Times New Roman" pitchFamily="18" charset="0"/>
            </a:endParaRPr>
          </a:p>
          <a:p>
            <a:pPr algn="just"/>
            <a:r>
              <a:rPr lang="en-US" sz="5100" u="sng" dirty="0" err="1">
                <a:solidFill>
                  <a:srgbClr val="FFFF00"/>
                </a:solidFill>
                <a:effectLst>
                  <a:outerShdw blurRad="38100" dist="38100" dir="2700000" algn="tl">
                    <a:srgbClr val="000000">
                      <a:alpha val="43137"/>
                    </a:srgbClr>
                  </a:outerShdw>
                </a:effectLst>
                <a:cs typeface="Times New Roman" pitchFamily="18" charset="0"/>
              </a:rPr>
              <a:t>Đk</a:t>
            </a:r>
            <a:r>
              <a:rPr lang="en-US" sz="5100" u="sng" dirty="0">
                <a:solidFill>
                  <a:srgbClr val="FFFF00"/>
                </a:solidFill>
                <a:effectLst>
                  <a:outerShdw blurRad="38100" dist="38100" dir="2700000" algn="tl">
                    <a:srgbClr val="000000">
                      <a:alpha val="43137"/>
                    </a:srgbClr>
                  </a:outerShdw>
                </a:effectLst>
                <a:cs typeface="Times New Roman" pitchFamily="18" charset="0"/>
              </a:rPr>
              <a:t>:</a:t>
            </a:r>
            <a:r>
              <a:rPr lang="en-US" sz="5100" dirty="0">
                <a:solidFill>
                  <a:schemeClr val="bg1"/>
                </a:solidFill>
                <a:effectLst>
                  <a:outerShdw blurRad="38100" dist="38100" dir="2700000" algn="tl">
                    <a:srgbClr val="000000">
                      <a:alpha val="43137"/>
                    </a:srgbClr>
                  </a:outerShdw>
                </a:effectLst>
                <a:cs typeface="Times New Roman" pitchFamily="18" charset="0"/>
              </a:rPr>
              <a:t> </a:t>
            </a:r>
            <a:r>
              <a:rPr lang="vi-VN" sz="5100" dirty="0">
                <a:solidFill>
                  <a:schemeClr val="bg1"/>
                </a:solidFill>
                <a:cs typeface="Times New Roman" panose="02020603050405020304" pitchFamily="18" charset="0"/>
              </a:rPr>
              <a:t>Hãy dọn đường cho Chúa vực sâu lấp cho đầy. Đồi cao mau bạt xuống đường cong uốn cho ngay. Hãy dọn đường cho Chúa vùng tối hãy chong đèn. Rọi soi trong tâm trí loại hết những u mê.</a:t>
            </a:r>
            <a:endParaRPr lang="en-US" sz="510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1719023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6082328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 y="0"/>
            <a:ext cx="9136069" cy="5143500"/>
          </a:xfrm>
          <a:prstGeom prst="rect">
            <a:avLst/>
          </a:prstGeom>
        </p:spPr>
      </p:pic>
    </p:spTree>
    <p:extLst>
      <p:ext uri="{BB962C8B-B14F-4D97-AF65-F5344CB8AC3E}">
        <p14:creationId xmlns:p14="http://schemas.microsoft.com/office/powerpoint/2010/main" val="3112096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988943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Kết</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a:solidFill>
                  <a:srgbClr val="FFFF00"/>
                </a:solidFill>
                <a:effectLst/>
                <a:latin typeface="+mj-lt"/>
              </a:rPr>
              <a:t/>
            </a:r>
            <a:br>
              <a:rPr lang="en-US" sz="8000" b="0">
                <a:solidFill>
                  <a:srgbClr val="FFFF00"/>
                </a:solidFill>
                <a:effectLst/>
                <a:latin typeface="+mj-lt"/>
              </a:rPr>
            </a:br>
            <a:r>
              <a:rPr lang="en-US" sz="6000">
                <a:solidFill>
                  <a:srgbClr val="FFFF00"/>
                </a:solidFill>
              </a:rPr>
              <a:t>Vì Chúa Sẽ Đến</a:t>
            </a:r>
            <a:br>
              <a:rPr lang="en-US" sz="6000">
                <a:solidFill>
                  <a:srgbClr val="FFFF00"/>
                </a:solidFill>
              </a:rPr>
            </a:br>
            <a:r>
              <a:rPr lang="en-US" sz="5400" i="1">
                <a:solidFill>
                  <a:schemeClr val="bg1"/>
                </a:solidFill>
              </a:rPr>
              <a:t>Phương Anh</a:t>
            </a:r>
            <a:endParaRPr lang="en-US" sz="6000" b="0" i="1" dirty="0">
              <a:solidFill>
                <a:schemeClr val="bg1"/>
              </a:solidFill>
              <a:effectLst/>
              <a:latin typeface="+mj-lt"/>
            </a:endParaRPr>
          </a:p>
        </p:txBody>
      </p:sp>
    </p:spTree>
    <p:extLst>
      <p:ext uri="{BB962C8B-B14F-4D97-AF65-F5344CB8AC3E}">
        <p14:creationId xmlns:p14="http://schemas.microsoft.com/office/powerpoint/2010/main" val="35085029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a:solidFill>
                  <a:srgbClr val="FFFF00"/>
                </a:solidFill>
                <a:effectLst/>
              </a:rPr>
              <a:t>Đk:</a:t>
            </a:r>
            <a:r>
              <a:rPr lang="en-US" sz="5400">
                <a:solidFill>
                  <a:schemeClr val="bg1"/>
                </a:solidFill>
              </a:rPr>
              <a:t> </a:t>
            </a:r>
            <a:r>
              <a:rPr lang="vi-VN" sz="5400">
                <a:solidFill>
                  <a:schemeClr val="bg1"/>
                </a:solidFill>
              </a:rPr>
              <a:t>Đường Chúa ta uốn cho ngay, hố sâu ta lấp (i) cho đầy. Non cao ta hãy san bằng, để muôn người được thấy ơn cứu độ.</a:t>
            </a:r>
            <a:endParaRPr lang="vi-VN" sz="5400" b="0" dirty="0">
              <a:solidFill>
                <a:schemeClr val="bg1"/>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a:solidFill>
                  <a:srgbClr val="FFFF00"/>
                </a:solidFill>
              </a:rPr>
              <a:t>Tk</a:t>
            </a:r>
            <a:r>
              <a:rPr lang="en-US" sz="6000" b="0" u="sng">
                <a:solidFill>
                  <a:srgbClr val="FFFF00"/>
                </a:solidFill>
                <a:effectLst/>
              </a:rPr>
              <a:t>1:</a:t>
            </a:r>
            <a:r>
              <a:rPr lang="en-US" sz="6000" b="0">
                <a:solidFill>
                  <a:schemeClr val="bg1"/>
                </a:solidFill>
                <a:effectLst/>
              </a:rPr>
              <a:t> </a:t>
            </a:r>
            <a:r>
              <a:rPr lang="vi-VN" sz="6000">
                <a:solidFill>
                  <a:schemeClr val="bg1"/>
                </a:solidFill>
              </a:rPr>
              <a:t>Vì Chúa sẽ đến, Chúa sẽ đến, Chúa sẽ đến, sẽ đến vào lúc ta chẳng hay, sẽ đến vào lúc ta chẳng hay.</a:t>
            </a:r>
            <a:endParaRPr lang="en-US" sz="6000"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a:solidFill>
                  <a:srgbClr val="FFFF00"/>
                </a:solidFill>
                <a:effectLst/>
              </a:rPr>
              <a:t>Đk:</a:t>
            </a:r>
            <a:r>
              <a:rPr lang="en-US" sz="5400">
                <a:solidFill>
                  <a:schemeClr val="bg1"/>
                </a:solidFill>
              </a:rPr>
              <a:t> </a:t>
            </a:r>
            <a:r>
              <a:rPr lang="vi-VN" sz="5400">
                <a:solidFill>
                  <a:schemeClr val="bg1"/>
                </a:solidFill>
              </a:rPr>
              <a:t>Đường Chúa ta uốn cho ngay, hố sâu ta lấp (i) cho đầy. Non cao ta hãy san bằng, để muôn người được thấy ơn cứu độ.</a:t>
            </a:r>
            <a:endParaRPr lang="vi-VN" sz="5400" b="0" dirty="0">
              <a:solidFill>
                <a:schemeClr val="bg1"/>
              </a:solidFill>
              <a:effectLst/>
            </a:endParaRPr>
          </a:p>
        </p:txBody>
      </p:sp>
    </p:spTree>
    <p:extLst>
      <p:ext uri="{BB962C8B-B14F-4D97-AF65-F5344CB8AC3E}">
        <p14:creationId xmlns:p14="http://schemas.microsoft.com/office/powerpoint/2010/main" val="269296159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a:solidFill>
                  <a:srgbClr val="FFFF00"/>
                </a:solidFill>
              </a:rPr>
              <a:t>Tk2</a:t>
            </a:r>
            <a:r>
              <a:rPr lang="en-US" sz="6000" b="0" u="sng">
                <a:solidFill>
                  <a:srgbClr val="FFFF00"/>
                </a:solidFill>
                <a:effectLst/>
              </a:rPr>
              <a:t>:</a:t>
            </a:r>
            <a:r>
              <a:rPr lang="en-US" sz="6000" b="0">
                <a:solidFill>
                  <a:schemeClr val="bg1"/>
                </a:solidFill>
                <a:effectLst/>
              </a:rPr>
              <a:t> </a:t>
            </a:r>
            <a:r>
              <a:rPr lang="vi-VN" sz="6000">
                <a:solidFill>
                  <a:schemeClr val="bg1"/>
                </a:solidFill>
              </a:rPr>
              <a:t>Vì Chúa sẽ đến, Chúa sẽ đến, Chúa sẽ đến, sẽ đến từng giây phút trong đời ta, sẽ đến từng giây phút trong đời ta.</a:t>
            </a:r>
            <a:endParaRPr lang="en-US" sz="6000" b="0" dirty="0">
              <a:solidFill>
                <a:schemeClr val="bg1"/>
              </a:solidFill>
              <a:effectLst/>
            </a:endParaRPr>
          </a:p>
        </p:txBody>
      </p:sp>
    </p:spTree>
    <p:extLst>
      <p:ext uri="{BB962C8B-B14F-4D97-AF65-F5344CB8AC3E}">
        <p14:creationId xmlns:p14="http://schemas.microsoft.com/office/powerpoint/2010/main" val="177274889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a:solidFill>
                  <a:srgbClr val="FFFF00"/>
                </a:solidFill>
                <a:effectLst/>
              </a:rPr>
              <a:t>Đk:</a:t>
            </a:r>
            <a:r>
              <a:rPr lang="en-US" sz="5400">
                <a:solidFill>
                  <a:schemeClr val="bg1"/>
                </a:solidFill>
              </a:rPr>
              <a:t> </a:t>
            </a:r>
            <a:r>
              <a:rPr lang="vi-VN" sz="5400">
                <a:solidFill>
                  <a:schemeClr val="bg1"/>
                </a:solidFill>
              </a:rPr>
              <a:t>Đường Chúa ta uốn cho ngay, hố sâu ta lấp (i) cho đầy. Non cao ta hãy san bằng, để muôn người được thấy ơn cứu độ.</a:t>
            </a:r>
            <a:endParaRPr lang="vi-VN" sz="5400" b="0" dirty="0">
              <a:solidFill>
                <a:schemeClr val="bg1"/>
              </a:solidFill>
              <a:effectLst/>
            </a:endParaRPr>
          </a:p>
        </p:txBody>
      </p:sp>
    </p:spTree>
    <p:extLst>
      <p:ext uri="{BB962C8B-B14F-4D97-AF65-F5344CB8AC3E}">
        <p14:creationId xmlns:p14="http://schemas.microsoft.com/office/powerpoint/2010/main" val="269296159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 y="0"/>
            <a:ext cx="9136069" cy="5143500"/>
          </a:xfrm>
          <a:prstGeom prst="rect">
            <a:avLst/>
          </a:prstGeom>
        </p:spPr>
      </p:pic>
    </p:spTree>
    <p:extLst>
      <p:ext uri="{BB962C8B-B14F-4D97-AF65-F5344CB8AC3E}">
        <p14:creationId xmlns:p14="http://schemas.microsoft.com/office/powerpoint/2010/main" val="3112096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a:solidFill>
                  <a:srgbClr val="FFFF00"/>
                </a:solidFill>
                <a:effectLst/>
                <a:latin typeface="+mj-lt"/>
              </a:rPr>
              <a:t>Ca </a:t>
            </a:r>
            <a:r>
              <a:rPr lang="en-US" sz="8000" b="0" dirty="0" err="1">
                <a:solidFill>
                  <a:srgbClr val="FFFF00"/>
                </a:solidFill>
                <a:effectLst/>
                <a:latin typeface="+mj-lt"/>
              </a:rPr>
              <a:t>Nhập</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a:solidFill>
                  <a:srgbClr val="FFFF00"/>
                </a:solidFill>
                <a:effectLst/>
                <a:latin typeface="+mj-lt"/>
              </a:rPr>
              <a:t/>
            </a:r>
            <a:br>
              <a:rPr lang="en-US" sz="8000" b="0">
                <a:solidFill>
                  <a:srgbClr val="FFFF00"/>
                </a:solidFill>
                <a:effectLst/>
                <a:latin typeface="+mj-lt"/>
              </a:rPr>
            </a:br>
            <a:r>
              <a:rPr lang="vi-VN" sz="5400">
                <a:solidFill>
                  <a:srgbClr val="FFFF00"/>
                </a:solidFill>
              </a:rPr>
              <a:t>Chúa Ngự Đến</a:t>
            </a:r>
            <a:r>
              <a:rPr lang="en-US" sz="5400">
                <a:solidFill>
                  <a:srgbClr val="FFFF00"/>
                </a:solidFill>
              </a:rPr>
              <a:t/>
            </a:r>
            <a:br>
              <a:rPr lang="en-US" sz="5400">
                <a:solidFill>
                  <a:srgbClr val="FFFF00"/>
                </a:solidFill>
              </a:rPr>
            </a:br>
            <a:r>
              <a:rPr lang="en-US" sz="5400" i="1">
                <a:solidFill>
                  <a:schemeClr val="bg1"/>
                </a:solidFill>
              </a:rPr>
              <a:t>Trần Anh Linh</a:t>
            </a:r>
            <a:endParaRPr lang="en-US" sz="6000" b="0" i="1" dirty="0">
              <a:solidFill>
                <a:schemeClr val="bg1"/>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600" b="0" u="sng">
                <a:solidFill>
                  <a:srgbClr val="FFFF00"/>
                </a:solidFill>
                <a:effectLst/>
                <a:latin typeface="+mj-lt"/>
              </a:rPr>
              <a:t>Đ</a:t>
            </a:r>
            <a:r>
              <a:rPr lang="en-US" sz="6600" b="0" u="sng" dirty="0">
                <a:solidFill>
                  <a:srgbClr val="FFFF00"/>
                </a:solidFill>
                <a:effectLst/>
                <a:latin typeface="+mj-lt"/>
              </a:rPr>
              <a:t>k</a:t>
            </a:r>
            <a:r>
              <a:rPr lang="vi-VN" sz="6600" b="0" u="sng">
                <a:solidFill>
                  <a:srgbClr val="FFFF00"/>
                </a:solidFill>
                <a:effectLst/>
                <a:latin typeface="+mj-lt"/>
              </a:rPr>
              <a:t>:</a:t>
            </a:r>
            <a:r>
              <a:rPr lang="vi-VN" sz="6600" b="0">
                <a:solidFill>
                  <a:schemeClr val="bg1"/>
                </a:solidFill>
                <a:effectLst/>
                <a:latin typeface="+mj-lt"/>
              </a:rPr>
              <a:t> </a:t>
            </a:r>
            <a:r>
              <a:rPr lang="vi-VN" sz="6600">
                <a:solidFill>
                  <a:schemeClr val="bg1"/>
                </a:solidFill>
                <a:latin typeface="+mj-lt"/>
              </a:rPr>
              <a:t>Này hỡi dân Xi-on! Kìa Đấng cứu độ muôn dân, Người sắp ngự đến khiến lòng anh em hỷ hoan. (2 lần)</a:t>
            </a:r>
            <a:r>
              <a:rPr lang="en-US" sz="6600">
                <a:solidFill>
                  <a:schemeClr val="bg1"/>
                </a:solidFill>
                <a:latin typeface="+mj-lt"/>
              </a:rPr>
              <a:t>.</a:t>
            </a:r>
            <a:endParaRPr lang="vi-VN" sz="6600">
              <a:solidFill>
                <a:schemeClr val="bg1"/>
              </a:solidFill>
              <a:latin typeface="+mj-lt"/>
            </a:endParaRPr>
          </a:p>
        </p:txBody>
      </p:sp>
    </p:spTree>
    <p:extLst>
      <p:ext uri="{BB962C8B-B14F-4D97-AF65-F5344CB8AC3E}">
        <p14:creationId xmlns:p14="http://schemas.microsoft.com/office/powerpoint/2010/main" val="85795804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a:solidFill>
                  <a:srgbClr val="FFFF00"/>
                </a:solidFill>
                <a:effectLst/>
                <a:latin typeface="+mj-lt"/>
              </a:rPr>
              <a:t>Tk1</a:t>
            </a:r>
            <a:r>
              <a:rPr lang="vi-VN" sz="6000" b="0" u="sng">
                <a:solidFill>
                  <a:srgbClr val="FFFF00"/>
                </a:solidFill>
                <a:effectLst/>
                <a:latin typeface="+mj-lt"/>
              </a:rPr>
              <a:t>:</a:t>
            </a:r>
            <a:r>
              <a:rPr lang="vi-VN" sz="6000" b="0">
                <a:solidFill>
                  <a:schemeClr val="bg1"/>
                </a:solidFill>
                <a:effectLst/>
                <a:latin typeface="+mj-lt"/>
              </a:rPr>
              <a:t> </a:t>
            </a:r>
            <a:r>
              <a:rPr lang="vi-VN" sz="6000">
                <a:solidFill>
                  <a:schemeClr val="bg1"/>
                </a:solidFill>
                <a:latin typeface="+mj-lt"/>
              </a:rPr>
              <a:t>Người vừa lên tiếng, tiếng Người oai nghiêm. Kìa Đấng cứu tinh muôn đời đang đến cứu độ dân Người, cho lòng anh em ngợp vui.</a:t>
            </a:r>
          </a:p>
        </p:txBody>
      </p:sp>
    </p:spTree>
    <p:extLst>
      <p:ext uri="{BB962C8B-B14F-4D97-AF65-F5344CB8AC3E}">
        <p14:creationId xmlns:p14="http://schemas.microsoft.com/office/powerpoint/2010/main" val="1519906175"/>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1284</TotalTime>
  <Words>1564</Words>
  <Application>Microsoft Office PowerPoint</Application>
  <PresentationFormat>On-screen Show (16:9)</PresentationFormat>
  <Paragraphs>76</Paragraphs>
  <Slides>66</Slides>
  <Notes>4</Notes>
  <HiddenSlides>0</HiddenSlides>
  <MMClips>0</MMClips>
  <ScaleCrop>false</ScaleCrop>
  <HeadingPairs>
    <vt:vector size="4" baseType="variant">
      <vt:variant>
        <vt:lpstr>Theme</vt:lpstr>
      </vt:variant>
      <vt:variant>
        <vt:i4>13</vt:i4>
      </vt:variant>
      <vt:variant>
        <vt:lpstr>Slide Titles</vt:lpstr>
      </vt:variant>
      <vt:variant>
        <vt:i4>66</vt:i4>
      </vt:variant>
    </vt:vector>
  </HeadingPairs>
  <TitlesOfParts>
    <vt:vector size="79" baseType="lpstr">
      <vt:lpstr>Office Theme</vt:lpstr>
      <vt:lpstr>12_Office Theme</vt:lpstr>
      <vt:lpstr>10_Office Theme</vt:lpstr>
      <vt:lpstr>37_Default Design</vt:lpstr>
      <vt:lpstr>6_Office Theme</vt:lpstr>
      <vt:lpstr>9_Office Theme</vt:lpstr>
      <vt:lpstr>11_Office Theme</vt:lpstr>
      <vt:lpstr>15_Office Theme</vt:lpstr>
      <vt:lpstr>16_Office Theme</vt:lpstr>
      <vt:lpstr>17_Office Theme</vt:lpstr>
      <vt:lpstr>18_Office Theme</vt:lpstr>
      <vt:lpstr>2_Office Theme</vt:lpstr>
      <vt:lpstr>3_Office Theme</vt:lpstr>
      <vt:lpstr>PowerPoint Presentation</vt:lpstr>
      <vt:lpstr>TẬP HÁT CỘNG ĐOÀN</vt:lpstr>
      <vt:lpstr>Đk: Lạy Chúa xin cho chúng con được thấy tình thương của Chúa, và ban ơn cứu độ cho chúng con.</vt:lpstr>
      <vt:lpstr>Tk1: Tôi lẳng lặng nghe Chúa nay ban truyền lời chào bình an tặng dân Chúa. Cứu ai hằng sợ Tôn Danh, dọi chiếu ánh vinh hiển Ngài.</vt:lpstr>
      <vt:lpstr>Hãy dọn đường cho Chúa, hãy sửa đường Chúa cho thẳng ngay, và mọi người sẽ thấy ơn Thiên Chúa cứu độ.</vt:lpstr>
      <vt:lpstr>PowerPoint Presentation</vt:lpstr>
      <vt:lpstr>Ca Nhập Lễ Chúa Ngự Đến Trần Anh Linh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Thánh Vịnh 84 Chúa Nhật II Mùa Vọng  Năm B Lm. Kim Long 03 Câu</vt:lpstr>
      <vt:lpstr>Đk: Lạy Chúa xin cho chúng con được thấy tình thương của Chúa, và ban ơn cứu độ cho chúng con.</vt:lpstr>
      <vt:lpstr>Tk1: Tôi lẳng lặng nghe Chúa nay ban truyền lời chào bình an tặng dân Chúa. Cứu ai hằng sợ Tôn Danh, dọi chiếu ánh vinh hiển Ngài.</vt:lpstr>
      <vt:lpstr>Đk: Lạy Chúa xin cho chúng con được thấy tình thương của Chúa, và ban ơn cứu độ cho chúng con.</vt:lpstr>
      <vt:lpstr>Tk2: Ân nghĩa và công lý nay tao ngộ, hòa bình đẹp duyên cùng công chính. Đất nay nảy mầm công minh, thành tín giáng lâm bởi trời.</vt:lpstr>
      <vt:lpstr>Đk: Lạy Chúa xin cho chúng con được thấy tình thương của Chúa, và ban ơn cứu độ cho chúng con.</vt:lpstr>
      <vt:lpstr>Tk3: Vâng, chính Ngài ban phúc ân dư đầy, và ruộng đồng nở rộ hoa trái. Tín trung rày làm tiền phong mở lối bước chân của Ngài.</vt:lpstr>
      <vt:lpstr>Đk: Lạy Chúa xin cho chúng con được thấy tình thương của Chúa, và ban ơn cứu độ cho chúng con.</vt:lpstr>
      <vt:lpstr>PowerPoint Presentation</vt:lpstr>
      <vt:lpstr>Hãy dọn đường cho Chúa, hãy sửa đường Chúa cho thẳng ngay, và mọi người sẽ thấy ơn Thiên Chúa cứu độ.</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Nguyện Hiệp Lễ Hãy Dọn Đường Lm. Nguyễn Mộng Huỳnh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Kết Lễ Vì Chúa Sẽ Đến Phương Anh</vt:lpstr>
      <vt:lpstr>Đk: Đường Chúa ta uốn cho ngay, hố sâu ta lấp (i) cho đầy. Non cao ta hãy san bằng, để muôn người được thấy ơn cứu độ.</vt:lpstr>
      <vt:lpstr>Tk1: Vì Chúa sẽ đến, Chúa sẽ đến, Chúa sẽ đến, sẽ đến vào lúc ta chẳng hay, sẽ đến vào lúc ta chẳng hay.</vt:lpstr>
      <vt:lpstr>Đk: Đường Chúa ta uốn cho ngay, hố sâu ta lấp (i) cho đầy. Non cao ta hãy san bằng, để muôn người được thấy ơn cứu độ.</vt:lpstr>
      <vt:lpstr>Tk2: Vì Chúa sẽ đến, Chúa sẽ đến, Chúa sẽ đến, sẽ đến từng giây phút trong đời ta, sẽ đến từng giây phút trong đời ta.</vt:lpstr>
      <vt:lpstr>Đk: Đường Chúa ta uốn cho ngay, hố sâu ta lấp (i) cho đầy. Non cao ta hãy san bằng, để muôn người được thấy ơn cứu độ.</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Hung Nam</cp:lastModifiedBy>
  <cp:revision>167</cp:revision>
  <dcterms:created xsi:type="dcterms:W3CDTF">2023-05-21T07:25:42Z</dcterms:created>
  <dcterms:modified xsi:type="dcterms:W3CDTF">2023-12-07T22:13:38Z</dcterms:modified>
</cp:coreProperties>
</file>