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8" r:id="rId3"/>
    <p:sldMasterId id="2147483788" r:id="rId4"/>
    <p:sldMasterId id="2147483800" r:id="rId5"/>
    <p:sldMasterId id="2147483812" r:id="rId6"/>
    <p:sldMasterId id="2147483824" r:id="rId7"/>
    <p:sldMasterId id="2147483860" r:id="rId8"/>
    <p:sldMasterId id="2147483872" r:id="rId9"/>
    <p:sldMasterId id="2147483884" r:id="rId10"/>
    <p:sldMasterId id="2147483896" r:id="rId11"/>
    <p:sldMasterId id="2147483908" r:id="rId12"/>
  </p:sldMasterIdLst>
  <p:notesMasterIdLst>
    <p:notesMasterId r:id="rId76"/>
  </p:notesMasterIdLst>
  <p:sldIdLst>
    <p:sldId id="9701" r:id="rId13"/>
    <p:sldId id="359" r:id="rId14"/>
    <p:sldId id="9698" r:id="rId15"/>
    <p:sldId id="9699" r:id="rId16"/>
    <p:sldId id="9706" r:id="rId17"/>
    <p:sldId id="2146" r:id="rId18"/>
    <p:sldId id="1982" r:id="rId19"/>
    <p:sldId id="9670" r:id="rId20"/>
    <p:sldId id="9707" r:id="rId21"/>
    <p:sldId id="2361" r:id="rId22"/>
    <p:sldId id="9690" r:id="rId23"/>
    <p:sldId id="261" r:id="rId24"/>
    <p:sldId id="262" r:id="rId25"/>
    <p:sldId id="9674" r:id="rId26"/>
    <p:sldId id="9671" r:id="rId27"/>
    <p:sldId id="264" r:id="rId28"/>
    <p:sldId id="9675" r:id="rId29"/>
    <p:sldId id="9672" r:id="rId30"/>
    <p:sldId id="266" r:id="rId31"/>
    <p:sldId id="9676" r:id="rId32"/>
    <p:sldId id="9673" r:id="rId33"/>
    <p:sldId id="9689" r:id="rId34"/>
    <p:sldId id="9584" r:id="rId35"/>
    <p:sldId id="9710" r:id="rId36"/>
    <p:sldId id="9659" r:id="rId37"/>
    <p:sldId id="9644" r:id="rId38"/>
    <p:sldId id="9645" r:id="rId39"/>
    <p:sldId id="9646" r:id="rId40"/>
    <p:sldId id="9647" r:id="rId41"/>
    <p:sldId id="9648" r:id="rId42"/>
    <p:sldId id="9649" r:id="rId43"/>
    <p:sldId id="9650" r:id="rId44"/>
    <p:sldId id="9651" r:id="rId45"/>
    <p:sldId id="9652" r:id="rId46"/>
    <p:sldId id="9653" r:id="rId47"/>
    <p:sldId id="9654" r:id="rId48"/>
    <p:sldId id="9655" r:id="rId49"/>
    <p:sldId id="9656" r:id="rId50"/>
    <p:sldId id="9692" r:id="rId51"/>
    <p:sldId id="258" r:id="rId52"/>
    <p:sldId id="1134" r:id="rId53"/>
    <p:sldId id="1161" r:id="rId54"/>
    <p:sldId id="9678" r:id="rId55"/>
    <p:sldId id="1139" r:id="rId56"/>
    <p:sldId id="9553" r:id="rId57"/>
    <p:sldId id="9554" r:id="rId58"/>
    <p:sldId id="9679" r:id="rId59"/>
    <p:sldId id="9669" r:id="rId60"/>
    <p:sldId id="9693" r:id="rId61"/>
    <p:sldId id="9384" r:id="rId62"/>
    <p:sldId id="2344" r:id="rId63"/>
    <p:sldId id="9555" r:id="rId64"/>
    <p:sldId id="9556" r:id="rId65"/>
    <p:sldId id="9704" r:id="rId66"/>
    <p:sldId id="9680" r:id="rId67"/>
    <p:sldId id="9705" r:id="rId68"/>
    <p:sldId id="9691" r:id="rId69"/>
    <p:sldId id="9708" r:id="rId70"/>
    <p:sldId id="9390" r:id="rId71"/>
    <p:sldId id="2180" r:id="rId72"/>
    <p:sldId id="2182" r:id="rId73"/>
    <p:sldId id="9682" r:id="rId74"/>
    <p:sldId id="9709" r:id="rId7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16" Type="http://schemas.openxmlformats.org/officeDocument/2006/relationships/slide" Target="slides/slide4.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9.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2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268197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8584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30099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358567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75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77163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009201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6805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25497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1731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84298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268197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858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30099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358567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752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77163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009201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68056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254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173146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842985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268197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858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30099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358567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752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77163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0092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259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432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1379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573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11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16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0111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377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6624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28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1190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0629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2122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6286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506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839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8127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5758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9867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76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1886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93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2256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8107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8960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4437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7246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3705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133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6263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5813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7381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5546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6586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7691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8170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62951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59695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5157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9481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21671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8975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17562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1256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39710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6209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13505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75193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425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9522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15867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316324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496547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21334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115158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6805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2549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173146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8429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4/6/2024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4752984"/>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4752984"/>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4752984"/>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6649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69438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86789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5423061"/>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95787"/>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18.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4.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4.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2.xml"/></Relationships>
</file>

<file path=ppt/slides/_rels/slide5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96.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0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00133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1447800" y="361950"/>
            <a:ext cx="5715000" cy="1077218"/>
          </a:xfrm>
          <a:prstGeom prst="rect">
            <a:avLst/>
          </a:prstGeom>
          <a:noFill/>
        </p:spPr>
        <p:txBody>
          <a:bodyPr wrap="square" rtlCol="0">
            <a:spAutoFit/>
          </a:bodyPr>
          <a:lstStyle/>
          <a:p>
            <a:r>
              <a:rPr lang="en-US" sz="3200">
                <a:solidFill>
                  <a:srgbClr val="003399"/>
                </a:solidFill>
              </a:rPr>
              <a:t>Bài Đọc 1</a:t>
            </a:r>
          </a:p>
          <a:p>
            <a:r>
              <a:rPr lang="en-US" sz="3200">
                <a:solidFill>
                  <a:srgbClr val="003399"/>
                </a:solidFill>
              </a:rPr>
              <a:t>Bài trích sách công vụ Tông Đồ</a:t>
            </a:r>
          </a:p>
        </p:txBody>
      </p:sp>
      <p:sp>
        <p:nvSpPr>
          <p:cNvPr id="5" name="TextBox 4"/>
          <p:cNvSpPr txBox="1"/>
          <p:nvPr/>
        </p:nvSpPr>
        <p:spPr>
          <a:xfrm>
            <a:off x="706120" y="4248150"/>
            <a:ext cx="6925294" cy="646331"/>
          </a:xfrm>
          <a:prstGeom prst="rect">
            <a:avLst/>
          </a:prstGeom>
          <a:noFill/>
        </p:spPr>
        <p:txBody>
          <a:bodyPr wrap="none" rtlCol="0">
            <a:spAutoFit/>
          </a:bodyPr>
          <a:lstStyle/>
          <a:p>
            <a:r>
              <a:rPr lang="en-US" sz="3600" dirty="0" err="1">
                <a:solidFill>
                  <a:schemeClr val="bg1"/>
                </a:solidFill>
              </a:rPr>
              <a:t>Các</a:t>
            </a:r>
            <a:r>
              <a:rPr lang="en-US" sz="3600" dirty="0">
                <a:solidFill>
                  <a:schemeClr val="bg1"/>
                </a:solidFill>
              </a:rPr>
              <a:t> </a:t>
            </a:r>
            <a:r>
              <a:rPr lang="en-US" sz="3600" dirty="0" err="1">
                <a:solidFill>
                  <a:schemeClr val="bg1"/>
                </a:solidFill>
              </a:rPr>
              <a:t>tín</a:t>
            </a:r>
            <a:r>
              <a:rPr lang="en-US" sz="3600" dirty="0">
                <a:solidFill>
                  <a:schemeClr val="bg1"/>
                </a:solidFill>
              </a:rPr>
              <a:t> </a:t>
            </a:r>
            <a:r>
              <a:rPr lang="en-US" sz="3600" dirty="0" err="1">
                <a:solidFill>
                  <a:schemeClr val="bg1"/>
                </a:solidFill>
              </a:rPr>
              <a:t>hữu</a:t>
            </a:r>
            <a:r>
              <a:rPr lang="en-US" sz="3600" dirty="0">
                <a:solidFill>
                  <a:schemeClr val="bg1"/>
                </a:solidFill>
              </a:rPr>
              <a:t> </a:t>
            </a:r>
            <a:r>
              <a:rPr lang="en-US" sz="3600" dirty="0" err="1">
                <a:solidFill>
                  <a:schemeClr val="bg1"/>
                </a:solidFill>
              </a:rPr>
              <a:t>chỉ</a:t>
            </a:r>
            <a:r>
              <a:rPr lang="en-US" sz="3600" dirty="0">
                <a:solidFill>
                  <a:schemeClr val="bg1"/>
                </a:solidFill>
              </a:rPr>
              <a:t> </a:t>
            </a:r>
            <a:r>
              <a:rPr lang="en-US" sz="3600" dirty="0" err="1">
                <a:solidFill>
                  <a:schemeClr val="bg1"/>
                </a:solidFill>
              </a:rPr>
              <a:t>có</a:t>
            </a:r>
            <a:r>
              <a:rPr lang="en-US" sz="3600" dirty="0">
                <a:solidFill>
                  <a:schemeClr val="bg1"/>
                </a:solidFill>
              </a:rPr>
              <a:t> </a:t>
            </a:r>
            <a:r>
              <a:rPr lang="en-US" sz="3600" dirty="0" err="1">
                <a:solidFill>
                  <a:schemeClr val="bg1"/>
                </a:solidFill>
              </a:rPr>
              <a:t>một</a:t>
            </a:r>
            <a:r>
              <a:rPr lang="en-US" sz="3600" dirty="0">
                <a:solidFill>
                  <a:schemeClr val="bg1"/>
                </a:solidFill>
              </a:rPr>
              <a:t> </a:t>
            </a:r>
            <a:r>
              <a:rPr lang="en-US" sz="3600" dirty="0" err="1">
                <a:solidFill>
                  <a:schemeClr val="bg1"/>
                </a:solidFill>
              </a:rPr>
              <a:t>lòng</a:t>
            </a:r>
            <a:r>
              <a:rPr lang="en-US" sz="3600" dirty="0">
                <a:solidFill>
                  <a:schemeClr val="bg1"/>
                </a:solidFill>
              </a:rPr>
              <a:t> </a:t>
            </a:r>
            <a:r>
              <a:rPr lang="en-US" sz="3600" dirty="0" err="1">
                <a:solidFill>
                  <a:schemeClr val="bg1"/>
                </a:solidFill>
              </a:rPr>
              <a:t>một</a:t>
            </a:r>
            <a:r>
              <a:rPr lang="en-US" sz="3600" dirty="0">
                <a:solidFill>
                  <a:schemeClr val="bg1"/>
                </a:solidFill>
              </a:rPr>
              <a:t> ý.</a:t>
            </a:r>
          </a:p>
        </p:txBody>
      </p:sp>
    </p:spTree>
    <p:extLst>
      <p:ext uri="{BB962C8B-B14F-4D97-AF65-F5344CB8AC3E}">
        <p14:creationId xmlns:p14="http://schemas.microsoft.com/office/powerpoint/2010/main" val="664176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normAutofit/>
          </a:bodyPr>
          <a:lstStyle/>
          <a:p>
            <a:pPr eaLnBrk="1" hangingPunct="1">
              <a:lnSpc>
                <a:spcPct val="120000"/>
              </a:lnSpc>
            </a:pPr>
            <a:r>
              <a:rPr lang="en-US" sz="5400" b="1">
                <a:solidFill>
                  <a:srgbClr val="FF0000"/>
                </a:solidFill>
                <a:latin typeface="+mj-lt"/>
                <a:cs typeface="Tahoma" pitchFamily="34" charset="0"/>
              </a:rPr>
              <a:t>THÁNH VỊNH 117</a:t>
            </a:r>
          </a:p>
          <a:p>
            <a:pPr eaLnBrk="1" hangingPunct="1">
              <a:lnSpc>
                <a:spcPct val="120000"/>
              </a:lnSpc>
            </a:pPr>
            <a:r>
              <a:rPr lang="en-US" sz="5400" b="1">
                <a:solidFill>
                  <a:srgbClr val="FF0000"/>
                </a:solidFill>
                <a:latin typeface="+mj-lt"/>
                <a:cs typeface="Tahoma" pitchFamily="34" charset="0"/>
              </a:rPr>
              <a:t>Lm Kim Long</a:t>
            </a:r>
          </a:p>
          <a:p>
            <a:pPr eaLnBrk="1" hangingPunct="1">
              <a:lnSpc>
                <a:spcPct val="120000"/>
              </a:lnSpc>
            </a:pPr>
            <a:r>
              <a:rPr lang="en-US" sz="5400" b="1">
                <a:solidFill>
                  <a:srgbClr val="FF0000"/>
                </a:solidFill>
                <a:latin typeface="+mj-lt"/>
                <a:cs typeface="Tahoma" pitchFamily="34" charset="0"/>
              </a:rPr>
              <a:t>03 câu</a:t>
            </a:r>
            <a:endParaRPr lang="en-US" sz="5400" b="1" dirty="0">
              <a:solidFill>
                <a:srgbClr val="FF0000"/>
              </a:solidFill>
              <a:latin typeface="+mj-lt"/>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4217871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dirty="0">
                <a:solidFill>
                  <a:srgbClr val="003399"/>
                </a:solidFill>
                <a:latin typeface="+mj-lt"/>
                <a:cs typeface="Times New Roman" panose="02020603050405020304" pitchFamily="18" charset="0"/>
              </a:rPr>
              <a:t>Hãy tạ ơn Chúa vì Chúa nhân từ, ngàn đời Chúa vẫn trọn tình thương.</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Tk1:</a:t>
            </a:r>
            <a: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300" b="1" dirty="0">
                <a:solidFill>
                  <a:srgbClr val="003399"/>
                </a:solidFill>
                <a:latin typeface="+mj-lt"/>
                <a:cs typeface="Times New Roman" panose="02020603050405020304" pitchFamily="18" charset="0"/>
              </a:rPr>
              <a:t>Is-ra-el nào hãy nói rằng: Ngàn đời Chúa vẫn trọn tình thương. A-a-ron hãy nói lên rằng: Ngàn đời Chúa vẫn trọn tình thương.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23562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8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96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latin typeface="+mj-lt"/>
                <a:cs typeface="Times New Roman" panose="02020603050405020304" pitchFamily="18" charset="0"/>
              </a:rPr>
              <a:t>Ai tôn sợ Chúa hãy nói lên rằng: Ngàn </a:t>
            </a:r>
            <a:r>
              <a:rPr lang="en-US" sz="6600" b="1" dirty="0">
                <a:solidFill>
                  <a:srgbClr val="003399"/>
                </a:solidFill>
                <a:latin typeface="+mj-lt"/>
                <a:cs typeface="Times New Roman" panose="02020603050405020304" pitchFamily="18" charset="0"/>
              </a:rPr>
              <a:t>đ</a:t>
            </a:r>
            <a:r>
              <a:rPr lang="vi-VN" sz="6600" b="1" dirty="0">
                <a:solidFill>
                  <a:srgbClr val="003399"/>
                </a:solidFill>
                <a:latin typeface="+mj-lt"/>
                <a:cs typeface="Times New Roman" panose="02020603050405020304" pitchFamily="18" charset="0"/>
              </a:rPr>
              <a:t>ời Chúa vẫn trọn tình thương.</a:t>
            </a:r>
            <a:endParaRPr lang="en-US" sz="9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07901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dirty="0">
                <a:solidFill>
                  <a:srgbClr val="003399"/>
                </a:solidFill>
                <a:latin typeface="+mj-lt"/>
                <a:cs typeface="Times New Roman" panose="02020603050405020304" pitchFamily="18" charset="0"/>
              </a:rPr>
              <a:t>Hãy tạ ơn Chúa vì Chúa nhân từ, ngàn đời Chúa vẫn trọn tình thương.</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897579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latin typeface="+mj-lt"/>
                <a:cs typeface="Times New Roman" pitchFamily="18" charset="0"/>
              </a:rPr>
              <a:t>Tk2:</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Cánh</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tay</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vận</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dụng</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uy</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lực</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kìa</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cánh</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hữu</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vùng</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thoát</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vong</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thân</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và</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sống</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loan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truyền</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sự</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nghiệp</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trót</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đời</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54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tôi</a:t>
            </a:r>
            <a:r>
              <a:rPr lang="en-US" alt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63348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Vâng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tôi</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bị</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từng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sửa</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phạt</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Ngài</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chẳng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nỡ</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khiến</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bị</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mạng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vong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8019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72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8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j-lt"/>
                <a:cs typeface="Times New Roman" panose="02020603050405020304" pitchFamily="18" charset="0"/>
              </a:rPr>
              <a:t>Hãy tạ ơn Chúa vì Chúa nhân từ, ngàn đời Chúa vẫn trọn tình thương.</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70100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100" b="1" u="sng" dirty="0">
                <a:solidFill>
                  <a:srgbClr val="FF0000"/>
                </a:solidFill>
                <a:effectLst>
                  <a:outerShdw blurRad="38100" dist="38100" dir="2700000" algn="tl">
                    <a:srgbClr val="000000">
                      <a:alpha val="43137"/>
                    </a:srgbClr>
                  </a:outerShdw>
                </a:effectLst>
                <a:latin typeface="+mj-lt"/>
                <a:cs typeface="Times New Roman" pitchFamily="18" charset="0"/>
              </a:rPr>
              <a:t>Tk3:</a:t>
            </a:r>
            <a:r>
              <a:rPr lang="en-US" sz="61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Đó</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viên</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đá</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thợ</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nề</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loại</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lại</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thành</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đá</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góc</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tường</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rồi</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Đó</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chính</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công</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trình</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đã</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làm</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kỳ</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diệu</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trước</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mắt</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mọi</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phạm</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61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nhân</a:t>
            </a:r>
            <a:r>
              <a:rPr lang="en-US" altLang="en-US" sz="61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61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63037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Vâng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đây</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là</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chính</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tạo</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thành</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ngày</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này</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hãy</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hát</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hò</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mừng</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altLang="en-US" sz="72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vui</a:t>
            </a:r>
            <a:r>
              <a:rPr lang="en-US" altLang="en-US" sz="72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endParaRPr lang="en-US" sz="4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1410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dirty="0">
                <a:solidFill>
                  <a:srgbClr val="003399"/>
                </a:solidFill>
                <a:latin typeface="+mj-lt"/>
                <a:cs typeface="Times New Roman" panose="02020603050405020304" pitchFamily="18" charset="0"/>
              </a:rPr>
              <a:t>Hãy tạ ơn Chúa vì Chúa nhân từ, ngàn đời Chúa vẫn trọn tình thương.</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19037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91291" y="4019550"/>
            <a:ext cx="8594387"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2</a:t>
            </a:r>
          </a:p>
          <a:p>
            <a:r>
              <a:rPr lang="vi-VN" sz="3200" dirty="0">
                <a:solidFill>
                  <a:schemeClr val="bg1"/>
                </a:solidFill>
              </a:rPr>
              <a:t>Bài trích thư thứ nhất của thánh Gio-an tông đồ.</a:t>
            </a:r>
            <a:endParaRPr lang="en-US" sz="3200" dirty="0">
              <a:solidFill>
                <a:schemeClr val="bg1"/>
              </a:solidFill>
            </a:endParaRPr>
          </a:p>
        </p:txBody>
      </p:sp>
      <p:sp>
        <p:nvSpPr>
          <p:cNvPr id="5" name="TextBox 4"/>
          <p:cNvSpPr txBox="1"/>
          <p:nvPr/>
        </p:nvSpPr>
        <p:spPr>
          <a:xfrm>
            <a:off x="76200" y="338341"/>
            <a:ext cx="7111242" cy="1200329"/>
          </a:xfrm>
          <a:prstGeom prst="rect">
            <a:avLst/>
          </a:prstGeom>
          <a:solidFill>
            <a:srgbClr val="FFFF00">
              <a:alpha val="2000"/>
            </a:srgbClr>
          </a:solidFill>
          <a:ln>
            <a:solidFill>
              <a:srgbClr val="FFFF00"/>
            </a:solidFill>
          </a:ln>
          <a:effectLst>
            <a:glow rad="139700">
              <a:schemeClr val="accent3">
                <a:satMod val="175000"/>
                <a:alpha val="40000"/>
              </a:schemeClr>
            </a:glow>
          </a:effectLst>
        </p:spPr>
        <p:txBody>
          <a:bodyPr wrap="none" rtlCol="0">
            <a:spAutoFit/>
          </a:bodyPr>
          <a:lstStyle/>
          <a:p>
            <a:r>
              <a:rPr lang="vi-VN" sz="3600" dirty="0">
                <a:solidFill>
                  <a:srgbClr val="003399"/>
                </a:solidFill>
              </a:rPr>
              <a:t>Mọi kẻ đã được Thiên Chúa sinh ra </a:t>
            </a:r>
            <a:endParaRPr lang="en-US" sz="3600" dirty="0">
              <a:solidFill>
                <a:srgbClr val="003399"/>
              </a:solidFill>
            </a:endParaRPr>
          </a:p>
          <a:p>
            <a:r>
              <a:rPr lang="vi-VN" sz="3600" dirty="0">
                <a:solidFill>
                  <a:srgbClr val="003399"/>
                </a:solidFill>
              </a:rPr>
              <a:t>đều thắng được thế gian.</a:t>
            </a:r>
            <a:endParaRPr lang="en-US" sz="3600" dirty="0">
              <a:solidFill>
                <a:srgbClr val="003399"/>
              </a:solidFill>
            </a:endParaRPr>
          </a:p>
        </p:txBody>
      </p:sp>
    </p:spTree>
    <p:extLst>
      <p:ext uri="{BB962C8B-B14F-4D97-AF65-F5344CB8AC3E}">
        <p14:creationId xmlns:p14="http://schemas.microsoft.com/office/powerpoint/2010/main" val="478150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000" b="1" dirty="0" err="1">
                <a:solidFill>
                  <a:srgbClr val="003399"/>
                </a:solidFill>
                <a:latin typeface="+mj-lt"/>
                <a:cs typeface="Times New Roman" panose="02020603050405020304" pitchFamily="18" charset="0"/>
              </a:rPr>
              <a:t>Chúa</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nói</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Tô</a:t>
            </a:r>
            <a:r>
              <a:rPr lang="en-US" sz="6000" b="1" dirty="0">
                <a:solidFill>
                  <a:srgbClr val="003399"/>
                </a:solidFill>
                <a:latin typeface="+mj-lt"/>
                <a:cs typeface="Times New Roman" panose="02020603050405020304" pitchFamily="18" charset="0"/>
              </a:rPr>
              <a:t>-ma, </a:t>
            </a:r>
            <a:r>
              <a:rPr lang="en-US" sz="6000" b="1" dirty="0" err="1">
                <a:solidFill>
                  <a:srgbClr val="003399"/>
                </a:solidFill>
                <a:latin typeface="+mj-lt"/>
                <a:cs typeface="Times New Roman" panose="02020603050405020304" pitchFamily="18" charset="0"/>
              </a:rPr>
              <a:t>vì</a:t>
            </a:r>
            <a:r>
              <a:rPr lang="en-US" sz="6000" b="1" dirty="0">
                <a:solidFill>
                  <a:srgbClr val="003399"/>
                </a:solidFill>
                <a:latin typeface="+mj-lt"/>
                <a:cs typeface="Times New Roman" panose="02020603050405020304" pitchFamily="18" charset="0"/>
              </a:rPr>
              <a:t> con </a:t>
            </a:r>
            <a:r>
              <a:rPr lang="en-US" sz="6000" b="1" dirty="0" err="1">
                <a:solidFill>
                  <a:srgbClr val="003399"/>
                </a:solidFill>
                <a:latin typeface="+mj-lt"/>
                <a:cs typeface="Times New Roman" panose="02020603050405020304" pitchFamily="18" charset="0"/>
              </a:rPr>
              <a:t>đã</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thấy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Thầy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nên</a:t>
            </a:r>
            <a:r>
              <a:rPr lang="en-US" sz="6000" b="1" dirty="0">
                <a:solidFill>
                  <a:srgbClr val="003399"/>
                </a:solidFill>
                <a:latin typeface="+mj-lt"/>
                <a:cs typeface="Times New Roman" panose="02020603050405020304" pitchFamily="18" charset="0"/>
              </a:rPr>
              <a:t> con </a:t>
            </a:r>
            <a:r>
              <a:rPr lang="en-US" sz="6000" b="1" dirty="0" err="1">
                <a:solidFill>
                  <a:srgbClr val="003399"/>
                </a:solidFill>
                <a:latin typeface="+mj-lt"/>
                <a:cs typeface="Times New Roman" panose="02020603050405020304" pitchFamily="18" charset="0"/>
              </a:rPr>
              <a:t>mới</a:t>
            </a:r>
            <a:r>
              <a:rPr lang="en-US" sz="6000" b="1" dirty="0">
                <a:solidFill>
                  <a:srgbClr val="003399"/>
                </a:solidFill>
                <a:latin typeface="+mj-lt"/>
                <a:cs typeface="Times New Roman" panose="02020603050405020304" pitchFamily="18" charset="0"/>
              </a:rPr>
              <a:t> tin. </a:t>
            </a:r>
            <a:r>
              <a:rPr lang="en-US" sz="6000" b="1" dirty="0" err="1">
                <a:solidFill>
                  <a:srgbClr val="003399"/>
                </a:solidFill>
                <a:latin typeface="+mj-lt"/>
                <a:cs typeface="Times New Roman" panose="02020603050405020304" pitchFamily="18" charset="0"/>
              </a:rPr>
              <a:t>Phúc</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cho</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những</a:t>
            </a:r>
            <a:r>
              <a:rPr lang="en-US" sz="6000" b="1" dirty="0">
                <a:solidFill>
                  <a:srgbClr val="003399"/>
                </a:solidFill>
                <a:latin typeface="+mj-lt"/>
                <a:cs typeface="Times New Roman" panose="02020603050405020304" pitchFamily="18" charset="0"/>
              </a:rPr>
              <a:t> ai </a:t>
            </a:r>
            <a:r>
              <a:rPr lang="en-US" sz="6000" b="1" dirty="0" err="1">
                <a:solidFill>
                  <a:srgbClr val="003399"/>
                </a:solidFill>
                <a:latin typeface="+mj-lt"/>
                <a:cs typeface="Times New Roman" panose="02020603050405020304" pitchFamily="18" charset="0"/>
              </a:rPr>
              <a:t>không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thấy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mà</a:t>
            </a:r>
            <a:r>
              <a:rPr lang="en-US" sz="6000" b="1" dirty="0">
                <a:solidFill>
                  <a:srgbClr val="003399"/>
                </a:solidFill>
                <a:latin typeface="+mj-lt"/>
                <a:cs typeface="Times New Roman" panose="02020603050405020304" pitchFamily="18" charset="0"/>
              </a:rPr>
              <a:t> tin.</a:t>
            </a:r>
            <a:endParaRPr lang="en-US" sz="8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4000" u="sng">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u="sng">
              <a:solidFill>
                <a:srgbClr val="FF0000"/>
              </a:solidFill>
              <a:latin typeface="+mj-lt"/>
            </a:endParaRPr>
          </a:p>
        </p:txBody>
      </p:sp>
    </p:spTree>
    <p:extLst>
      <p:ext uri="{BB962C8B-B14F-4D97-AF65-F5344CB8AC3E}">
        <p14:creationId xmlns:p14="http://schemas.microsoft.com/office/powerpoint/2010/main" val="2822665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9461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7200" b="1" dirty="0">
                <a:solidFill>
                  <a:srgbClr val="003399"/>
                </a:solidFill>
                <a:latin typeface="+mj-lt"/>
                <a:cs typeface="Times New Roman" panose="02020603050405020304" pitchFamily="18" charset="0"/>
              </a:rPr>
              <a:t>Hãy tạ ơn Chúa vì Chúa nhân từ, ngàn đời Chúa vẫn trọn tình thương.</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53730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u="sng"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u="sng"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5029200" y="155515"/>
            <a:ext cx="3733800" cy="584775"/>
          </a:xfrm>
          <a:prstGeom prst="rect">
            <a:avLst/>
          </a:prstGeom>
          <a:noFill/>
        </p:spPr>
        <p:txBody>
          <a:bodyPr wrap="square" rtlCol="0">
            <a:spAutoFit/>
          </a:bodyPr>
          <a:lstStyle/>
          <a:p>
            <a:r>
              <a:rPr lang="en-US" sz="3200">
                <a:solidFill>
                  <a:schemeClr val="bg1"/>
                </a:solidFill>
              </a:rPr>
              <a:t>Lời Nguyện Tín Hữu</a:t>
            </a:r>
          </a:p>
        </p:txBody>
      </p:sp>
    </p:spTree>
    <p:extLst>
      <p:ext uri="{BB962C8B-B14F-4D97-AF65-F5344CB8AC3E}">
        <p14:creationId xmlns:p14="http://schemas.microsoft.com/office/powerpoint/2010/main" val="115966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000" b="1" dirty="0" err="1">
                <a:solidFill>
                  <a:srgbClr val="003399"/>
                </a:solidFill>
                <a:latin typeface="+mj-lt"/>
                <a:cs typeface="Times New Roman" panose="02020603050405020304" pitchFamily="18" charset="0"/>
              </a:rPr>
              <a:t>Chúa</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nói</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Tô</a:t>
            </a:r>
            <a:r>
              <a:rPr lang="en-US" sz="6000" b="1" dirty="0">
                <a:solidFill>
                  <a:srgbClr val="003399"/>
                </a:solidFill>
                <a:latin typeface="+mj-lt"/>
                <a:cs typeface="Times New Roman" panose="02020603050405020304" pitchFamily="18" charset="0"/>
              </a:rPr>
              <a:t>-ma, </a:t>
            </a:r>
            <a:r>
              <a:rPr lang="en-US" sz="6000" b="1" dirty="0" err="1">
                <a:solidFill>
                  <a:srgbClr val="003399"/>
                </a:solidFill>
                <a:latin typeface="+mj-lt"/>
                <a:cs typeface="Times New Roman" panose="02020603050405020304" pitchFamily="18" charset="0"/>
              </a:rPr>
              <a:t>vì</a:t>
            </a:r>
            <a:r>
              <a:rPr lang="en-US" sz="6000" b="1" dirty="0">
                <a:solidFill>
                  <a:srgbClr val="003399"/>
                </a:solidFill>
                <a:latin typeface="+mj-lt"/>
                <a:cs typeface="Times New Roman" panose="02020603050405020304" pitchFamily="18" charset="0"/>
              </a:rPr>
              <a:t> con </a:t>
            </a:r>
            <a:r>
              <a:rPr lang="en-US" sz="6000" b="1" dirty="0" err="1">
                <a:solidFill>
                  <a:srgbClr val="003399"/>
                </a:solidFill>
                <a:latin typeface="+mj-lt"/>
                <a:cs typeface="Times New Roman" panose="02020603050405020304" pitchFamily="18" charset="0"/>
              </a:rPr>
              <a:t>đã</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thấy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Thầy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nên</a:t>
            </a:r>
            <a:r>
              <a:rPr lang="en-US" sz="6000" b="1" dirty="0">
                <a:solidFill>
                  <a:srgbClr val="003399"/>
                </a:solidFill>
                <a:latin typeface="+mj-lt"/>
                <a:cs typeface="Times New Roman" panose="02020603050405020304" pitchFamily="18" charset="0"/>
              </a:rPr>
              <a:t> con </a:t>
            </a:r>
            <a:r>
              <a:rPr lang="en-US" sz="6000" b="1" dirty="0" err="1">
                <a:solidFill>
                  <a:srgbClr val="003399"/>
                </a:solidFill>
                <a:latin typeface="+mj-lt"/>
                <a:cs typeface="Times New Roman" panose="02020603050405020304" pitchFamily="18" charset="0"/>
              </a:rPr>
              <a:t>mới</a:t>
            </a:r>
            <a:r>
              <a:rPr lang="en-US" sz="6000" b="1" dirty="0">
                <a:solidFill>
                  <a:srgbClr val="003399"/>
                </a:solidFill>
                <a:latin typeface="+mj-lt"/>
                <a:cs typeface="Times New Roman" panose="02020603050405020304" pitchFamily="18" charset="0"/>
              </a:rPr>
              <a:t> tin. </a:t>
            </a:r>
            <a:r>
              <a:rPr lang="en-US" sz="6000" b="1" dirty="0" err="1">
                <a:solidFill>
                  <a:srgbClr val="003399"/>
                </a:solidFill>
                <a:latin typeface="+mj-lt"/>
                <a:cs typeface="Times New Roman" panose="02020603050405020304" pitchFamily="18" charset="0"/>
              </a:rPr>
              <a:t>Phúc</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cho</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những</a:t>
            </a:r>
            <a:r>
              <a:rPr lang="en-US" sz="6000" b="1" dirty="0">
                <a:solidFill>
                  <a:srgbClr val="003399"/>
                </a:solidFill>
                <a:latin typeface="+mj-lt"/>
                <a:cs typeface="Times New Roman" panose="02020603050405020304" pitchFamily="18" charset="0"/>
              </a:rPr>
              <a:t> ai </a:t>
            </a:r>
            <a:r>
              <a:rPr lang="en-US" sz="6000" b="1" dirty="0" err="1">
                <a:solidFill>
                  <a:srgbClr val="003399"/>
                </a:solidFill>
                <a:latin typeface="+mj-lt"/>
                <a:cs typeface="Times New Roman" panose="02020603050405020304" pitchFamily="18" charset="0"/>
              </a:rPr>
              <a:t>không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thấy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mà</a:t>
            </a:r>
            <a:r>
              <a:rPr lang="en-US" sz="6000" b="1" dirty="0">
                <a:solidFill>
                  <a:srgbClr val="003399"/>
                </a:solidFill>
                <a:latin typeface="+mj-lt"/>
                <a:cs typeface="Times New Roman" panose="02020603050405020304" pitchFamily="18" charset="0"/>
              </a:rPr>
              <a:t> tin.</a:t>
            </a:r>
            <a:endParaRPr lang="en-US" sz="8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cs typeface="Times New Roman" pitchFamily="18" charset="0"/>
              </a:rPr>
              <a:t>Alleluia…Alleluia</a:t>
            </a:r>
            <a:endParaRPr lang="en-US" sz="4000" u="sng">
              <a:solidFill>
                <a:srgbClr val="FF0000"/>
              </a:solidFill>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a:solidFill>
                  <a:srgbClr val="FF0000"/>
                </a:solidFill>
                <a:effectLst>
                  <a:outerShdw blurRad="38100" dist="38100" dir="2700000" algn="tl">
                    <a:srgbClr val="000000">
                      <a:alpha val="43137"/>
                    </a:srgbClr>
                  </a:outerShdw>
                </a:effectLst>
                <a:cs typeface="Times New Roman" pitchFamily="18" charset="0"/>
              </a:rPr>
              <a:t>Alleluia…Alleluia</a:t>
            </a:r>
            <a:endParaRPr lang="en-US" sz="3200" u="sng">
              <a:solidFill>
                <a:srgbClr val="FF0000"/>
              </a:solidFill>
            </a:endParaRPr>
          </a:p>
        </p:txBody>
      </p:sp>
    </p:spTree>
    <p:extLst>
      <p:ext uri="{BB962C8B-B14F-4D97-AF65-F5344CB8AC3E}">
        <p14:creationId xmlns:p14="http://schemas.microsoft.com/office/powerpoint/2010/main" val="21570018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Hiến</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Phục</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Sinh</a:t>
            </a:r>
            <a:endPar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Đinh</a:t>
            </a:r>
            <a:r>
              <a:rPr lang="en-US" altLang="en-US" sz="4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Công</a:t>
            </a:r>
            <a:r>
              <a:rPr lang="en-US" altLang="en-US" sz="4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Huỳnh</a:t>
            </a:r>
            <a:endParaRPr lang="en-US" altLang="en-US" sz="44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6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b="1" dirty="0">
                <a:solidFill>
                  <a:srgbClr val="003399"/>
                </a:solidFill>
                <a:latin typeface="+mj-lt"/>
                <a:cs typeface="Times New Roman" panose="02020603050405020304" pitchFamily="18" charset="0"/>
              </a:rPr>
              <a:t>Hiệp lòng xin tiến dâng này của lễ tinh tuyền, là rượu nho bánh miến bởi lao công ngày đêm. </a:t>
            </a:r>
            <a:endParaRPr lang="en-US" altLang="en-US" sz="6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000" b="1" dirty="0">
                <a:solidFill>
                  <a:srgbClr val="003399"/>
                </a:solidFill>
                <a:latin typeface="+mj-lt"/>
                <a:cs typeface="Times New Roman" panose="02020603050405020304" pitchFamily="18" charset="0"/>
              </a:rPr>
              <a:t>Tựa Mình Máu xưa Chiên Con hiến dâng cứu độ cho toàn dân. Người đổi lấy chính thân mình làm giá cứu chuộc khắp trần gian.</a:t>
            </a:r>
            <a:endParaRPr lang="en-US" altLang="en-US" sz="5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99396086"/>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6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1" dirty="0">
                <a:solidFill>
                  <a:srgbClr val="003399"/>
                </a:solidFill>
                <a:latin typeface="+mj-lt"/>
                <a:cs typeface="Times New Roman" panose="02020603050405020304" pitchFamily="18" charset="0"/>
              </a:rPr>
              <a:t>Nguyện dâng lên Chúa</a:t>
            </a:r>
            <a:r>
              <a:rPr lang="en-US" sz="4400" b="1" dirty="0">
                <a:solidFill>
                  <a:srgbClr val="003399"/>
                </a:solidFill>
                <a:latin typeface="+mj-lt"/>
                <a:cs typeface="Times New Roman" panose="02020603050405020304" pitchFamily="18" charset="0"/>
              </a:rPr>
              <a:t>,</a:t>
            </a:r>
            <a:r>
              <a:rPr lang="vi-VN" sz="4400" b="1" dirty="0">
                <a:solidFill>
                  <a:srgbClr val="003399"/>
                </a:solidFill>
                <a:latin typeface="+mj-lt"/>
                <a:cs typeface="Times New Roman" panose="02020603050405020304" pitchFamily="18" charset="0"/>
              </a:rPr>
              <a:t> Rượu nho tinh khiết</a:t>
            </a:r>
            <a:r>
              <a:rPr lang="en-US" sz="4400" b="1" dirty="0">
                <a:solidFill>
                  <a:srgbClr val="003399"/>
                </a:solidFill>
                <a:latin typeface="+mj-lt"/>
                <a:cs typeface="Times New Roman" panose="02020603050405020304" pitchFamily="18" charset="0"/>
              </a:rPr>
              <a:t>, </a:t>
            </a:r>
            <a:r>
              <a:rPr lang="vi-VN" sz="4400" b="1" dirty="0">
                <a:solidFill>
                  <a:srgbClr val="003399"/>
                </a:solidFill>
                <a:latin typeface="+mj-lt"/>
                <a:cs typeface="Times New Roman" panose="02020603050405020304" pitchFamily="18" charset="0"/>
              </a:rPr>
              <a:t>bánh miến thơm hương. Do lao công sớm hôm nhọc tâm, bao hy sinh góp chung toàn dân. Tiến dâng mừng Con Thiên Chúa Phục Sinh</a:t>
            </a:r>
            <a:r>
              <a:rPr lang="en-US" sz="4400" b="1" dirty="0">
                <a:solidFill>
                  <a:srgbClr val="003399"/>
                </a:solidFill>
                <a:latin typeface="+mj-lt"/>
                <a:cs typeface="Times New Roman" panose="02020603050405020304" pitchFamily="18" charset="0"/>
              </a:rPr>
              <a:t>.</a:t>
            </a:r>
            <a:endParaRPr lang="en-US" altLang="en-US" sz="4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6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b="1" dirty="0">
                <a:solidFill>
                  <a:srgbClr val="003399"/>
                </a:solidFill>
                <a:latin typeface="+mj-lt"/>
                <a:cs typeface="Times New Roman" panose="02020603050405020304" pitchFamily="18" charset="0"/>
              </a:rPr>
              <a:t>Nhờ Con Chúa hiến thân bằng khổ giá can trường. Giờ trở nên hiến lễ để trao ban tình thương. </a:t>
            </a:r>
            <a:endParaRPr lang="en-US" altLang="en-US" sz="60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09188667"/>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3399"/>
                </a:solidFill>
                <a:latin typeface="+mj-lt"/>
                <a:cs typeface="Times New Roman" panose="02020603050405020304" pitchFamily="18" charset="0"/>
              </a:rPr>
              <a:t>Người phục sinh trong quang vinh thánh oai lẫy lừng trên tầng xanh. Nào thiên sứ với nhân trần hợp tiếng hát mừng : Chúa Phục Sinh.</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19021025"/>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4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1" dirty="0">
                <a:solidFill>
                  <a:srgbClr val="003399"/>
                </a:solidFill>
                <a:latin typeface="+mj-lt"/>
                <a:cs typeface="Times New Roman" panose="02020603050405020304" pitchFamily="18" charset="0"/>
              </a:rPr>
              <a:t>Nguyện dâng lên Chúa</a:t>
            </a:r>
            <a:r>
              <a:rPr lang="en-US" sz="4400" b="1" dirty="0">
                <a:solidFill>
                  <a:srgbClr val="003399"/>
                </a:solidFill>
                <a:latin typeface="+mj-lt"/>
                <a:cs typeface="Times New Roman" panose="02020603050405020304" pitchFamily="18" charset="0"/>
              </a:rPr>
              <a:t>,</a:t>
            </a:r>
            <a:r>
              <a:rPr lang="vi-VN" sz="4400" b="1" dirty="0">
                <a:solidFill>
                  <a:srgbClr val="003399"/>
                </a:solidFill>
                <a:latin typeface="+mj-lt"/>
                <a:cs typeface="Times New Roman" panose="02020603050405020304" pitchFamily="18" charset="0"/>
              </a:rPr>
              <a:t> Rượu nho tinh khiết</a:t>
            </a:r>
            <a:r>
              <a:rPr lang="en-US" sz="4400" b="1" dirty="0">
                <a:solidFill>
                  <a:srgbClr val="003399"/>
                </a:solidFill>
                <a:latin typeface="+mj-lt"/>
                <a:cs typeface="Times New Roman" panose="02020603050405020304" pitchFamily="18" charset="0"/>
              </a:rPr>
              <a:t>, </a:t>
            </a:r>
            <a:r>
              <a:rPr lang="vi-VN" sz="4400" b="1" dirty="0">
                <a:solidFill>
                  <a:srgbClr val="003399"/>
                </a:solidFill>
                <a:latin typeface="+mj-lt"/>
                <a:cs typeface="Times New Roman" panose="02020603050405020304" pitchFamily="18" charset="0"/>
              </a:rPr>
              <a:t>bánh miến thơm hương. Do lao công sớm hôm nhọc tâm, bao hy sinh góp chung toàn dân. Tiến dâng mừng Con Thiên Chúa Phục Sinh</a:t>
            </a:r>
            <a:r>
              <a:rPr lang="en-US" sz="4400" b="1" dirty="0">
                <a:solidFill>
                  <a:srgbClr val="003399"/>
                </a:solidFill>
                <a:latin typeface="+mj-lt"/>
                <a:cs typeface="Times New Roman" panose="02020603050405020304" pitchFamily="18" charset="0"/>
              </a:rPr>
              <a:t>.</a:t>
            </a:r>
            <a:endParaRPr lang="en-US" altLang="en-US" sz="4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257504085"/>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904002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8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Ân</a:t>
            </a:r>
            <a:r>
              <a:rPr lang="en-US" sz="8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8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Huệ</a:t>
            </a:r>
            <a:endParaRPr lang="en-US" sz="8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3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en-US" sz="3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Nguyễn</a:t>
            </a:r>
            <a:r>
              <a:rPr lang="en-US" sz="3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Hùng</a:t>
            </a:r>
            <a:r>
              <a:rPr lang="en-US" sz="3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C</a:t>
            </a:r>
            <a:r>
              <a:rPr lang="vi-VN" sz="3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ư</a:t>
            </a:r>
            <a:r>
              <a:rPr lang="en-US" sz="3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ờng</a:t>
            </a:r>
            <a:r>
              <a:rPr lang="en-US" sz="3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&amp; </a:t>
            </a:r>
            <a:r>
              <a:rPr lang="en-US" sz="3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Viễn</a:t>
            </a:r>
            <a:r>
              <a:rPr lang="en-US" sz="3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Xứ</a:t>
            </a:r>
            <a:endParaRPr lang="en-US" sz="3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3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3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300" b="1" dirty="0" err="1">
                <a:solidFill>
                  <a:srgbClr val="003399"/>
                </a:solidFill>
                <a:latin typeface="+mj-lt"/>
                <a:cs typeface="Times New Roman" panose="02020603050405020304" pitchFamily="18" charset="0"/>
              </a:rPr>
              <a:t>Lắng</a:t>
            </a:r>
            <a:r>
              <a:rPr lang="en-US" sz="4300" b="1" dirty="0">
                <a:solidFill>
                  <a:srgbClr val="003399"/>
                </a:solidFill>
                <a:latin typeface="+mj-lt"/>
                <a:cs typeface="Times New Roman" panose="02020603050405020304" pitchFamily="18" charset="0"/>
              </a:rPr>
              <a:t> lo </a:t>
            </a:r>
            <a:r>
              <a:rPr lang="vi-VN" sz="4300" b="1" dirty="0">
                <a:solidFill>
                  <a:srgbClr val="003399"/>
                </a:solidFill>
                <a:latin typeface="+mj-lt"/>
                <a:cs typeface="Times New Roman" panose="02020603050405020304" pitchFamily="18" charset="0"/>
              </a:rPr>
              <a:t>ư</a:t>
            </a:r>
            <a:r>
              <a:rPr lang="en-US" sz="4300" b="1" dirty="0">
                <a:solidFill>
                  <a:srgbClr val="003399"/>
                </a:solidFill>
                <a:latin typeface="+mj-lt"/>
                <a:cs typeface="Times New Roman" panose="02020603050405020304" pitchFamily="18" charset="0"/>
              </a:rPr>
              <a:t>u </a:t>
            </a:r>
            <a:r>
              <a:rPr lang="en-US" sz="4300" b="1" dirty="0" err="1">
                <a:solidFill>
                  <a:srgbClr val="003399"/>
                </a:solidFill>
                <a:latin typeface="+mj-lt"/>
                <a:cs typeface="Times New Roman" panose="02020603050405020304" pitchFamily="18" charset="0"/>
              </a:rPr>
              <a:t>phiền</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từng</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khuya</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sớm</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trông</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cậy</a:t>
            </a:r>
            <a:r>
              <a:rPr lang="en-US" sz="4300" b="1" dirty="0">
                <a:solidFill>
                  <a:srgbClr val="003399"/>
                </a:solidFill>
                <a:latin typeface="+mj-lt"/>
                <a:cs typeface="Times New Roman" panose="02020603050405020304" pitchFamily="18" charset="0"/>
              </a:rPr>
              <a:t> n</a:t>
            </a:r>
            <a:r>
              <a:rPr lang="vi-VN" sz="4300" b="1" dirty="0">
                <a:solidFill>
                  <a:srgbClr val="003399"/>
                </a:solidFill>
                <a:latin typeface="+mj-lt"/>
                <a:cs typeface="Times New Roman" panose="02020603050405020304" pitchFamily="18" charset="0"/>
              </a:rPr>
              <a:t>ơ</a:t>
            </a:r>
            <a:r>
              <a:rPr lang="en-US" sz="4300" b="1" dirty="0" err="1">
                <a:solidFill>
                  <a:srgbClr val="003399"/>
                </a:solidFill>
                <a:latin typeface="+mj-lt"/>
                <a:cs typeface="Times New Roman" panose="02020603050405020304" pitchFamily="18" charset="0"/>
              </a:rPr>
              <a:t>i</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Chúa</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Chúa</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th</a:t>
            </a:r>
            <a:r>
              <a:rPr lang="vi-VN" sz="4300" b="1" dirty="0">
                <a:solidFill>
                  <a:srgbClr val="003399"/>
                </a:solidFill>
                <a:latin typeface="+mj-lt"/>
                <a:cs typeface="Times New Roman" panose="02020603050405020304" pitchFamily="18" charset="0"/>
              </a:rPr>
              <a:t>ư</a:t>
            </a:r>
            <a:r>
              <a:rPr lang="en-US" sz="4300" b="1" dirty="0" err="1">
                <a:solidFill>
                  <a:srgbClr val="003399"/>
                </a:solidFill>
                <a:latin typeface="+mj-lt"/>
                <a:cs typeface="Times New Roman" panose="02020603050405020304" pitchFamily="18" charset="0"/>
              </a:rPr>
              <a:t>ơng</a:t>
            </a:r>
            <a:r>
              <a:rPr lang="en-US" sz="4300" b="1" dirty="0">
                <a:solidFill>
                  <a:srgbClr val="003399"/>
                </a:solidFill>
                <a:latin typeface="+mj-lt"/>
                <a:cs typeface="Times New Roman" panose="02020603050405020304" pitchFamily="18" charset="0"/>
              </a:rPr>
              <a:t> con </a:t>
            </a:r>
            <a:r>
              <a:rPr lang="en-US" sz="4300" b="1" dirty="0" err="1">
                <a:solidFill>
                  <a:srgbClr val="003399"/>
                </a:solidFill>
                <a:latin typeface="+mj-lt"/>
                <a:cs typeface="Times New Roman" panose="02020603050405020304" pitchFamily="18" charset="0"/>
              </a:rPr>
              <a:t>nhiều</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lòng</a:t>
            </a:r>
            <a:r>
              <a:rPr lang="en-US" sz="4300" b="1" dirty="0">
                <a:solidFill>
                  <a:srgbClr val="003399"/>
                </a:solidFill>
                <a:latin typeface="+mj-lt"/>
                <a:cs typeface="Times New Roman" panose="02020603050405020304" pitchFamily="18" charset="0"/>
              </a:rPr>
              <a:t> con </a:t>
            </a:r>
            <a:r>
              <a:rPr lang="en-US" sz="4300" b="1" dirty="0" err="1">
                <a:solidFill>
                  <a:srgbClr val="003399"/>
                </a:solidFill>
                <a:latin typeface="+mj-lt"/>
                <a:cs typeface="Times New Roman" panose="02020603050405020304" pitchFamily="18" charset="0"/>
              </a:rPr>
              <a:t>vững</a:t>
            </a:r>
            <a:r>
              <a:rPr lang="en-US" sz="4300" b="1" dirty="0">
                <a:solidFill>
                  <a:srgbClr val="003399"/>
                </a:solidFill>
                <a:latin typeface="+mj-lt"/>
                <a:cs typeface="Times New Roman" panose="02020603050405020304" pitchFamily="18" charset="0"/>
              </a:rPr>
              <a:t> tin </a:t>
            </a:r>
            <a:r>
              <a:rPr lang="en-US" sz="4300" b="1" dirty="0" err="1">
                <a:solidFill>
                  <a:srgbClr val="003399"/>
                </a:solidFill>
                <a:latin typeface="+mj-lt"/>
                <a:cs typeface="Times New Roman" panose="02020603050405020304" pitchFamily="18" charset="0"/>
              </a:rPr>
              <a:t>vào</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Chúa</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thôi</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Chúa</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dắt</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dìu</a:t>
            </a:r>
            <a:r>
              <a:rPr lang="en-US" sz="4300" b="1" dirty="0">
                <a:solidFill>
                  <a:srgbClr val="003399"/>
                </a:solidFill>
                <a:latin typeface="+mj-lt"/>
                <a:cs typeface="Times New Roman" panose="02020603050405020304" pitchFamily="18" charset="0"/>
              </a:rPr>
              <a:t> con </a:t>
            </a:r>
            <a:r>
              <a:rPr lang="en-US" sz="4300" b="1" dirty="0" err="1">
                <a:solidFill>
                  <a:srgbClr val="003399"/>
                </a:solidFill>
                <a:latin typeface="+mj-lt"/>
                <a:cs typeface="Times New Roman" panose="02020603050405020304" pitchFamily="18" charset="0"/>
              </a:rPr>
              <a:t>trên</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đời</a:t>
            </a:r>
            <a:r>
              <a:rPr lang="en-US" sz="4300" b="1" dirty="0">
                <a:solidFill>
                  <a:srgbClr val="003399"/>
                </a:solidFill>
                <a:latin typeface="+mj-lt"/>
                <a:cs typeface="Times New Roman" panose="02020603050405020304" pitchFamily="18" charset="0"/>
              </a:rPr>
              <a:t>. Chia </a:t>
            </a:r>
            <a:r>
              <a:rPr lang="en-US" sz="4300" b="1" dirty="0" err="1">
                <a:solidFill>
                  <a:srgbClr val="003399"/>
                </a:solidFill>
                <a:latin typeface="+mj-lt"/>
                <a:cs typeface="Times New Roman" panose="02020603050405020304" pitchFamily="18" charset="0"/>
              </a:rPr>
              <a:t>sớt</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buồn</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vui</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cuộc</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đời</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Ngài</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cùng</a:t>
            </a:r>
            <a:r>
              <a:rPr lang="en-US" sz="4300" b="1" dirty="0">
                <a:solidFill>
                  <a:srgbClr val="003399"/>
                </a:solidFill>
                <a:latin typeface="+mj-lt"/>
                <a:cs typeface="Times New Roman" panose="02020603050405020304" pitchFamily="18" charset="0"/>
              </a:rPr>
              <a:t> con b</a:t>
            </a:r>
            <a:r>
              <a:rPr lang="vi-VN" sz="4300" b="1" dirty="0">
                <a:solidFill>
                  <a:srgbClr val="003399"/>
                </a:solidFill>
                <a:latin typeface="+mj-lt"/>
                <a:cs typeface="Times New Roman" panose="02020603050405020304" pitchFamily="18" charset="0"/>
              </a:rPr>
              <a:t>ư</a:t>
            </a:r>
            <a:r>
              <a:rPr lang="en-US" sz="4300" b="1" dirty="0" err="1">
                <a:solidFill>
                  <a:srgbClr val="003399"/>
                </a:solidFill>
                <a:latin typeface="+mj-lt"/>
                <a:cs typeface="Times New Roman" panose="02020603050405020304" pitchFamily="18" charset="0"/>
              </a:rPr>
              <a:t>ớc</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dẫu</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cuộc</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đời</a:t>
            </a:r>
            <a:r>
              <a:rPr lang="en-US" sz="4300" b="1" dirty="0">
                <a:solidFill>
                  <a:srgbClr val="003399"/>
                </a:solidFill>
                <a:latin typeface="+mj-lt"/>
                <a:cs typeface="Times New Roman" panose="02020603050405020304" pitchFamily="18" charset="0"/>
              </a:rPr>
              <a:t> bao </a:t>
            </a:r>
            <a:r>
              <a:rPr lang="en-US" sz="4300" b="1" dirty="0" err="1">
                <a:solidFill>
                  <a:srgbClr val="003399"/>
                </a:solidFill>
                <a:latin typeface="+mj-lt"/>
                <a:cs typeface="Times New Roman" panose="02020603050405020304" pitchFamily="18" charset="0"/>
              </a:rPr>
              <a:t>hiễm</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nguy</a:t>
            </a:r>
            <a:r>
              <a:rPr lang="en-US" sz="4300" b="1" dirty="0">
                <a:solidFill>
                  <a:srgbClr val="003399"/>
                </a:solidFill>
                <a:latin typeface="+mj-lt"/>
                <a:cs typeface="Times New Roman" panose="02020603050405020304" pitchFamily="18" charset="0"/>
              </a:rPr>
              <a:t>. </a:t>
            </a:r>
            <a:endParaRPr lang="en-US" sz="43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a:solidFill>
                  <a:srgbClr val="003399"/>
                </a:solidFill>
                <a:latin typeface="+mj-lt"/>
                <a:cs typeface="Times New Roman" panose="02020603050405020304" pitchFamily="18" charset="0"/>
              </a:rPr>
              <a:t>Cảm</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tạ</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Chúa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ôi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biết</a:t>
            </a:r>
            <a:r>
              <a:rPr lang="en-US" sz="4400" b="1" dirty="0">
                <a:solidFill>
                  <a:srgbClr val="003399"/>
                </a:solidFill>
                <a:latin typeface="+mj-lt"/>
                <a:cs typeface="Times New Roman" panose="02020603050405020304" pitchFamily="18" charset="0"/>
              </a:rPr>
              <a:t> bao </a:t>
            </a:r>
            <a:r>
              <a:rPr lang="en-US" sz="4400" b="1" dirty="0" err="1">
                <a:solidFill>
                  <a:srgbClr val="003399"/>
                </a:solidFill>
                <a:latin typeface="+mj-lt"/>
                <a:cs typeface="Times New Roman" panose="02020603050405020304" pitchFamily="18" charset="0"/>
              </a:rPr>
              <a:t>nhiêu</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ân</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huệ</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của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Ngài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Cuộc</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đời</a:t>
            </a:r>
            <a:r>
              <a:rPr lang="en-US" sz="4400" b="1" dirty="0">
                <a:solidFill>
                  <a:srgbClr val="003399"/>
                </a:solidFill>
                <a:latin typeface="+mj-lt"/>
                <a:cs typeface="Times New Roman" panose="02020603050405020304" pitchFamily="18" charset="0"/>
              </a:rPr>
              <a:t> con </a:t>
            </a:r>
            <a:r>
              <a:rPr lang="en-US" sz="4400" b="1" dirty="0" err="1">
                <a:solidFill>
                  <a:srgbClr val="003399"/>
                </a:solidFill>
                <a:latin typeface="+mj-lt"/>
                <a:cs typeface="Times New Roman" panose="02020603050405020304" pitchFamily="18" charset="0"/>
              </a:rPr>
              <a:t>chan</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chứa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ơn</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thiêng</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tình</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Ngài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lai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láng</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Lòng</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thành</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kính</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dâng</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trọn</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xác</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hồn</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nguyện</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cầu</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Chúa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luôn</a:t>
            </a:r>
            <a:r>
              <a:rPr lang="en-US" sz="4400" b="1" dirty="0">
                <a:solidFill>
                  <a:srgbClr val="003399"/>
                </a:solidFill>
                <a:latin typeface="+mj-lt"/>
                <a:cs typeface="Times New Roman" panose="02020603050405020304" pitchFamily="18" charset="0"/>
              </a:rPr>
              <a:t> ở </a:t>
            </a:r>
            <a:r>
              <a:rPr lang="en-US" sz="4400" b="1" dirty="0" err="1">
                <a:solidFill>
                  <a:srgbClr val="003399"/>
                </a:solidFill>
                <a:latin typeface="+mj-lt"/>
                <a:cs typeface="Times New Roman" panose="02020603050405020304" pitchFamily="18" charset="0"/>
              </a:rPr>
              <a:t>với</a:t>
            </a:r>
            <a:r>
              <a:rPr lang="en-US" sz="4400" b="1" dirty="0">
                <a:solidFill>
                  <a:srgbClr val="003399"/>
                </a:solidFill>
                <a:latin typeface="+mj-lt"/>
                <a:cs typeface="Times New Roman" panose="02020603050405020304" pitchFamily="18" charset="0"/>
              </a:rPr>
              <a:t> con </a:t>
            </a:r>
            <a:r>
              <a:rPr lang="en-US" sz="4400" b="1" dirty="0" err="1">
                <a:solidFill>
                  <a:srgbClr val="003399"/>
                </a:solidFill>
                <a:latin typeface="+mj-lt"/>
                <a:cs typeface="Times New Roman" panose="02020603050405020304" pitchFamily="18" charset="0"/>
              </a:rPr>
              <a:t>cho</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đời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sống</a:t>
            </a:r>
            <a:r>
              <a:rPr lang="en-US" sz="4400" b="1" dirty="0">
                <a:solidFill>
                  <a:srgbClr val="003399"/>
                </a:solidFill>
                <a:latin typeface="+mj-lt"/>
                <a:cs typeface="Times New Roman" panose="02020603050405020304" pitchFamily="18" charset="0"/>
              </a:rPr>
              <a:t> cha </a:t>
            </a:r>
            <a:r>
              <a:rPr lang="en-US" sz="4400" b="1" dirty="0" err="1">
                <a:solidFill>
                  <a:srgbClr val="003399"/>
                </a:solidFill>
                <a:latin typeface="+mj-lt"/>
                <a:cs typeface="Times New Roman" panose="02020603050405020304" pitchFamily="18" charset="0"/>
              </a:rPr>
              <a:t>hòa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thánh</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ân</a:t>
            </a:r>
            <a:r>
              <a:rPr lang="en-US" sz="4400" b="1" dirty="0">
                <a:solidFill>
                  <a:srgbClr val="003399"/>
                </a:solidFill>
                <a:latin typeface="+mj-lt"/>
                <a:cs typeface="Times New Roman" panose="02020603050405020304" pitchFamily="18" charset="0"/>
              </a:rPr>
              <a:t>. </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a:solidFill>
                  <a:srgbClr val="003399"/>
                </a:solidFill>
                <a:latin typeface="+mj-lt"/>
                <a:cs typeface="Times New Roman" panose="02020603050405020304" pitchFamily="18" charset="0"/>
              </a:rPr>
              <a:t>Tiếng</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kêu</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sớm</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chiều</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của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dân</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Chúa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dâng</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lời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kêu</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khấn</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Chúa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th</a:t>
            </a:r>
            <a:r>
              <a:rPr lang="vi-VN" sz="4400" b="1" dirty="0">
                <a:solidFill>
                  <a:srgbClr val="003399"/>
                </a:solidFill>
                <a:latin typeface="+mj-lt"/>
                <a:cs typeface="Times New Roman" panose="02020603050405020304" pitchFamily="18" charset="0"/>
              </a:rPr>
              <a:t>ư</a:t>
            </a:r>
            <a:r>
              <a:rPr lang="en-US" sz="4400" b="1" dirty="0" err="1">
                <a:solidFill>
                  <a:srgbClr val="003399"/>
                </a:solidFill>
                <a:latin typeface="+mj-lt"/>
                <a:cs typeface="Times New Roman" panose="02020603050405020304" pitchFamily="18" charset="0"/>
              </a:rPr>
              <a:t>ơng</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nhậm</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lời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tình</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yêu</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Chúa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cao</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vời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biết</a:t>
            </a:r>
            <a:r>
              <a:rPr lang="en-US" sz="4400" b="1" dirty="0">
                <a:solidFill>
                  <a:srgbClr val="003399"/>
                </a:solidFill>
                <a:latin typeface="+mj-lt"/>
                <a:cs typeface="Times New Roman" panose="02020603050405020304" pitchFamily="18" charset="0"/>
              </a:rPr>
              <a:t> bao. </a:t>
            </a:r>
            <a:r>
              <a:rPr lang="en-US" sz="4400" b="1" dirty="0" err="1">
                <a:solidFill>
                  <a:srgbClr val="003399"/>
                </a:solidFill>
                <a:latin typeface="+mj-lt"/>
                <a:cs typeface="Times New Roman" panose="02020603050405020304" pitchFamily="18" charset="0"/>
              </a:rPr>
              <a:t>Dâng</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Chúa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lời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kinh</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cảm</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tạ</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dâng</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xác</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hồn</a:t>
            </a:r>
            <a:r>
              <a:rPr lang="en-US" sz="4400" b="1" dirty="0">
                <a:solidFill>
                  <a:srgbClr val="003399"/>
                </a:solidFill>
                <a:latin typeface="+mj-lt"/>
                <a:cs typeface="Times New Roman" panose="02020603050405020304" pitchFamily="18" charset="0"/>
              </a:rPr>
              <a:t> con </a:t>
            </a:r>
            <a:r>
              <a:rPr lang="en-US" sz="4400" b="1" dirty="0" err="1">
                <a:solidFill>
                  <a:srgbClr val="003399"/>
                </a:solidFill>
                <a:latin typeface="+mj-lt"/>
                <a:cs typeface="Times New Roman" panose="02020603050405020304" pitchFamily="18" charset="0"/>
              </a:rPr>
              <a:t>trong</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Ngài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Cuộc</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đời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của</a:t>
            </a:r>
            <a:r>
              <a:rPr lang="en-US" sz="4400" b="1" dirty="0">
                <a:solidFill>
                  <a:srgbClr val="003399"/>
                </a:solidFill>
                <a:latin typeface="+mj-lt"/>
                <a:cs typeface="Times New Roman" panose="02020603050405020304" pitchFamily="18" charset="0"/>
              </a:rPr>
              <a:t> con </a:t>
            </a:r>
            <a:r>
              <a:rPr lang="en-US" sz="4400" b="1" dirty="0" err="1">
                <a:solidFill>
                  <a:srgbClr val="003399"/>
                </a:solidFill>
                <a:latin typeface="+mj-lt"/>
                <a:cs typeface="Times New Roman" panose="02020603050405020304" pitchFamily="18" charset="0"/>
              </a:rPr>
              <a:t>thấm</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đậm</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tình</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yêu</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Chúa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th</a:t>
            </a:r>
            <a:r>
              <a:rPr lang="vi-VN" sz="4400" b="1" dirty="0">
                <a:solidFill>
                  <a:srgbClr val="003399"/>
                </a:solidFill>
                <a:latin typeface="+mj-lt"/>
                <a:cs typeface="Times New Roman" panose="02020603050405020304" pitchFamily="18" charset="0"/>
              </a:rPr>
              <a:t>ư</a:t>
            </a:r>
            <a:r>
              <a:rPr lang="en-US" sz="4400" b="1" dirty="0" err="1">
                <a:solidFill>
                  <a:srgbClr val="003399"/>
                </a:solidFill>
                <a:latin typeface="+mj-lt"/>
                <a:cs typeface="Times New Roman" panose="02020603050405020304" pitchFamily="18" charset="0"/>
              </a:rPr>
              <a:t>ơng</a:t>
            </a:r>
            <a:r>
              <a:rPr lang="en-US" sz="4400" b="1" dirty="0">
                <a:solidFill>
                  <a:srgbClr val="003399"/>
                </a:solidFill>
                <a:latin typeface="+mj-lt"/>
                <a:cs typeface="Times New Roman" panose="02020603050405020304" pitchFamily="18" charset="0"/>
              </a:rPr>
              <a:t>. </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81585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a:solidFill>
                  <a:srgbClr val="003399"/>
                </a:solidFill>
                <a:latin typeface="+mj-lt"/>
                <a:cs typeface="Times New Roman" panose="02020603050405020304" pitchFamily="18" charset="0"/>
              </a:rPr>
              <a:t>Cảm</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tạ</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Chúa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ôi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biết</a:t>
            </a:r>
            <a:r>
              <a:rPr lang="en-US" sz="4400" b="1" dirty="0">
                <a:solidFill>
                  <a:srgbClr val="003399"/>
                </a:solidFill>
                <a:latin typeface="+mj-lt"/>
                <a:cs typeface="Times New Roman" panose="02020603050405020304" pitchFamily="18" charset="0"/>
              </a:rPr>
              <a:t> bao </a:t>
            </a:r>
            <a:r>
              <a:rPr lang="en-US" sz="4400" b="1" dirty="0" err="1">
                <a:solidFill>
                  <a:srgbClr val="003399"/>
                </a:solidFill>
                <a:latin typeface="+mj-lt"/>
                <a:cs typeface="Times New Roman" panose="02020603050405020304" pitchFamily="18" charset="0"/>
              </a:rPr>
              <a:t>nhiêu</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ân</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huệ</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của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Ngài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Cuộc</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đời</a:t>
            </a:r>
            <a:r>
              <a:rPr lang="en-US" sz="4400" b="1" dirty="0">
                <a:solidFill>
                  <a:srgbClr val="003399"/>
                </a:solidFill>
                <a:latin typeface="+mj-lt"/>
                <a:cs typeface="Times New Roman" panose="02020603050405020304" pitchFamily="18" charset="0"/>
              </a:rPr>
              <a:t> con </a:t>
            </a:r>
            <a:r>
              <a:rPr lang="en-US" sz="4400" b="1" dirty="0" err="1">
                <a:solidFill>
                  <a:srgbClr val="003399"/>
                </a:solidFill>
                <a:latin typeface="+mj-lt"/>
                <a:cs typeface="Times New Roman" panose="02020603050405020304" pitchFamily="18" charset="0"/>
              </a:rPr>
              <a:t>chan</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chứa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ơn</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thiêng</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tình</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Ngài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lai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láng</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Lòng</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thành</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kính</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dâng</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trọn</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xác</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hồn</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nguyện</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cầu</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Chúa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luôn</a:t>
            </a:r>
            <a:r>
              <a:rPr lang="en-US" sz="4400" b="1" dirty="0">
                <a:solidFill>
                  <a:srgbClr val="003399"/>
                </a:solidFill>
                <a:latin typeface="+mj-lt"/>
                <a:cs typeface="Times New Roman" panose="02020603050405020304" pitchFamily="18" charset="0"/>
              </a:rPr>
              <a:t> ở </a:t>
            </a:r>
            <a:r>
              <a:rPr lang="en-US" sz="4400" b="1" dirty="0" err="1">
                <a:solidFill>
                  <a:srgbClr val="003399"/>
                </a:solidFill>
                <a:latin typeface="+mj-lt"/>
                <a:cs typeface="Times New Roman" panose="02020603050405020304" pitchFamily="18" charset="0"/>
              </a:rPr>
              <a:t>với</a:t>
            </a:r>
            <a:r>
              <a:rPr lang="en-US" sz="4400" b="1" dirty="0">
                <a:solidFill>
                  <a:srgbClr val="003399"/>
                </a:solidFill>
                <a:latin typeface="+mj-lt"/>
                <a:cs typeface="Times New Roman" panose="02020603050405020304" pitchFamily="18" charset="0"/>
              </a:rPr>
              <a:t> con </a:t>
            </a:r>
            <a:r>
              <a:rPr lang="en-US" sz="4400" b="1" dirty="0" err="1">
                <a:solidFill>
                  <a:srgbClr val="003399"/>
                </a:solidFill>
                <a:latin typeface="+mj-lt"/>
                <a:cs typeface="Times New Roman" panose="02020603050405020304" pitchFamily="18" charset="0"/>
              </a:rPr>
              <a:t>cho</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đời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sống</a:t>
            </a:r>
            <a:r>
              <a:rPr lang="en-US" sz="4400" b="1" dirty="0">
                <a:solidFill>
                  <a:srgbClr val="003399"/>
                </a:solidFill>
                <a:latin typeface="+mj-lt"/>
                <a:cs typeface="Times New Roman" panose="02020603050405020304" pitchFamily="18" charset="0"/>
              </a:rPr>
              <a:t> cha </a:t>
            </a:r>
            <a:r>
              <a:rPr lang="en-US" sz="4400" b="1" dirty="0" err="1">
                <a:solidFill>
                  <a:srgbClr val="003399"/>
                </a:solidFill>
                <a:latin typeface="+mj-lt"/>
                <a:cs typeface="Times New Roman" panose="02020603050405020304" pitchFamily="18" charset="0"/>
              </a:rPr>
              <a:t>hòa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thánh</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ân</a:t>
            </a:r>
            <a:r>
              <a:rPr lang="en-US" sz="4400" b="1" dirty="0">
                <a:solidFill>
                  <a:srgbClr val="003399"/>
                </a:solidFill>
                <a:latin typeface="+mj-lt"/>
                <a:cs typeface="Times New Roman" panose="02020603050405020304" pitchFamily="18" charset="0"/>
              </a:rPr>
              <a:t>. </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5825406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a:solidFill>
                  <a:srgbClr val="003399"/>
                </a:solidFill>
                <a:latin typeface="+mj-lt"/>
                <a:cs typeface="Times New Roman" panose="02020603050405020304" pitchFamily="18" charset="0"/>
              </a:rPr>
              <a:t>Nếu</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có</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hai</a:t>
            </a:r>
            <a:r>
              <a:rPr lang="en-US" sz="4400" b="1" dirty="0">
                <a:solidFill>
                  <a:srgbClr val="003399"/>
                </a:solidFill>
                <a:latin typeface="+mj-lt"/>
                <a:cs typeface="Times New Roman" panose="02020603050405020304" pitchFamily="18" charset="0"/>
              </a:rPr>
              <a:t> ng</a:t>
            </a:r>
            <a:r>
              <a:rPr lang="vi-VN" sz="4400" b="1" dirty="0">
                <a:solidFill>
                  <a:srgbClr val="003399"/>
                </a:solidFill>
                <a:latin typeface="+mj-lt"/>
                <a:cs typeface="Times New Roman" panose="02020603050405020304" pitchFamily="18" charset="0"/>
              </a:rPr>
              <a:t>ư</a:t>
            </a:r>
            <a:r>
              <a:rPr lang="en-US" sz="4400" b="1" dirty="0" err="1">
                <a:solidFill>
                  <a:srgbClr val="003399"/>
                </a:solidFill>
                <a:latin typeface="+mj-lt"/>
                <a:cs typeface="Times New Roman" panose="02020603050405020304" pitchFamily="18" charset="0"/>
              </a:rPr>
              <a:t>ời</a:t>
            </a:r>
            <a:r>
              <a:rPr lang="en-US" sz="4400" b="1" dirty="0">
                <a:solidFill>
                  <a:srgbClr val="003399"/>
                </a:solidFill>
                <a:latin typeface="+mj-lt"/>
                <a:cs typeface="Times New Roman" panose="02020603050405020304" pitchFamily="18" charset="0"/>
              </a:rPr>
              <a:t> ở d</a:t>
            </a:r>
            <a:r>
              <a:rPr lang="vi-VN" sz="4400" b="1" dirty="0">
                <a:solidFill>
                  <a:srgbClr val="003399"/>
                </a:solidFill>
                <a:latin typeface="+mj-lt"/>
                <a:cs typeface="Times New Roman" panose="02020603050405020304" pitchFamily="18" charset="0"/>
              </a:rPr>
              <a:t>ư</a:t>
            </a:r>
            <a:r>
              <a:rPr lang="en-US" sz="4400" b="1" dirty="0" err="1">
                <a:solidFill>
                  <a:srgbClr val="003399"/>
                </a:solidFill>
                <a:latin typeface="+mj-lt"/>
                <a:cs typeface="Times New Roman" panose="02020603050405020304" pitchFamily="18" charset="0"/>
              </a:rPr>
              <a:t>ới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đất</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hiệp</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cầu</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xin</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Chúa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Chúa</a:t>
            </a:r>
            <a:r>
              <a:rPr lang="en-US" sz="4400" b="1" dirty="0">
                <a:solidFill>
                  <a:srgbClr val="003399"/>
                </a:solidFill>
                <a:latin typeface="+mj-lt"/>
                <a:cs typeface="Times New Roman" panose="02020603050405020304" pitchFamily="18" charset="0"/>
              </a:rPr>
              <a:t> Cha </a:t>
            </a:r>
            <a:r>
              <a:rPr lang="en-US" sz="4400" b="1" dirty="0" err="1">
                <a:solidFill>
                  <a:srgbClr val="003399"/>
                </a:solidFill>
                <a:latin typeface="+mj-lt"/>
                <a:cs typeface="Times New Roman" panose="02020603050405020304" pitchFamily="18" charset="0"/>
              </a:rPr>
              <a:t>trên</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trời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Ngài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th</a:t>
            </a:r>
            <a:r>
              <a:rPr lang="vi-VN" sz="4400" b="1" dirty="0">
                <a:solidFill>
                  <a:srgbClr val="003399"/>
                </a:solidFill>
                <a:latin typeface="+mj-lt"/>
                <a:cs typeface="Times New Roman" panose="02020603050405020304" pitchFamily="18" charset="0"/>
              </a:rPr>
              <a:t>ư</a:t>
            </a:r>
            <a:r>
              <a:rPr lang="en-US" sz="4400" b="1" dirty="0" err="1">
                <a:solidFill>
                  <a:srgbClr val="003399"/>
                </a:solidFill>
                <a:latin typeface="+mj-lt"/>
                <a:cs typeface="Times New Roman" panose="02020603050405020304" pitchFamily="18" charset="0"/>
              </a:rPr>
              <a:t>ơng</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xót</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nghe</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lời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khấn</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xin</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Giây</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phút</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cùng</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nhau</a:t>
            </a:r>
            <a:r>
              <a:rPr lang="en-US" sz="4400" b="1" dirty="0">
                <a:solidFill>
                  <a:srgbClr val="003399"/>
                </a:solidFill>
                <a:latin typeface="+mj-lt"/>
                <a:cs typeface="Times New Roman" panose="02020603050405020304" pitchFamily="18" charset="0"/>
              </a:rPr>
              <a:t> quay </a:t>
            </a:r>
            <a:r>
              <a:rPr lang="en-US" sz="4400" b="1" dirty="0" err="1">
                <a:solidFill>
                  <a:srgbClr val="003399"/>
                </a:solidFill>
                <a:latin typeface="+mj-lt"/>
                <a:cs typeface="Times New Roman" panose="02020603050405020304" pitchFamily="18" charset="0"/>
              </a:rPr>
              <a:t>quần</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Chúa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sẽ</a:t>
            </a:r>
            <a:r>
              <a:rPr lang="en-US" sz="4400" b="1" dirty="0">
                <a:solidFill>
                  <a:srgbClr val="003399"/>
                </a:solidFill>
                <a:latin typeface="+mj-lt"/>
                <a:cs typeface="Times New Roman" panose="02020603050405020304" pitchFamily="18" charset="0"/>
              </a:rPr>
              <a:t> ở </a:t>
            </a:r>
            <a:r>
              <a:rPr lang="en-US" sz="4400" b="1" dirty="0" err="1">
                <a:solidFill>
                  <a:srgbClr val="003399"/>
                </a:solidFill>
                <a:latin typeface="+mj-lt"/>
                <a:cs typeface="Times New Roman" panose="02020603050405020304" pitchFamily="18" charset="0"/>
              </a:rPr>
              <a:t>giữa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mọi</a:t>
            </a:r>
            <a:r>
              <a:rPr lang="en-US" sz="4400" b="1" dirty="0">
                <a:solidFill>
                  <a:srgbClr val="003399"/>
                </a:solidFill>
                <a:latin typeface="+mj-lt"/>
                <a:cs typeface="Times New Roman" panose="02020603050405020304" pitchFamily="18" charset="0"/>
              </a:rPr>
              <a:t> ng</a:t>
            </a:r>
            <a:r>
              <a:rPr lang="vi-VN" sz="4400" b="1" dirty="0">
                <a:solidFill>
                  <a:srgbClr val="003399"/>
                </a:solidFill>
                <a:latin typeface="+mj-lt"/>
                <a:cs typeface="Times New Roman" panose="02020603050405020304" pitchFamily="18" charset="0"/>
              </a:rPr>
              <a:t>ư</a:t>
            </a:r>
            <a:r>
              <a:rPr lang="en-US" sz="4400" b="1" dirty="0" err="1">
                <a:solidFill>
                  <a:srgbClr val="003399"/>
                </a:solidFill>
                <a:latin typeface="+mj-lt"/>
                <a:cs typeface="Times New Roman" panose="02020603050405020304" pitchFamily="18" charset="0"/>
              </a:rPr>
              <a:t>ời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Đời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thật</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hạnh</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phúc</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danh</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Ngài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tỏa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lan</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khắp</a:t>
            </a:r>
            <a:r>
              <a:rPr lang="en-US" sz="4400" b="1" dirty="0">
                <a:solidFill>
                  <a:srgbClr val="003399"/>
                </a:solidFill>
                <a:latin typeface="+mj-lt"/>
                <a:cs typeface="Times New Roman" panose="02020603050405020304" pitchFamily="18" charset="0"/>
              </a:rPr>
              <a:t> n</a:t>
            </a:r>
            <a:r>
              <a:rPr lang="vi-VN" sz="4400" b="1" dirty="0">
                <a:solidFill>
                  <a:srgbClr val="003399"/>
                </a:solidFill>
                <a:latin typeface="+mj-lt"/>
                <a:cs typeface="Times New Roman" panose="02020603050405020304" pitchFamily="18" charset="0"/>
              </a:rPr>
              <a:t>ơ</a:t>
            </a:r>
            <a:r>
              <a:rPr lang="en-US" sz="4400" b="1" dirty="0" err="1">
                <a:solidFill>
                  <a:srgbClr val="003399"/>
                </a:solidFill>
                <a:latin typeface="+mj-lt"/>
                <a:cs typeface="Times New Roman" panose="02020603050405020304" pitchFamily="18" charset="0"/>
              </a:rPr>
              <a:t>i</a:t>
            </a:r>
            <a:r>
              <a:rPr lang="en-US" sz="4400" b="1" dirty="0">
                <a:solidFill>
                  <a:srgbClr val="003399"/>
                </a:solidFill>
                <a:latin typeface="+mj-lt"/>
                <a:cs typeface="Times New Roman" panose="02020603050405020304" pitchFamily="18" charset="0"/>
              </a:rPr>
              <a:t>. </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3263483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a:solidFill>
                  <a:srgbClr val="003399"/>
                </a:solidFill>
                <a:latin typeface="+mj-lt"/>
                <a:cs typeface="Times New Roman" panose="02020603050405020304" pitchFamily="18" charset="0"/>
              </a:rPr>
              <a:t>Cảm</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tạ</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Chúa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ôi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biết</a:t>
            </a:r>
            <a:r>
              <a:rPr lang="en-US" sz="4400" b="1" dirty="0">
                <a:solidFill>
                  <a:srgbClr val="003399"/>
                </a:solidFill>
                <a:latin typeface="+mj-lt"/>
                <a:cs typeface="Times New Roman" panose="02020603050405020304" pitchFamily="18" charset="0"/>
              </a:rPr>
              <a:t> bao </a:t>
            </a:r>
            <a:r>
              <a:rPr lang="en-US" sz="4400" b="1" dirty="0" err="1">
                <a:solidFill>
                  <a:srgbClr val="003399"/>
                </a:solidFill>
                <a:latin typeface="+mj-lt"/>
                <a:cs typeface="Times New Roman" panose="02020603050405020304" pitchFamily="18" charset="0"/>
              </a:rPr>
              <a:t>nhiêu</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ân</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huệ</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của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Ngài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Cuộc</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đời</a:t>
            </a:r>
            <a:r>
              <a:rPr lang="en-US" sz="4400" b="1" dirty="0">
                <a:solidFill>
                  <a:srgbClr val="003399"/>
                </a:solidFill>
                <a:latin typeface="+mj-lt"/>
                <a:cs typeface="Times New Roman" panose="02020603050405020304" pitchFamily="18" charset="0"/>
              </a:rPr>
              <a:t> con </a:t>
            </a:r>
            <a:r>
              <a:rPr lang="en-US" sz="4400" b="1" dirty="0" err="1">
                <a:solidFill>
                  <a:srgbClr val="003399"/>
                </a:solidFill>
                <a:latin typeface="+mj-lt"/>
                <a:cs typeface="Times New Roman" panose="02020603050405020304" pitchFamily="18" charset="0"/>
              </a:rPr>
              <a:t>chan</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chứa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ơn</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thiêng</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tình</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Ngài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lai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láng</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Lòng</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thành</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kính</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dâng</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trọn</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xác</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hồn</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nguyện</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cầu</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Chúa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luôn</a:t>
            </a:r>
            <a:r>
              <a:rPr lang="en-US" sz="4400" b="1" dirty="0">
                <a:solidFill>
                  <a:srgbClr val="003399"/>
                </a:solidFill>
                <a:latin typeface="+mj-lt"/>
                <a:cs typeface="Times New Roman" panose="02020603050405020304" pitchFamily="18" charset="0"/>
              </a:rPr>
              <a:t> ở </a:t>
            </a:r>
            <a:r>
              <a:rPr lang="en-US" sz="4400" b="1" dirty="0" err="1">
                <a:solidFill>
                  <a:srgbClr val="003399"/>
                </a:solidFill>
                <a:latin typeface="+mj-lt"/>
                <a:cs typeface="Times New Roman" panose="02020603050405020304" pitchFamily="18" charset="0"/>
              </a:rPr>
              <a:t>với</a:t>
            </a:r>
            <a:r>
              <a:rPr lang="en-US" sz="4400" b="1" dirty="0">
                <a:solidFill>
                  <a:srgbClr val="003399"/>
                </a:solidFill>
                <a:latin typeface="+mj-lt"/>
                <a:cs typeface="Times New Roman" panose="02020603050405020304" pitchFamily="18" charset="0"/>
              </a:rPr>
              <a:t> con </a:t>
            </a:r>
            <a:r>
              <a:rPr lang="en-US" sz="4400" b="1" dirty="0" err="1">
                <a:solidFill>
                  <a:srgbClr val="003399"/>
                </a:solidFill>
                <a:latin typeface="+mj-lt"/>
                <a:cs typeface="Times New Roman" panose="02020603050405020304" pitchFamily="18" charset="0"/>
              </a:rPr>
              <a:t>cho</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đời</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sống</a:t>
            </a:r>
            <a:r>
              <a:rPr lang="en-US" sz="4400" b="1" dirty="0">
                <a:solidFill>
                  <a:srgbClr val="003399"/>
                </a:solidFill>
                <a:latin typeface="+mj-lt"/>
                <a:cs typeface="Times New Roman" panose="02020603050405020304" pitchFamily="18" charset="0"/>
              </a:rPr>
              <a:t> cha </a:t>
            </a:r>
            <a:r>
              <a:rPr lang="en-US" sz="4400" b="1" dirty="0" err="1">
                <a:solidFill>
                  <a:srgbClr val="003399"/>
                </a:solidFill>
                <a:latin typeface="+mj-lt"/>
                <a:cs typeface="Times New Roman" panose="02020603050405020304" pitchFamily="18" charset="0"/>
              </a:rPr>
              <a:t>hòa</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thánh</a:t>
            </a:r>
            <a:r>
              <a:rPr lang="en-US" sz="4400" b="1" dirty="0">
                <a:solidFill>
                  <a:srgbClr val="003399"/>
                </a:solidFill>
                <a:latin typeface="+mj-lt"/>
                <a:cs typeface="Times New Roman" panose="02020603050405020304" pitchFamily="18" charset="0"/>
              </a:rPr>
              <a:t> </a:t>
            </a:r>
            <a:r>
              <a:rPr lang="en-US" sz="4400" b="1" dirty="0" err="1">
                <a:solidFill>
                  <a:srgbClr val="003399"/>
                </a:solidFill>
                <a:latin typeface="+mj-lt"/>
                <a:cs typeface="Times New Roman" panose="02020603050405020304" pitchFamily="18" charset="0"/>
              </a:rPr>
              <a:t>ân</a:t>
            </a:r>
            <a:r>
              <a:rPr lang="en-US" sz="4400" b="1" dirty="0">
                <a:solidFill>
                  <a:srgbClr val="003399"/>
                </a:solidFill>
                <a:latin typeface="+mj-lt"/>
                <a:cs typeface="Times New Roman" panose="02020603050405020304" pitchFamily="18" charset="0"/>
              </a:rPr>
              <a:t>. </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8151814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94612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b="1" dirty="0">
                <a:solidFill>
                  <a:srgbClr val="FF0000"/>
                </a:solidFill>
                <a:latin typeface="+mj-lt"/>
                <a:cs typeface="Times New Roman" panose="02020603050405020304" pitchFamily="18" charset="0"/>
              </a:rPr>
              <a:t>XIN</a:t>
            </a:r>
            <a:r>
              <a:rPr lang="vi-VN" b="1" dirty="0">
                <a:solidFill>
                  <a:srgbClr val="FF0000"/>
                </a:solidFill>
                <a:latin typeface="+mj-lt"/>
                <a:cs typeface="Times New Roman" panose="02020603050405020304" pitchFamily="18" charset="0"/>
              </a:rPr>
              <a:t> LÒNG THƯƠNG</a:t>
            </a:r>
            <a:r>
              <a:rPr lang="en-US" b="1" dirty="0">
                <a:solidFill>
                  <a:srgbClr val="FF0000"/>
                </a:solidFill>
                <a:latin typeface="+mj-lt"/>
                <a:cs typeface="Times New Roman" panose="02020603050405020304" pitchFamily="18" charset="0"/>
              </a:rPr>
              <a:t> XÓT CHÚA</a:t>
            </a:r>
            <a:r>
              <a:rPr lang="vi-VN" sz="4400" dirty="0">
                <a:solidFill>
                  <a:srgbClr val="FF0000"/>
                </a:solidFill>
                <a:latin typeface="+mj-lt"/>
                <a:cs typeface="Times New Roman" panose="02020603050405020304" pitchFamily="18" charset="0"/>
              </a:rPr>
              <a:t/>
            </a:r>
            <a:br>
              <a:rPr lang="vi-VN" sz="4400" dirty="0">
                <a:solidFill>
                  <a:srgbClr val="FF0000"/>
                </a:solidFill>
                <a:latin typeface="+mj-lt"/>
                <a:cs typeface="Times New Roman" panose="02020603050405020304" pitchFamily="18" charset="0"/>
              </a:rPr>
            </a:br>
            <a:r>
              <a:rPr lang="en-US" b="1" dirty="0" err="1">
                <a:solidFill>
                  <a:srgbClr val="FF0000"/>
                </a:solidFill>
                <a:latin typeface="+mj-lt"/>
                <a:cs typeface="Times New Roman" panose="02020603050405020304" pitchFamily="18" charset="0"/>
              </a:rPr>
              <a:t>Nguyễn</a:t>
            </a:r>
            <a:r>
              <a:rPr lang="en-US" b="1" dirty="0">
                <a:solidFill>
                  <a:srgbClr val="FF0000"/>
                </a:solidFill>
                <a:latin typeface="+mj-lt"/>
                <a:cs typeface="Times New Roman" panose="02020603050405020304" pitchFamily="18" charset="0"/>
              </a:rPr>
              <a:t> </a:t>
            </a:r>
            <a:r>
              <a:rPr lang="en-US" b="1" dirty="0" err="1">
                <a:solidFill>
                  <a:srgbClr val="FF0000"/>
                </a:solidFill>
                <a:latin typeface="+mj-lt"/>
                <a:cs typeface="Times New Roman" panose="02020603050405020304" pitchFamily="18" charset="0"/>
              </a:rPr>
              <a:t>Ngọc</a:t>
            </a:r>
            <a:r>
              <a:rPr lang="en-US" b="1" dirty="0">
                <a:solidFill>
                  <a:srgbClr val="FF0000"/>
                </a:solidFill>
                <a:latin typeface="+mj-lt"/>
                <a:cs typeface="Times New Roman" panose="02020603050405020304" pitchFamily="18" charset="0"/>
              </a:rPr>
              <a:t> </a:t>
            </a:r>
            <a:r>
              <a:rPr lang="en-US" b="1" dirty="0" err="1">
                <a:solidFill>
                  <a:srgbClr val="FF0000"/>
                </a:solidFill>
                <a:latin typeface="+mj-lt"/>
                <a:cs typeface="Times New Roman" panose="02020603050405020304" pitchFamily="18" charset="0"/>
              </a:rPr>
              <a:t>Tiến</a:t>
            </a:r>
            <a:r>
              <a:rPr lang="vi-VN" sz="4400" dirty="0">
                <a:solidFill>
                  <a:srgbClr val="FF0000"/>
                </a:solidFill>
                <a:latin typeface="+mj-lt"/>
                <a:cs typeface="Times New Roman" panose="02020603050405020304" pitchFamily="18" charset="0"/>
              </a:rPr>
              <a:t/>
            </a:r>
            <a:br>
              <a:rPr lang="vi-VN" sz="4400" dirty="0">
                <a:solidFill>
                  <a:srgbClr val="FF0000"/>
                </a:solidFill>
                <a:latin typeface="+mj-lt"/>
                <a:cs typeface="Times New Roman" panose="02020603050405020304" pitchFamily="18" charset="0"/>
              </a:rPr>
            </a:br>
            <a:endParaRPr lang="en-US" sz="36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lnSpcReduction="10000"/>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Hát</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Mừng</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Phục</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Sinh</a:t>
            </a:r>
            <a:endPar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Quang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Uy</a:t>
            </a:r>
            <a:endPar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600" b="1" u="sng" dirty="0" err="1">
                <a:solidFill>
                  <a:srgbClr val="FF0000"/>
                </a:solidFill>
                <a:latin typeface="+mj-lt"/>
                <a:ea typeface="SimHei" pitchFamily="49" charset="-122"/>
                <a:cs typeface="Times New Roman" pitchFamily="18" charset="0"/>
              </a:rPr>
              <a:t>Pk</a:t>
            </a:r>
            <a:r>
              <a:rPr lang="en-US" sz="4600" b="1" u="sng" dirty="0">
                <a:solidFill>
                  <a:srgbClr val="FF0000"/>
                </a:solidFill>
                <a:latin typeface="+mj-lt"/>
                <a:ea typeface="SimHei" pitchFamily="49" charset="-122"/>
                <a:cs typeface="Times New Roman" pitchFamily="18" charset="0"/>
              </a:rPr>
              <a:t>:</a:t>
            </a:r>
            <a:r>
              <a:rPr lang="en-US" sz="4600" b="1" dirty="0">
                <a:solidFill>
                  <a:srgbClr val="003399"/>
                </a:solidFill>
                <a:latin typeface="+mj-lt"/>
                <a:ea typeface="SimHei" pitchFamily="49" charset="-122"/>
                <a:cs typeface="Times New Roman" pitchFamily="18" charset="0"/>
              </a:rPr>
              <a:t> </a:t>
            </a:r>
            <a:r>
              <a:rPr lang="en-US" sz="4600" b="1" dirty="0" err="1">
                <a:solidFill>
                  <a:srgbClr val="003399"/>
                </a:solidFill>
                <a:latin typeface="+mj-lt"/>
                <a:ea typeface="SimHei" pitchFamily="49" charset="-122"/>
                <a:cs typeface="Times New Roman" panose="02020603050405020304" pitchFamily="18" charset="0"/>
              </a:rPr>
              <a:t>Đồi</a:t>
            </a:r>
            <a:r>
              <a:rPr lang="en-US" sz="4600" b="1" dirty="0">
                <a:solidFill>
                  <a:srgbClr val="003399"/>
                </a:solidFill>
                <a:latin typeface="+mj-lt"/>
                <a:ea typeface="SimHei" pitchFamily="49" charset="-122"/>
                <a:cs typeface="Times New Roman" panose="02020603050405020304" pitchFamily="18" charset="0"/>
              </a:rPr>
              <a:t> Gol-go-</a:t>
            </a:r>
            <a:r>
              <a:rPr lang="en-US" sz="4600" b="1" dirty="0" err="1">
                <a:solidFill>
                  <a:srgbClr val="003399"/>
                </a:solidFill>
                <a:latin typeface="+mj-lt"/>
                <a:ea typeface="SimHei" pitchFamily="49" charset="-122"/>
                <a:cs typeface="Times New Roman" panose="02020603050405020304" pitchFamily="18" charset="0"/>
              </a:rPr>
              <a:t>tha</a:t>
            </a:r>
            <a:r>
              <a:rPr lang="en-US" sz="4600" b="1" dirty="0">
                <a:solidFill>
                  <a:srgbClr val="003399"/>
                </a:solidFill>
                <a:latin typeface="+mj-lt"/>
                <a:ea typeface="SimHei" pitchFamily="49" charset="-122"/>
                <a:cs typeface="Times New Roman" panose="02020603050405020304" pitchFamily="18" charset="0"/>
              </a:rPr>
              <a:t> </a:t>
            </a:r>
            <a:r>
              <a:rPr lang="en-US" sz="4600" b="1" dirty="0" err="1">
                <a:solidFill>
                  <a:srgbClr val="003399"/>
                </a:solidFill>
                <a:latin typeface="+mj-lt"/>
                <a:ea typeface="SimHei" pitchFamily="49" charset="-122"/>
                <a:cs typeface="Times New Roman" panose="02020603050405020304" pitchFamily="18" charset="0"/>
              </a:rPr>
              <a:t>năm</a:t>
            </a:r>
            <a:r>
              <a:rPr lang="en-US" sz="4600" b="1" dirty="0">
                <a:solidFill>
                  <a:srgbClr val="003399"/>
                </a:solidFill>
                <a:latin typeface="+mj-lt"/>
                <a:ea typeface="SimHei" pitchFamily="49" charset="-122"/>
                <a:cs typeface="Times New Roman" panose="02020603050405020304" pitchFamily="18" charset="0"/>
              </a:rPr>
              <a:t> x</a:t>
            </a:r>
            <a:r>
              <a:rPr lang="vi-VN" sz="4600" b="1" dirty="0">
                <a:solidFill>
                  <a:srgbClr val="003399"/>
                </a:solidFill>
                <a:latin typeface="+mj-lt"/>
                <a:ea typeface="SimHei" pitchFamily="49" charset="-122"/>
                <a:cs typeface="Times New Roman" panose="02020603050405020304" pitchFamily="18" charset="0"/>
              </a:rPr>
              <a:t>ư</a:t>
            </a:r>
            <a:r>
              <a:rPr lang="en-US" sz="4600" b="1" dirty="0">
                <a:solidFill>
                  <a:srgbClr val="003399"/>
                </a:solidFill>
                <a:latin typeface="+mj-lt"/>
                <a:ea typeface="SimHei" pitchFamily="49" charset="-122"/>
                <a:cs typeface="Times New Roman" panose="02020603050405020304" pitchFamily="18" charset="0"/>
              </a:rPr>
              <a:t>a </a:t>
            </a:r>
            <a:r>
              <a:rPr lang="en-US" sz="4600" b="1" dirty="0" err="1">
                <a:solidFill>
                  <a:srgbClr val="003399"/>
                </a:solidFill>
                <a:latin typeface="+mj-lt"/>
                <a:ea typeface="SimHei" pitchFamily="49" charset="-122"/>
                <a:cs typeface="Times New Roman" panose="02020603050405020304" pitchFamily="18" charset="0"/>
              </a:rPr>
              <a:t>Chúa</a:t>
            </a:r>
            <a:r>
              <a:rPr lang="en-US" sz="4600" b="1" dirty="0">
                <a:solidFill>
                  <a:srgbClr val="003399"/>
                </a:solidFill>
                <a:latin typeface="+mj-lt"/>
                <a:ea typeface="SimHei" pitchFamily="49" charset="-122"/>
                <a:cs typeface="Times New Roman" panose="02020603050405020304" pitchFamily="18" charset="0"/>
              </a:rPr>
              <a:t> </a:t>
            </a:r>
            <a:r>
              <a:rPr lang="en-US" sz="4600" b="1" dirty="0" err="1">
                <a:solidFill>
                  <a:srgbClr val="003399"/>
                </a:solidFill>
                <a:latin typeface="+mj-lt"/>
                <a:ea typeface="SimHei" pitchFamily="49" charset="-122"/>
                <a:cs typeface="Times New Roman" panose="02020603050405020304" pitchFamily="18" charset="0"/>
              </a:rPr>
              <a:t>chịu</a:t>
            </a:r>
            <a:r>
              <a:rPr lang="en-US" sz="4600" b="1" dirty="0">
                <a:solidFill>
                  <a:srgbClr val="003399"/>
                </a:solidFill>
                <a:latin typeface="+mj-lt"/>
                <a:ea typeface="SimHei" pitchFamily="49" charset="-122"/>
                <a:cs typeface="Times New Roman" panose="02020603050405020304" pitchFamily="18" charset="0"/>
              </a:rPr>
              <a:t> </a:t>
            </a:r>
            <a:r>
              <a:rPr lang="en-US" sz="4600" b="1" dirty="0" err="1">
                <a:solidFill>
                  <a:srgbClr val="003399"/>
                </a:solidFill>
                <a:latin typeface="+mj-lt"/>
                <a:ea typeface="SimHei" pitchFamily="49" charset="-122"/>
                <a:cs typeface="Times New Roman" panose="02020603050405020304" pitchFamily="18" charset="0"/>
              </a:rPr>
              <a:t>đóng</a:t>
            </a:r>
            <a:r>
              <a:rPr lang="en-US" sz="4600" b="1" dirty="0">
                <a:solidFill>
                  <a:srgbClr val="003399"/>
                </a:solidFill>
                <a:latin typeface="+mj-lt"/>
                <a:ea typeface="SimHei" pitchFamily="49" charset="-122"/>
                <a:cs typeface="Times New Roman" panose="02020603050405020304" pitchFamily="18" charset="0"/>
              </a:rPr>
              <a:t> </a:t>
            </a:r>
            <a:r>
              <a:rPr lang="en-US" sz="4600" b="1" dirty="0" err="1">
                <a:solidFill>
                  <a:srgbClr val="003399"/>
                </a:solidFill>
                <a:latin typeface="+mj-lt"/>
                <a:ea typeface="SimHei" pitchFamily="49" charset="-122"/>
                <a:cs typeface="Times New Roman" panose="02020603050405020304" pitchFamily="18" charset="0"/>
              </a:rPr>
              <a:t>đinh</a:t>
            </a:r>
            <a:r>
              <a:rPr lang="en-US" sz="4600" b="1" dirty="0">
                <a:solidFill>
                  <a:srgbClr val="003399"/>
                </a:solidFill>
                <a:latin typeface="+mj-lt"/>
                <a:ea typeface="SimHei" pitchFamily="49" charset="-122"/>
                <a:cs typeface="Times New Roman" panose="02020603050405020304" pitchFamily="18" charset="0"/>
              </a:rPr>
              <a:t>, </a:t>
            </a:r>
            <a:r>
              <a:rPr lang="en-US" sz="4600" b="1" dirty="0" err="1">
                <a:solidFill>
                  <a:srgbClr val="003399"/>
                </a:solidFill>
                <a:latin typeface="+mj-lt"/>
                <a:ea typeface="SimHei" pitchFamily="49" charset="-122"/>
                <a:cs typeface="Times New Roman" panose="02020603050405020304" pitchFamily="18" charset="0"/>
              </a:rPr>
              <a:t>Ngài</a:t>
            </a:r>
            <a:r>
              <a:rPr lang="en-US" sz="4600" b="1" dirty="0">
                <a:solidFill>
                  <a:srgbClr val="003399"/>
                </a:solidFill>
                <a:latin typeface="+mj-lt"/>
                <a:ea typeface="SimHei" pitchFamily="49" charset="-122"/>
                <a:cs typeface="Times New Roman" panose="02020603050405020304" pitchFamily="18" charset="0"/>
              </a:rPr>
              <a:t> </a:t>
            </a:r>
            <a:r>
              <a:rPr lang="en-US" sz="4600" b="1" dirty="0" err="1">
                <a:solidFill>
                  <a:srgbClr val="003399"/>
                </a:solidFill>
                <a:latin typeface="+mj-lt"/>
                <a:ea typeface="SimHei" pitchFamily="49" charset="-122"/>
                <a:cs typeface="Times New Roman" panose="02020603050405020304" pitchFamily="18" charset="0"/>
              </a:rPr>
              <a:t>hy</a:t>
            </a:r>
            <a:r>
              <a:rPr lang="en-US" sz="4600" b="1" dirty="0">
                <a:solidFill>
                  <a:srgbClr val="003399"/>
                </a:solidFill>
                <a:latin typeface="+mj-lt"/>
                <a:ea typeface="SimHei" pitchFamily="49" charset="-122"/>
                <a:cs typeface="Times New Roman" panose="02020603050405020304" pitchFamily="18" charset="0"/>
              </a:rPr>
              <a:t> </a:t>
            </a:r>
            <a:r>
              <a:rPr lang="en-US" sz="4600" b="1" dirty="0" err="1">
                <a:solidFill>
                  <a:srgbClr val="003399"/>
                </a:solidFill>
                <a:latin typeface="+mj-lt"/>
                <a:ea typeface="SimHei" pitchFamily="49" charset="-122"/>
                <a:cs typeface="Times New Roman" panose="02020603050405020304" pitchFamily="18" charset="0"/>
              </a:rPr>
              <a:t>sinh</a:t>
            </a:r>
            <a:r>
              <a:rPr lang="en-US" sz="4600" b="1" dirty="0">
                <a:solidFill>
                  <a:srgbClr val="003399"/>
                </a:solidFill>
                <a:latin typeface="+mj-lt"/>
                <a:ea typeface="SimHei" pitchFamily="49" charset="-122"/>
                <a:cs typeface="Times New Roman" panose="02020603050405020304" pitchFamily="18" charset="0"/>
              </a:rPr>
              <a:t> </a:t>
            </a:r>
            <a:r>
              <a:rPr lang="en-US" sz="4600" b="1" dirty="0" err="1">
                <a:solidFill>
                  <a:srgbClr val="003399"/>
                </a:solidFill>
                <a:latin typeface="+mj-lt"/>
                <a:ea typeface="SimHei" pitchFamily="49" charset="-122"/>
                <a:cs typeface="Times New Roman" panose="02020603050405020304" pitchFamily="18" charset="0"/>
              </a:rPr>
              <a:t>chết</a:t>
            </a:r>
            <a:r>
              <a:rPr lang="en-US" sz="4600" b="1" dirty="0">
                <a:solidFill>
                  <a:srgbClr val="003399"/>
                </a:solidFill>
                <a:latin typeface="+mj-lt"/>
                <a:ea typeface="SimHei" pitchFamily="49" charset="-122"/>
                <a:cs typeface="Times New Roman" panose="02020603050405020304" pitchFamily="18" charset="0"/>
              </a:rPr>
              <a:t>, </a:t>
            </a:r>
            <a:r>
              <a:rPr lang="en-US" sz="4600" b="1" dirty="0" err="1">
                <a:solidFill>
                  <a:srgbClr val="003399"/>
                </a:solidFill>
                <a:latin typeface="+mj-lt"/>
                <a:ea typeface="SimHei" pitchFamily="49" charset="-122"/>
                <a:cs typeface="Times New Roman" panose="02020603050405020304" pitchFamily="18" charset="0"/>
              </a:rPr>
              <a:t>cái</a:t>
            </a:r>
            <a:r>
              <a:rPr lang="en-US" sz="4600" b="1" dirty="0">
                <a:solidFill>
                  <a:srgbClr val="003399"/>
                </a:solidFill>
                <a:latin typeface="+mj-lt"/>
                <a:ea typeface="SimHei" pitchFamily="49" charset="-122"/>
                <a:cs typeface="Times New Roman" panose="02020603050405020304" pitchFamily="18" charset="0"/>
              </a:rPr>
              <a:t> </a:t>
            </a:r>
            <a:r>
              <a:rPr lang="en-US" sz="4600" b="1" dirty="0" err="1">
                <a:solidFill>
                  <a:srgbClr val="003399"/>
                </a:solidFill>
                <a:latin typeface="+mj-lt"/>
                <a:ea typeface="SimHei" pitchFamily="49" charset="-122"/>
                <a:cs typeface="Times New Roman" panose="02020603050405020304" pitchFamily="18" charset="0"/>
              </a:rPr>
              <a:t>chết</a:t>
            </a:r>
            <a:r>
              <a:rPr lang="en-US" sz="4600" b="1" dirty="0">
                <a:solidFill>
                  <a:srgbClr val="003399"/>
                </a:solidFill>
                <a:latin typeface="+mj-lt"/>
                <a:ea typeface="SimHei" pitchFamily="49" charset="-122"/>
                <a:cs typeface="Times New Roman" panose="02020603050405020304" pitchFamily="18" charset="0"/>
              </a:rPr>
              <a:t> </a:t>
            </a:r>
            <a:r>
              <a:rPr lang="en-US" sz="4600" b="1" dirty="0" err="1">
                <a:solidFill>
                  <a:srgbClr val="003399"/>
                </a:solidFill>
                <a:latin typeface="+mj-lt"/>
                <a:ea typeface="SimHei" pitchFamily="49" charset="-122"/>
                <a:cs typeface="Times New Roman" panose="02020603050405020304" pitchFamily="18" charset="0"/>
              </a:rPr>
              <a:t>đau</a:t>
            </a:r>
            <a:r>
              <a:rPr lang="en-US" sz="4600" b="1" dirty="0">
                <a:solidFill>
                  <a:srgbClr val="003399"/>
                </a:solidFill>
                <a:latin typeface="+mj-lt"/>
                <a:ea typeface="SimHei" pitchFamily="49" charset="-122"/>
                <a:cs typeface="Times New Roman" panose="02020603050405020304" pitchFamily="18" charset="0"/>
              </a:rPr>
              <a:t> </a:t>
            </a:r>
            <a:r>
              <a:rPr lang="en-US" sz="4600" b="1" dirty="0" err="1">
                <a:solidFill>
                  <a:srgbClr val="003399"/>
                </a:solidFill>
                <a:latin typeface="+mj-lt"/>
                <a:ea typeface="SimHei" pitchFamily="49" charset="-122"/>
                <a:cs typeface="Times New Roman" panose="02020603050405020304" pitchFamily="18" charset="0"/>
              </a:rPr>
              <a:t>th</a:t>
            </a:r>
            <a:r>
              <a:rPr lang="vi-VN" sz="4600" b="1" dirty="0">
                <a:solidFill>
                  <a:srgbClr val="003399"/>
                </a:solidFill>
                <a:latin typeface="+mj-lt"/>
                <a:ea typeface="SimHei" pitchFamily="49" charset="-122"/>
                <a:cs typeface="Times New Roman" panose="02020603050405020304" pitchFamily="18" charset="0"/>
              </a:rPr>
              <a:t>ư</a:t>
            </a:r>
            <a:r>
              <a:rPr lang="en-US" sz="4600" b="1" dirty="0" err="1">
                <a:solidFill>
                  <a:srgbClr val="003399"/>
                </a:solidFill>
                <a:latin typeface="+mj-lt"/>
                <a:ea typeface="SimHei" pitchFamily="49" charset="-122"/>
                <a:cs typeface="Times New Roman" panose="02020603050405020304" pitchFamily="18" charset="0"/>
              </a:rPr>
              <a:t>ơng</a:t>
            </a:r>
            <a:r>
              <a:rPr lang="en-US" sz="4600" b="1" dirty="0">
                <a:solidFill>
                  <a:srgbClr val="003399"/>
                </a:solidFill>
                <a:latin typeface="+mj-lt"/>
                <a:ea typeface="SimHei" pitchFamily="49" charset="-122"/>
                <a:cs typeface="Times New Roman" panose="02020603050405020304" pitchFamily="18" charset="0"/>
              </a:rPr>
              <a:t> </a:t>
            </a:r>
            <a:r>
              <a:rPr lang="en-US" sz="4600" b="1" dirty="0" err="1">
                <a:solidFill>
                  <a:srgbClr val="003399"/>
                </a:solidFill>
                <a:latin typeface="+mj-lt"/>
                <a:ea typeface="SimHei" pitchFamily="49" charset="-122"/>
                <a:cs typeface="Times New Roman" panose="02020603050405020304" pitchFamily="18" charset="0"/>
              </a:rPr>
              <a:t>nhục</a:t>
            </a:r>
            <a:r>
              <a:rPr lang="en-US" sz="4600" b="1" dirty="0">
                <a:solidFill>
                  <a:srgbClr val="003399"/>
                </a:solidFill>
                <a:latin typeface="+mj-lt"/>
                <a:ea typeface="SimHei" pitchFamily="49" charset="-122"/>
                <a:cs typeface="Times New Roman" panose="02020603050405020304" pitchFamily="18" charset="0"/>
              </a:rPr>
              <a:t> </a:t>
            </a:r>
            <a:r>
              <a:rPr lang="en-US" sz="4600" b="1" dirty="0" err="1">
                <a:solidFill>
                  <a:srgbClr val="003399"/>
                </a:solidFill>
                <a:latin typeface="+mj-lt"/>
                <a:ea typeface="SimHei" pitchFamily="49" charset="-122"/>
                <a:cs typeface="Times New Roman" panose="02020603050405020304" pitchFamily="18" charset="0"/>
              </a:rPr>
              <a:t>nhã</a:t>
            </a:r>
            <a:r>
              <a:rPr lang="en-US" sz="4600" b="1" dirty="0">
                <a:solidFill>
                  <a:srgbClr val="003399"/>
                </a:solidFill>
                <a:latin typeface="+mj-lt"/>
                <a:ea typeface="SimHei" pitchFamily="49" charset="-122"/>
                <a:cs typeface="Times New Roman" panose="02020603050405020304" pitchFamily="18" charset="0"/>
              </a:rPr>
              <a:t>, </a:t>
            </a:r>
            <a:r>
              <a:rPr lang="en-US" sz="4600" b="1" dirty="0" err="1">
                <a:solidFill>
                  <a:srgbClr val="003399"/>
                </a:solidFill>
                <a:latin typeface="+mj-lt"/>
                <a:ea typeface="SimHei" pitchFamily="49" charset="-122"/>
                <a:cs typeface="Times New Roman" panose="02020603050405020304" pitchFamily="18" charset="0"/>
              </a:rPr>
              <a:t>và</a:t>
            </a:r>
            <a:r>
              <a:rPr lang="en-US" sz="4600" b="1" dirty="0">
                <a:solidFill>
                  <a:srgbClr val="003399"/>
                </a:solidFill>
                <a:latin typeface="+mj-lt"/>
                <a:ea typeface="SimHei" pitchFamily="49" charset="-122"/>
                <a:cs typeface="Times New Roman" panose="02020603050405020304" pitchFamily="18" charset="0"/>
              </a:rPr>
              <a:t> </a:t>
            </a:r>
            <a:r>
              <a:rPr lang="en-US" sz="4600" b="1" dirty="0" err="1">
                <a:solidFill>
                  <a:srgbClr val="003399"/>
                </a:solidFill>
                <a:latin typeface="+mj-lt"/>
                <a:ea typeface="SimHei" pitchFamily="49" charset="-122"/>
                <a:cs typeface="Times New Roman" panose="02020603050405020304" pitchFamily="18" charset="0"/>
              </a:rPr>
              <a:t>ba</a:t>
            </a:r>
            <a:r>
              <a:rPr lang="en-US" sz="4600" b="1" dirty="0">
                <a:solidFill>
                  <a:srgbClr val="003399"/>
                </a:solidFill>
                <a:latin typeface="+mj-lt"/>
                <a:ea typeface="SimHei" pitchFamily="49" charset="-122"/>
                <a:cs typeface="Times New Roman" panose="02020603050405020304" pitchFamily="18" charset="0"/>
              </a:rPr>
              <a:t> </a:t>
            </a:r>
            <a:r>
              <a:rPr lang="en-US" sz="4600" b="1" dirty="0" err="1">
                <a:solidFill>
                  <a:srgbClr val="003399"/>
                </a:solidFill>
                <a:latin typeface="+mj-lt"/>
                <a:ea typeface="SimHei" pitchFamily="49" charset="-122"/>
                <a:cs typeface="Times New Roman" panose="02020603050405020304" pitchFamily="18" charset="0"/>
              </a:rPr>
              <a:t>ngày</a:t>
            </a:r>
            <a:r>
              <a:rPr lang="en-US" sz="4600" b="1" dirty="0">
                <a:solidFill>
                  <a:srgbClr val="003399"/>
                </a:solidFill>
                <a:latin typeface="+mj-lt"/>
                <a:ea typeface="SimHei" pitchFamily="49" charset="-122"/>
                <a:cs typeface="Times New Roman" panose="02020603050405020304" pitchFamily="18" charset="0"/>
              </a:rPr>
              <a:t> </a:t>
            </a:r>
            <a:r>
              <a:rPr lang="en-US" sz="4600" b="1" dirty="0" err="1">
                <a:solidFill>
                  <a:srgbClr val="003399"/>
                </a:solidFill>
                <a:latin typeface="+mj-lt"/>
                <a:ea typeface="SimHei" pitchFamily="49" charset="-122"/>
                <a:cs typeface="Times New Roman" panose="02020603050405020304" pitchFamily="18" charset="0"/>
              </a:rPr>
              <a:t>sau</a:t>
            </a:r>
            <a:r>
              <a:rPr lang="en-US" sz="4600" b="1" dirty="0">
                <a:solidFill>
                  <a:srgbClr val="003399"/>
                </a:solidFill>
                <a:latin typeface="+mj-lt"/>
                <a:ea typeface="SimHei" pitchFamily="49" charset="-122"/>
                <a:cs typeface="Times New Roman" panose="02020603050405020304" pitchFamily="18" charset="0"/>
              </a:rPr>
              <a:t>, </a:t>
            </a:r>
            <a:r>
              <a:rPr lang="en-US" sz="4600" b="1" dirty="0" err="1">
                <a:solidFill>
                  <a:srgbClr val="003399"/>
                </a:solidFill>
                <a:latin typeface="+mj-lt"/>
                <a:ea typeface="SimHei" pitchFamily="49" charset="-122"/>
                <a:cs typeface="Times New Roman" panose="02020603050405020304" pitchFamily="18" charset="0"/>
              </a:rPr>
              <a:t>chiến</a:t>
            </a:r>
            <a:r>
              <a:rPr lang="en-US" sz="4600" b="1" dirty="0">
                <a:solidFill>
                  <a:srgbClr val="003399"/>
                </a:solidFill>
                <a:latin typeface="+mj-lt"/>
                <a:ea typeface="SimHei" pitchFamily="49" charset="-122"/>
                <a:cs typeface="Times New Roman" panose="02020603050405020304" pitchFamily="18" charset="0"/>
              </a:rPr>
              <a:t> </a:t>
            </a:r>
            <a:r>
              <a:rPr lang="en-US" sz="4600" b="1" dirty="0" err="1">
                <a:solidFill>
                  <a:srgbClr val="003399"/>
                </a:solidFill>
                <a:latin typeface="+mj-lt"/>
                <a:ea typeface="SimHei" pitchFamily="49" charset="-122"/>
                <a:cs typeface="Times New Roman" panose="02020603050405020304" pitchFamily="18" charset="0"/>
              </a:rPr>
              <a:t>thắng</a:t>
            </a:r>
            <a:r>
              <a:rPr lang="en-US" sz="4600" b="1" dirty="0">
                <a:solidFill>
                  <a:srgbClr val="003399"/>
                </a:solidFill>
                <a:latin typeface="+mj-lt"/>
                <a:ea typeface="SimHei" pitchFamily="49" charset="-122"/>
                <a:cs typeface="Times New Roman" panose="02020603050405020304" pitchFamily="18" charset="0"/>
              </a:rPr>
              <a:t> </a:t>
            </a:r>
            <a:r>
              <a:rPr lang="en-US" sz="4600" b="1" dirty="0" err="1">
                <a:solidFill>
                  <a:srgbClr val="003399"/>
                </a:solidFill>
                <a:latin typeface="+mj-lt"/>
                <a:ea typeface="SimHei" pitchFamily="49" charset="-122"/>
                <a:cs typeface="Times New Roman" panose="02020603050405020304" pitchFamily="18" charset="0"/>
              </a:rPr>
              <a:t>tử</a:t>
            </a:r>
            <a:r>
              <a:rPr lang="en-US" sz="4600" b="1" dirty="0">
                <a:solidFill>
                  <a:srgbClr val="003399"/>
                </a:solidFill>
                <a:latin typeface="+mj-lt"/>
                <a:ea typeface="SimHei" pitchFamily="49" charset="-122"/>
                <a:cs typeface="Times New Roman" panose="02020603050405020304" pitchFamily="18" charset="0"/>
              </a:rPr>
              <a:t> </a:t>
            </a:r>
            <a:r>
              <a:rPr lang="en-US" sz="4600" b="1" dirty="0" err="1">
                <a:solidFill>
                  <a:srgbClr val="003399"/>
                </a:solidFill>
                <a:latin typeface="+mj-lt"/>
                <a:ea typeface="SimHei" pitchFamily="49" charset="-122"/>
                <a:cs typeface="Times New Roman" panose="02020603050405020304" pitchFamily="18" charset="0"/>
              </a:rPr>
              <a:t>thần</a:t>
            </a:r>
            <a:r>
              <a:rPr lang="en-US" sz="4600" b="1" dirty="0">
                <a:solidFill>
                  <a:srgbClr val="003399"/>
                </a:solidFill>
                <a:latin typeface="+mj-lt"/>
                <a:ea typeface="SimHei" pitchFamily="49" charset="-122"/>
                <a:cs typeface="Times New Roman" panose="02020603050405020304" pitchFamily="18" charset="0"/>
              </a:rPr>
              <a:t> </a:t>
            </a:r>
            <a:r>
              <a:rPr lang="en-US" sz="4600" b="1" dirty="0" err="1">
                <a:solidFill>
                  <a:srgbClr val="003399"/>
                </a:solidFill>
                <a:latin typeface="+mj-lt"/>
                <a:ea typeface="SimHei" pitchFamily="49" charset="-122"/>
                <a:cs typeface="Times New Roman" panose="02020603050405020304" pitchFamily="18" charset="0"/>
              </a:rPr>
              <a:t>sống</a:t>
            </a:r>
            <a:r>
              <a:rPr lang="en-US" sz="4600" b="1" dirty="0">
                <a:solidFill>
                  <a:srgbClr val="003399"/>
                </a:solidFill>
                <a:latin typeface="+mj-lt"/>
                <a:ea typeface="SimHei" pitchFamily="49" charset="-122"/>
                <a:cs typeface="Times New Roman" panose="02020603050405020304" pitchFamily="18" charset="0"/>
              </a:rPr>
              <a:t> </a:t>
            </a:r>
            <a:r>
              <a:rPr lang="en-US" sz="4600" b="1" dirty="0" err="1">
                <a:solidFill>
                  <a:srgbClr val="003399"/>
                </a:solidFill>
                <a:latin typeface="+mj-lt"/>
                <a:ea typeface="SimHei" pitchFamily="49" charset="-122"/>
                <a:cs typeface="Times New Roman" panose="02020603050405020304" pitchFamily="18" charset="0"/>
              </a:rPr>
              <a:t>lại</a:t>
            </a:r>
            <a:r>
              <a:rPr lang="en-US" sz="4600" b="1" dirty="0">
                <a:solidFill>
                  <a:srgbClr val="003399"/>
                </a:solidFill>
                <a:latin typeface="+mj-lt"/>
                <a:ea typeface="SimHei" pitchFamily="49" charset="-122"/>
                <a:cs typeface="Times New Roman" panose="02020603050405020304" pitchFamily="18" charset="0"/>
              </a:rPr>
              <a:t>, </a:t>
            </a:r>
            <a:r>
              <a:rPr lang="en-US" sz="4600" b="1" dirty="0" err="1">
                <a:solidFill>
                  <a:srgbClr val="003399"/>
                </a:solidFill>
                <a:latin typeface="+mj-lt"/>
                <a:ea typeface="SimHei" pitchFamily="49" charset="-122"/>
                <a:cs typeface="Times New Roman" panose="02020603050405020304" pitchFamily="18" charset="0"/>
              </a:rPr>
              <a:t>Chúa</a:t>
            </a:r>
            <a:r>
              <a:rPr lang="en-US" sz="4600" b="1" dirty="0">
                <a:solidFill>
                  <a:srgbClr val="003399"/>
                </a:solidFill>
                <a:latin typeface="+mj-lt"/>
                <a:ea typeface="SimHei" pitchFamily="49" charset="-122"/>
                <a:cs typeface="Times New Roman" panose="02020603050405020304" pitchFamily="18" charset="0"/>
              </a:rPr>
              <a:t> </a:t>
            </a:r>
            <a:r>
              <a:rPr lang="en-US" sz="4600" b="1" dirty="0" err="1">
                <a:solidFill>
                  <a:srgbClr val="003399"/>
                </a:solidFill>
                <a:latin typeface="+mj-lt"/>
                <a:ea typeface="SimHei" pitchFamily="49" charset="-122"/>
                <a:cs typeface="Times New Roman" panose="02020603050405020304" pitchFamily="18" charset="0"/>
              </a:rPr>
              <a:t>đã</a:t>
            </a:r>
            <a:r>
              <a:rPr lang="en-US" sz="4600" b="1" dirty="0">
                <a:solidFill>
                  <a:srgbClr val="003399"/>
                </a:solidFill>
                <a:latin typeface="+mj-lt"/>
                <a:ea typeface="SimHei" pitchFamily="49" charset="-122"/>
                <a:cs typeface="Times New Roman" panose="02020603050405020304" pitchFamily="18" charset="0"/>
              </a:rPr>
              <a:t> ban </a:t>
            </a:r>
            <a:r>
              <a:rPr lang="en-US" sz="4600" b="1" dirty="0" err="1">
                <a:solidFill>
                  <a:srgbClr val="003399"/>
                </a:solidFill>
                <a:latin typeface="+mj-lt"/>
                <a:ea typeface="SimHei" pitchFamily="49" charset="-122"/>
                <a:cs typeface="Times New Roman" panose="02020603050405020304" pitchFamily="18" charset="0"/>
              </a:rPr>
              <a:t>Thần</a:t>
            </a:r>
            <a:r>
              <a:rPr lang="en-US" sz="4600" b="1" dirty="0">
                <a:solidFill>
                  <a:srgbClr val="003399"/>
                </a:solidFill>
                <a:latin typeface="+mj-lt"/>
                <a:ea typeface="SimHei" pitchFamily="49" charset="-122"/>
                <a:cs typeface="Times New Roman" panose="02020603050405020304" pitchFamily="18" charset="0"/>
              </a:rPr>
              <a:t> </a:t>
            </a:r>
            <a:r>
              <a:rPr lang="en-US" sz="4600" b="1" dirty="0" err="1">
                <a:solidFill>
                  <a:srgbClr val="003399"/>
                </a:solidFill>
                <a:latin typeface="+mj-lt"/>
                <a:ea typeface="SimHei" pitchFamily="49" charset="-122"/>
                <a:cs typeface="Times New Roman" panose="02020603050405020304" pitchFamily="18" charset="0"/>
              </a:rPr>
              <a:t>Khí</a:t>
            </a:r>
            <a:r>
              <a:rPr lang="en-US" sz="4600" b="1" dirty="0">
                <a:solidFill>
                  <a:srgbClr val="003399"/>
                </a:solidFill>
                <a:latin typeface="+mj-lt"/>
                <a:ea typeface="SimHei" pitchFamily="49" charset="-122"/>
                <a:cs typeface="Times New Roman" panose="02020603050405020304" pitchFamily="18" charset="0"/>
              </a:rPr>
              <a:t> </a:t>
            </a:r>
            <a:r>
              <a:rPr lang="en-US" sz="4600" b="1" dirty="0" err="1">
                <a:solidFill>
                  <a:srgbClr val="003399"/>
                </a:solidFill>
                <a:latin typeface="+mj-lt"/>
                <a:ea typeface="SimHei" pitchFamily="49" charset="-122"/>
                <a:cs typeface="Times New Roman" panose="02020603050405020304" pitchFamily="18" charset="0"/>
              </a:rPr>
              <a:t>Ngài</a:t>
            </a:r>
            <a:r>
              <a:rPr lang="en-US" sz="4600" b="1" dirty="0">
                <a:solidFill>
                  <a:srgbClr val="003399"/>
                </a:solidFill>
                <a:latin typeface="+mj-lt"/>
                <a:ea typeface="SimHei" pitchFamily="49" charset="-122"/>
                <a:cs typeface="Times New Roman" panose="02020603050405020304" pitchFamily="18" charset="0"/>
              </a:rPr>
              <a:t>, </a:t>
            </a:r>
            <a:r>
              <a:rPr lang="en-US" sz="4600" b="1" dirty="0" err="1">
                <a:solidFill>
                  <a:srgbClr val="003399"/>
                </a:solidFill>
                <a:latin typeface="+mj-lt"/>
                <a:ea typeface="SimHei" pitchFamily="49" charset="-122"/>
                <a:cs typeface="Times New Roman" panose="02020603050405020304" pitchFamily="18" charset="0"/>
              </a:rPr>
              <a:t>cho</a:t>
            </a:r>
            <a:r>
              <a:rPr lang="en-US" sz="4600" b="1" dirty="0">
                <a:solidFill>
                  <a:srgbClr val="003399"/>
                </a:solidFill>
                <a:latin typeface="+mj-lt"/>
                <a:ea typeface="SimHei" pitchFamily="49" charset="-122"/>
                <a:cs typeface="Times New Roman" panose="02020603050405020304" pitchFamily="18" charset="0"/>
              </a:rPr>
              <a:t> </a:t>
            </a:r>
            <a:r>
              <a:rPr lang="en-US" sz="4600" b="1" dirty="0" err="1">
                <a:solidFill>
                  <a:srgbClr val="003399"/>
                </a:solidFill>
                <a:latin typeface="+mj-lt"/>
                <a:ea typeface="SimHei" pitchFamily="49" charset="-122"/>
                <a:cs typeface="Times New Roman" panose="02020603050405020304" pitchFamily="18" charset="0"/>
              </a:rPr>
              <a:t>những</a:t>
            </a:r>
            <a:r>
              <a:rPr lang="en-US" sz="4600" b="1" dirty="0">
                <a:solidFill>
                  <a:srgbClr val="003399"/>
                </a:solidFill>
                <a:latin typeface="+mj-lt"/>
                <a:ea typeface="SimHei" pitchFamily="49" charset="-122"/>
                <a:cs typeface="Times New Roman" panose="02020603050405020304" pitchFamily="18" charset="0"/>
              </a:rPr>
              <a:t> </a:t>
            </a:r>
            <a:r>
              <a:rPr lang="en-US" sz="4600" b="1" dirty="0" err="1">
                <a:solidFill>
                  <a:srgbClr val="003399"/>
                </a:solidFill>
                <a:latin typeface="+mj-lt"/>
                <a:ea typeface="SimHei" pitchFamily="49" charset="-122"/>
                <a:cs typeface="Times New Roman" panose="02020603050405020304" pitchFamily="18" charset="0"/>
              </a:rPr>
              <a:t>môn</a:t>
            </a:r>
            <a:r>
              <a:rPr lang="en-US" sz="4600" b="1" dirty="0">
                <a:solidFill>
                  <a:srgbClr val="003399"/>
                </a:solidFill>
                <a:latin typeface="+mj-lt"/>
                <a:ea typeface="SimHei" pitchFamily="49" charset="-122"/>
                <a:cs typeface="Times New Roman" panose="02020603050405020304" pitchFamily="18" charset="0"/>
              </a:rPr>
              <a:t> </a:t>
            </a:r>
            <a:r>
              <a:rPr lang="en-US" sz="4600" b="1" dirty="0" err="1">
                <a:solidFill>
                  <a:srgbClr val="003399"/>
                </a:solidFill>
                <a:latin typeface="+mj-lt"/>
                <a:ea typeface="SimHei" pitchFamily="49" charset="-122"/>
                <a:cs typeface="Times New Roman" panose="02020603050405020304" pitchFamily="18" charset="0"/>
              </a:rPr>
              <a:t>sinh</a:t>
            </a:r>
            <a:r>
              <a:rPr lang="en-US" sz="4600" b="1" dirty="0">
                <a:solidFill>
                  <a:srgbClr val="003399"/>
                </a:solidFill>
                <a:latin typeface="+mj-lt"/>
                <a:ea typeface="SimHei" pitchFamily="49" charset="-122"/>
                <a:cs typeface="Times New Roman" panose="02020603050405020304" pitchFamily="18" charset="0"/>
              </a:rPr>
              <a:t> </a:t>
            </a:r>
            <a:r>
              <a:rPr lang="en-US" sz="4600" b="1" dirty="0" err="1">
                <a:solidFill>
                  <a:srgbClr val="003399"/>
                </a:solidFill>
                <a:latin typeface="+mj-lt"/>
                <a:ea typeface="SimHei" pitchFamily="49" charset="-122"/>
                <a:cs typeface="Times New Roman" panose="02020603050405020304" pitchFamily="18" charset="0"/>
              </a:rPr>
              <a:t>của</a:t>
            </a:r>
            <a:r>
              <a:rPr lang="en-US" sz="4600" b="1" dirty="0">
                <a:solidFill>
                  <a:srgbClr val="003399"/>
                </a:solidFill>
                <a:latin typeface="+mj-lt"/>
                <a:ea typeface="SimHei" pitchFamily="49" charset="-122"/>
                <a:cs typeface="Times New Roman" panose="02020603050405020304" pitchFamily="18" charset="0"/>
              </a:rPr>
              <a:t> </a:t>
            </a:r>
            <a:r>
              <a:rPr lang="en-US" sz="4600" b="1" dirty="0" err="1">
                <a:solidFill>
                  <a:srgbClr val="003399"/>
                </a:solidFill>
                <a:latin typeface="+mj-lt"/>
                <a:ea typeface="SimHei" pitchFamily="49" charset="-122"/>
                <a:cs typeface="Times New Roman" panose="02020603050405020304" pitchFamily="18" charset="0"/>
              </a:rPr>
              <a:t>Chúa</a:t>
            </a:r>
            <a:r>
              <a:rPr lang="en-US" sz="4600" b="1" dirty="0">
                <a:solidFill>
                  <a:srgbClr val="003399"/>
                </a:solidFill>
                <a:latin typeface="+mj-lt"/>
                <a:ea typeface="SimHei" pitchFamily="49" charset="-122"/>
                <a:cs typeface="Times New Roman" panose="02020603050405020304" pitchFamily="18" charset="0"/>
              </a:rPr>
              <a:t>. </a:t>
            </a:r>
          </a:p>
        </p:txBody>
      </p:sp>
    </p:spTree>
    <p:extLst>
      <p:ext uri="{BB962C8B-B14F-4D97-AF65-F5344CB8AC3E}">
        <p14:creationId xmlns:p14="http://schemas.microsoft.com/office/powerpoint/2010/main" val="3290057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913333"/>
          </a:xfrm>
          <a:prstGeom prst="rect">
            <a:avLst/>
          </a:prstGeom>
        </p:spPr>
        <p:txBody>
          <a:bodyPr wrap="square">
            <a:spAutoFit/>
          </a:bodyPr>
          <a:lstStyle/>
          <a:p>
            <a:pPr algn="just">
              <a:lnSpc>
                <a:spcPct val="120000"/>
              </a:lnSpc>
            </a:pPr>
            <a:r>
              <a:rPr lang="en-US" sz="4400" b="1" u="sng" dirty="0">
                <a:solidFill>
                  <a:srgbClr val="FF0000"/>
                </a:solidFill>
                <a:ea typeface="SimHei" pitchFamily="49" charset="-122"/>
                <a:cs typeface="Times New Roman" pitchFamily="18" charset="0"/>
              </a:rPr>
              <a:t>***:</a:t>
            </a:r>
            <a:r>
              <a:rPr lang="en-US" sz="4400" b="1" dirty="0">
                <a:solidFill>
                  <a:srgbClr val="003399"/>
                </a:solidFill>
                <a:ea typeface="SimHei" pitchFamily="49" charset="-122"/>
                <a:cs typeface="Times New Roman" pitchFamily="18" charset="0"/>
              </a:rPr>
              <a:t> </a:t>
            </a:r>
            <a:r>
              <a:rPr lang="en-US" sz="4400" b="1" dirty="0" err="1">
                <a:solidFill>
                  <a:srgbClr val="003399"/>
                </a:solidFill>
                <a:ea typeface="SimHei" pitchFamily="49" charset="-122"/>
                <a:cs typeface="Times New Roman" pitchFamily="18" charset="0"/>
              </a:rPr>
              <a:t>Nhìn</a:t>
            </a:r>
            <a:r>
              <a:rPr lang="en-US" sz="4400" b="1" dirty="0">
                <a:solidFill>
                  <a:srgbClr val="003399"/>
                </a:solidFill>
                <a:ea typeface="SimHei" pitchFamily="49" charset="-122"/>
                <a:cs typeface="Times New Roman" pitchFamily="18" charset="0"/>
              </a:rPr>
              <a:t> </a:t>
            </a:r>
            <a:r>
              <a:rPr lang="en-US" sz="4400" b="1" dirty="0" err="1">
                <a:solidFill>
                  <a:srgbClr val="003399"/>
                </a:solidFill>
                <a:ea typeface="SimHei" pitchFamily="49" charset="-122"/>
                <a:cs typeface="Times New Roman" pitchFamily="18" charset="0"/>
              </a:rPr>
              <a:t>lên</a:t>
            </a:r>
            <a:r>
              <a:rPr lang="en-US" sz="4400" b="1" dirty="0">
                <a:solidFill>
                  <a:srgbClr val="003399"/>
                </a:solidFill>
                <a:ea typeface="SimHei" pitchFamily="49" charset="-122"/>
                <a:cs typeface="Times New Roman" pitchFamily="18" charset="0"/>
              </a:rPr>
              <a:t> </a:t>
            </a:r>
            <a:r>
              <a:rPr lang="en-US" sz="4400" b="1" dirty="0" err="1">
                <a:solidFill>
                  <a:srgbClr val="003399"/>
                </a:solidFill>
                <a:ea typeface="SimHei" pitchFamily="49" charset="-122"/>
                <a:cs typeface="Times New Roman" pitchFamily="18" charset="0"/>
              </a:rPr>
              <a:t>Thánh</a:t>
            </a:r>
            <a:r>
              <a:rPr lang="en-US" sz="4400" b="1" dirty="0">
                <a:solidFill>
                  <a:srgbClr val="003399"/>
                </a:solidFill>
                <a:ea typeface="SimHei" pitchFamily="49" charset="-122"/>
                <a:cs typeface="Times New Roman" pitchFamily="18" charset="0"/>
              </a:rPr>
              <a:t> </a:t>
            </a:r>
            <a:r>
              <a:rPr lang="en-US" sz="4400" b="1" dirty="0" err="1">
                <a:solidFill>
                  <a:srgbClr val="003399"/>
                </a:solidFill>
                <a:ea typeface="SimHei" pitchFamily="49" charset="-122"/>
                <a:cs typeface="Times New Roman" pitchFamily="18" charset="0"/>
              </a:rPr>
              <a:t>Giá</a:t>
            </a:r>
            <a:r>
              <a:rPr lang="en-US" sz="4400" b="1" dirty="0">
                <a:solidFill>
                  <a:srgbClr val="003399"/>
                </a:solidFill>
                <a:ea typeface="SimHei" pitchFamily="49" charset="-122"/>
                <a:cs typeface="Times New Roman" pitchFamily="18" charset="0"/>
              </a:rPr>
              <a:t> con </a:t>
            </a:r>
            <a:r>
              <a:rPr lang="en-US" sz="4400" b="1" dirty="0" err="1">
                <a:solidFill>
                  <a:srgbClr val="003399"/>
                </a:solidFill>
                <a:ea typeface="SimHei" pitchFamily="49" charset="-122"/>
                <a:cs typeface="Times New Roman" pitchFamily="18" charset="0"/>
              </a:rPr>
              <a:t>xin</a:t>
            </a:r>
            <a:r>
              <a:rPr lang="en-US" sz="4400" b="1" dirty="0">
                <a:solidFill>
                  <a:srgbClr val="003399"/>
                </a:solidFill>
                <a:ea typeface="SimHei" pitchFamily="49" charset="-122"/>
                <a:cs typeface="Times New Roman" pitchFamily="18" charset="0"/>
              </a:rPr>
              <a:t> </a:t>
            </a:r>
            <a:r>
              <a:rPr lang="en-US" sz="4400" b="1" dirty="0" err="1">
                <a:solidFill>
                  <a:srgbClr val="003399"/>
                </a:solidFill>
                <a:ea typeface="SimHei" pitchFamily="49" charset="-122"/>
                <a:cs typeface="Times New Roman" pitchFamily="18" charset="0"/>
              </a:rPr>
              <a:t>khấn</a:t>
            </a:r>
            <a:r>
              <a:rPr lang="en-US" sz="4400" b="1" dirty="0">
                <a:solidFill>
                  <a:srgbClr val="003399"/>
                </a:solidFill>
                <a:ea typeface="SimHei" pitchFamily="49" charset="-122"/>
                <a:cs typeface="Times New Roman" pitchFamily="18" charset="0"/>
              </a:rPr>
              <a:t> </a:t>
            </a:r>
            <a:r>
              <a:rPr lang="en-US" sz="4400" b="1" dirty="0" err="1">
                <a:solidFill>
                  <a:srgbClr val="003399"/>
                </a:solidFill>
                <a:ea typeface="SimHei" pitchFamily="49" charset="-122"/>
                <a:cs typeface="Times New Roman" pitchFamily="18" charset="0"/>
              </a:rPr>
              <a:t>nguyện</a:t>
            </a:r>
            <a:r>
              <a:rPr lang="en-US" sz="4400" b="1" dirty="0">
                <a:solidFill>
                  <a:srgbClr val="003399"/>
                </a:solidFill>
                <a:ea typeface="SimHei" pitchFamily="49" charset="-122"/>
                <a:cs typeface="Times New Roman" pitchFamily="18" charset="0"/>
              </a:rPr>
              <a:t> </a:t>
            </a:r>
            <a:r>
              <a:rPr lang="en-US" sz="4400" b="1" dirty="0" err="1">
                <a:solidFill>
                  <a:srgbClr val="003399"/>
                </a:solidFill>
                <a:ea typeface="SimHei" pitchFamily="49" charset="-122"/>
                <a:cs typeface="Times New Roman" pitchFamily="18" charset="0"/>
              </a:rPr>
              <a:t>Chúa</a:t>
            </a:r>
            <a:r>
              <a:rPr lang="en-US" sz="4400" b="1" dirty="0">
                <a:solidFill>
                  <a:srgbClr val="003399"/>
                </a:solidFill>
                <a:ea typeface="SimHei" pitchFamily="49" charset="-122"/>
                <a:cs typeface="Times New Roman" pitchFamily="18" charset="0"/>
              </a:rPr>
              <a:t> </a:t>
            </a:r>
            <a:r>
              <a:rPr lang="en-US" sz="4400" b="1" dirty="0" err="1">
                <a:solidFill>
                  <a:srgbClr val="003399"/>
                </a:solidFill>
                <a:ea typeface="SimHei" pitchFamily="49" charset="-122"/>
                <a:cs typeface="Times New Roman" pitchFamily="18" charset="0"/>
              </a:rPr>
              <a:t>nghe</a:t>
            </a:r>
            <a:r>
              <a:rPr lang="en-US" sz="4400" b="1" dirty="0">
                <a:solidFill>
                  <a:srgbClr val="003399"/>
                </a:solidFill>
                <a:ea typeface="SimHei" pitchFamily="49" charset="-122"/>
                <a:cs typeface="Times New Roman" pitchFamily="18" charset="0"/>
              </a:rPr>
              <a:t>, </a:t>
            </a:r>
            <a:r>
              <a:rPr lang="en-US" sz="4400" b="1" dirty="0" err="1">
                <a:solidFill>
                  <a:srgbClr val="003399"/>
                </a:solidFill>
                <a:ea typeface="SimHei" pitchFamily="49" charset="-122"/>
                <a:cs typeface="Times New Roman" pitchFamily="18" charset="0"/>
              </a:rPr>
              <a:t>cầu</a:t>
            </a:r>
            <a:r>
              <a:rPr lang="en-US" sz="4400" b="1" dirty="0">
                <a:solidFill>
                  <a:srgbClr val="003399"/>
                </a:solidFill>
                <a:ea typeface="SimHei" pitchFamily="49" charset="-122"/>
                <a:cs typeface="Times New Roman" pitchFamily="18" charset="0"/>
              </a:rPr>
              <a:t> </a:t>
            </a:r>
            <a:r>
              <a:rPr lang="en-US" sz="4400" b="1" dirty="0" err="1">
                <a:solidFill>
                  <a:srgbClr val="003399"/>
                </a:solidFill>
                <a:ea typeface="SimHei" pitchFamily="49" charset="-122"/>
                <a:cs typeface="Times New Roman" pitchFamily="18" charset="0"/>
              </a:rPr>
              <a:t>cho</a:t>
            </a:r>
            <a:r>
              <a:rPr lang="en-US" sz="4400" b="1" dirty="0">
                <a:solidFill>
                  <a:srgbClr val="003399"/>
                </a:solidFill>
                <a:ea typeface="SimHei" pitchFamily="49" charset="-122"/>
                <a:cs typeface="Times New Roman" pitchFamily="18" charset="0"/>
              </a:rPr>
              <a:t> </a:t>
            </a:r>
            <a:r>
              <a:rPr lang="en-US" sz="4400" b="1" dirty="0" err="1">
                <a:solidFill>
                  <a:srgbClr val="003399"/>
                </a:solidFill>
                <a:ea typeface="SimHei" pitchFamily="49" charset="-122"/>
                <a:cs typeface="Times New Roman" pitchFamily="18" charset="0"/>
              </a:rPr>
              <a:t>thế</a:t>
            </a:r>
            <a:r>
              <a:rPr lang="en-US" sz="4400" b="1" dirty="0">
                <a:solidFill>
                  <a:srgbClr val="003399"/>
                </a:solidFill>
                <a:ea typeface="SimHei" pitchFamily="49" charset="-122"/>
                <a:cs typeface="Times New Roman" pitchFamily="18" charset="0"/>
              </a:rPr>
              <a:t> </a:t>
            </a:r>
            <a:r>
              <a:rPr lang="en-US" sz="4400" b="1" dirty="0" err="1">
                <a:solidFill>
                  <a:srgbClr val="003399"/>
                </a:solidFill>
                <a:ea typeface="SimHei" pitchFamily="49" charset="-122"/>
                <a:cs typeface="Times New Roman" pitchFamily="18" charset="0"/>
              </a:rPr>
              <a:t>giới</a:t>
            </a:r>
            <a:r>
              <a:rPr lang="en-US" sz="4400" b="1" dirty="0">
                <a:solidFill>
                  <a:srgbClr val="003399"/>
                </a:solidFill>
                <a:ea typeface="SimHei" pitchFamily="49" charset="-122"/>
                <a:cs typeface="Times New Roman" pitchFamily="18" charset="0"/>
              </a:rPr>
              <a:t> </a:t>
            </a:r>
            <a:r>
              <a:rPr lang="en-US" sz="4400" b="1" dirty="0" err="1">
                <a:solidFill>
                  <a:srgbClr val="003399"/>
                </a:solidFill>
                <a:ea typeface="SimHei" pitchFamily="49" charset="-122"/>
                <a:cs typeface="Times New Roman" pitchFamily="18" charset="0"/>
              </a:rPr>
              <a:t>biết</a:t>
            </a:r>
            <a:r>
              <a:rPr lang="en-US" sz="4400" b="1" dirty="0">
                <a:solidFill>
                  <a:srgbClr val="003399"/>
                </a:solidFill>
                <a:ea typeface="SimHei" pitchFamily="49" charset="-122"/>
                <a:cs typeface="Times New Roman" pitchFamily="18" charset="0"/>
              </a:rPr>
              <a:t> </a:t>
            </a:r>
            <a:r>
              <a:rPr lang="en-US" sz="4400" b="1" dirty="0" err="1">
                <a:solidFill>
                  <a:srgbClr val="003399"/>
                </a:solidFill>
                <a:ea typeface="SimHei" pitchFamily="49" charset="-122"/>
                <a:cs typeface="Times New Roman" pitchFamily="18" charset="0"/>
              </a:rPr>
              <a:t>giữ</a:t>
            </a:r>
            <a:r>
              <a:rPr lang="en-US" sz="4400" b="1" dirty="0">
                <a:solidFill>
                  <a:srgbClr val="003399"/>
                </a:solidFill>
                <a:ea typeface="SimHei" pitchFamily="49" charset="-122"/>
                <a:cs typeface="Times New Roman" pitchFamily="18" charset="0"/>
              </a:rPr>
              <a:t> </a:t>
            </a:r>
            <a:r>
              <a:rPr lang="en-US" sz="4400" b="1" dirty="0" err="1">
                <a:solidFill>
                  <a:srgbClr val="003399"/>
                </a:solidFill>
                <a:ea typeface="SimHei" pitchFamily="49" charset="-122"/>
                <a:cs typeface="Times New Roman" pitchFamily="18" charset="0"/>
              </a:rPr>
              <a:t>tín</a:t>
            </a:r>
            <a:r>
              <a:rPr lang="en-US" sz="4400" b="1" dirty="0">
                <a:solidFill>
                  <a:srgbClr val="003399"/>
                </a:solidFill>
                <a:ea typeface="SimHei" pitchFamily="49" charset="-122"/>
                <a:cs typeface="Times New Roman" pitchFamily="18" charset="0"/>
              </a:rPr>
              <a:t> </a:t>
            </a:r>
            <a:r>
              <a:rPr lang="en-US" sz="4400" b="1" dirty="0" err="1">
                <a:solidFill>
                  <a:srgbClr val="003399"/>
                </a:solidFill>
                <a:ea typeface="SimHei" pitchFamily="49" charset="-122"/>
                <a:cs typeface="Times New Roman" pitchFamily="18" charset="0"/>
              </a:rPr>
              <a:t>trung</a:t>
            </a:r>
            <a:r>
              <a:rPr lang="en-US" sz="4400" b="1" dirty="0">
                <a:solidFill>
                  <a:srgbClr val="003399"/>
                </a:solidFill>
                <a:ea typeface="SimHei" pitchFamily="49" charset="-122"/>
                <a:cs typeface="Times New Roman" pitchFamily="18" charset="0"/>
              </a:rPr>
              <a:t> </a:t>
            </a:r>
            <a:r>
              <a:rPr lang="en-US" sz="4400" b="1" dirty="0" err="1">
                <a:solidFill>
                  <a:srgbClr val="003399"/>
                </a:solidFill>
                <a:ea typeface="SimHei" pitchFamily="49" charset="-122"/>
                <a:cs typeface="Times New Roman" pitchFamily="18" charset="0"/>
              </a:rPr>
              <a:t>vào</a:t>
            </a:r>
            <a:r>
              <a:rPr lang="en-US" sz="4400" b="1" dirty="0">
                <a:solidFill>
                  <a:srgbClr val="003399"/>
                </a:solidFill>
                <a:ea typeface="SimHei" pitchFamily="49" charset="-122"/>
                <a:cs typeface="Times New Roman" pitchFamily="18" charset="0"/>
              </a:rPr>
              <a:t> </a:t>
            </a:r>
            <a:r>
              <a:rPr lang="en-US" sz="4400" b="1" dirty="0" err="1">
                <a:solidFill>
                  <a:srgbClr val="003399"/>
                </a:solidFill>
                <a:ea typeface="SimHei" pitchFamily="49" charset="-122"/>
                <a:cs typeface="Times New Roman" pitchFamily="18" charset="0"/>
              </a:rPr>
              <a:t>Chúa</a:t>
            </a:r>
            <a:r>
              <a:rPr lang="en-US" sz="4400" b="1" dirty="0">
                <a:solidFill>
                  <a:srgbClr val="003399"/>
                </a:solidFill>
                <a:ea typeface="SimHei" pitchFamily="49" charset="-122"/>
                <a:cs typeface="Times New Roman" pitchFamily="18" charset="0"/>
              </a:rPr>
              <a:t>, </a:t>
            </a:r>
            <a:r>
              <a:rPr lang="en-US" sz="4400" b="1" dirty="0" err="1">
                <a:solidFill>
                  <a:srgbClr val="003399"/>
                </a:solidFill>
                <a:ea typeface="SimHei" pitchFamily="49" charset="-122"/>
                <a:cs typeface="Times New Roman" pitchFamily="18" charset="0"/>
              </a:rPr>
              <a:t>dù</a:t>
            </a:r>
            <a:r>
              <a:rPr lang="en-US" sz="4400" b="1" dirty="0">
                <a:solidFill>
                  <a:srgbClr val="003399"/>
                </a:solidFill>
                <a:ea typeface="SimHei" pitchFamily="49" charset="-122"/>
                <a:cs typeface="Times New Roman" pitchFamily="18" charset="0"/>
              </a:rPr>
              <a:t> </a:t>
            </a:r>
            <a:r>
              <a:rPr lang="en-US" sz="4400" b="1" dirty="0" err="1">
                <a:solidFill>
                  <a:srgbClr val="003399"/>
                </a:solidFill>
                <a:ea typeface="SimHei" pitchFamily="49" charset="-122"/>
                <a:cs typeface="Times New Roman" pitchFamily="18" charset="0"/>
              </a:rPr>
              <a:t>gặp</a:t>
            </a:r>
            <a:r>
              <a:rPr lang="en-US" sz="4400" b="1" dirty="0">
                <a:solidFill>
                  <a:srgbClr val="003399"/>
                </a:solidFill>
                <a:ea typeface="SimHei" pitchFamily="49" charset="-122"/>
                <a:cs typeface="Times New Roman" pitchFamily="18" charset="0"/>
              </a:rPr>
              <a:t> bao </a:t>
            </a:r>
            <a:r>
              <a:rPr lang="en-US" sz="4400" b="1" dirty="0" err="1">
                <a:solidFill>
                  <a:srgbClr val="003399"/>
                </a:solidFill>
                <a:ea typeface="SimHei" pitchFamily="49" charset="-122"/>
                <a:cs typeface="Times New Roman" pitchFamily="18" charset="0"/>
              </a:rPr>
              <a:t>sóng</a:t>
            </a:r>
            <a:r>
              <a:rPr lang="en-US" sz="4400" b="1" dirty="0">
                <a:solidFill>
                  <a:srgbClr val="003399"/>
                </a:solidFill>
                <a:ea typeface="SimHei" pitchFamily="49" charset="-122"/>
                <a:cs typeface="Times New Roman" pitchFamily="18" charset="0"/>
              </a:rPr>
              <a:t> </a:t>
            </a:r>
            <a:r>
              <a:rPr lang="en-US" sz="4400" b="1" dirty="0" err="1">
                <a:solidFill>
                  <a:srgbClr val="003399"/>
                </a:solidFill>
                <a:ea typeface="SimHei" pitchFamily="49" charset="-122"/>
                <a:cs typeface="Times New Roman" pitchFamily="18" charset="0"/>
              </a:rPr>
              <a:t>gió</a:t>
            </a:r>
            <a:r>
              <a:rPr lang="en-US" sz="4400" b="1" dirty="0">
                <a:solidFill>
                  <a:srgbClr val="003399"/>
                </a:solidFill>
                <a:ea typeface="SimHei" pitchFamily="49" charset="-122"/>
                <a:cs typeface="Times New Roman" pitchFamily="18" charset="0"/>
              </a:rPr>
              <a:t>, </a:t>
            </a:r>
            <a:r>
              <a:rPr lang="en-US" sz="4400" b="1" dirty="0" err="1">
                <a:solidFill>
                  <a:srgbClr val="003399"/>
                </a:solidFill>
                <a:ea typeface="SimHei" pitchFamily="49" charset="-122"/>
                <a:cs typeface="Times New Roman" pitchFamily="18" charset="0"/>
              </a:rPr>
              <a:t>vẫn</a:t>
            </a:r>
            <a:r>
              <a:rPr lang="en-US" sz="4400" b="1" dirty="0">
                <a:solidFill>
                  <a:srgbClr val="003399"/>
                </a:solidFill>
                <a:ea typeface="SimHei" pitchFamily="49" charset="-122"/>
                <a:cs typeface="Times New Roman" pitchFamily="18" charset="0"/>
              </a:rPr>
              <a:t> </a:t>
            </a:r>
            <a:r>
              <a:rPr lang="en-US" sz="4400" b="1" dirty="0" err="1">
                <a:solidFill>
                  <a:srgbClr val="003399"/>
                </a:solidFill>
                <a:ea typeface="SimHei" pitchFamily="49" charset="-122"/>
                <a:cs typeface="Times New Roman" pitchFamily="18" charset="0"/>
              </a:rPr>
              <a:t>vững</a:t>
            </a:r>
            <a:r>
              <a:rPr lang="en-US" sz="4400" b="1" dirty="0">
                <a:solidFill>
                  <a:srgbClr val="003399"/>
                </a:solidFill>
                <a:ea typeface="SimHei" pitchFamily="49" charset="-122"/>
                <a:cs typeface="Times New Roman" pitchFamily="18" charset="0"/>
              </a:rPr>
              <a:t> b</a:t>
            </a:r>
            <a:r>
              <a:rPr lang="vi-VN" sz="4400" b="1" dirty="0">
                <a:solidFill>
                  <a:srgbClr val="003399"/>
                </a:solidFill>
                <a:ea typeface="SimHei" pitchFamily="49" charset="-122"/>
                <a:cs typeface="Times New Roman" pitchFamily="18" charset="0"/>
              </a:rPr>
              <a:t>ư</a:t>
            </a:r>
            <a:r>
              <a:rPr lang="en-US" sz="4400" b="1" dirty="0" err="1">
                <a:solidFill>
                  <a:srgbClr val="003399"/>
                </a:solidFill>
                <a:ea typeface="SimHei" pitchFamily="49" charset="-122"/>
                <a:cs typeface="Times New Roman" pitchFamily="18" charset="0"/>
              </a:rPr>
              <a:t>ớc</a:t>
            </a:r>
            <a:r>
              <a:rPr lang="en-US" sz="4400" b="1" dirty="0">
                <a:solidFill>
                  <a:srgbClr val="003399"/>
                </a:solidFill>
                <a:ea typeface="SimHei" pitchFamily="49" charset="-122"/>
                <a:cs typeface="Times New Roman" pitchFamily="18" charset="0"/>
              </a:rPr>
              <a:t> </a:t>
            </a:r>
            <a:r>
              <a:rPr lang="en-US" sz="4400" b="1" dirty="0" err="1">
                <a:solidFill>
                  <a:srgbClr val="003399"/>
                </a:solidFill>
                <a:ea typeface="SimHei" pitchFamily="49" charset="-122"/>
                <a:cs typeface="Times New Roman" pitchFamily="18" charset="0"/>
              </a:rPr>
              <a:t>theo</a:t>
            </a:r>
            <a:r>
              <a:rPr lang="en-US" sz="4400" b="1" dirty="0">
                <a:solidFill>
                  <a:srgbClr val="003399"/>
                </a:solidFill>
                <a:ea typeface="SimHei" pitchFamily="49" charset="-122"/>
                <a:cs typeface="Times New Roman" pitchFamily="18" charset="0"/>
              </a:rPr>
              <a:t> đ</a:t>
            </a:r>
            <a:r>
              <a:rPr lang="vi-VN" sz="4400" b="1" dirty="0">
                <a:solidFill>
                  <a:srgbClr val="003399"/>
                </a:solidFill>
                <a:ea typeface="SimHei" pitchFamily="49" charset="-122"/>
                <a:cs typeface="Times New Roman" pitchFamily="18" charset="0"/>
              </a:rPr>
              <a:t>ư</a:t>
            </a:r>
            <a:r>
              <a:rPr lang="en-US" sz="4400" b="1" dirty="0" err="1">
                <a:solidFill>
                  <a:srgbClr val="003399"/>
                </a:solidFill>
                <a:ea typeface="SimHei" pitchFamily="49" charset="-122"/>
                <a:cs typeface="Times New Roman" pitchFamily="18" charset="0"/>
              </a:rPr>
              <a:t>ờng</a:t>
            </a:r>
            <a:r>
              <a:rPr lang="en-US" sz="4400" b="1" dirty="0">
                <a:solidFill>
                  <a:srgbClr val="003399"/>
                </a:solidFill>
                <a:ea typeface="SimHei" pitchFamily="49" charset="-122"/>
                <a:cs typeface="Times New Roman" pitchFamily="18" charset="0"/>
              </a:rPr>
              <a:t> </a:t>
            </a:r>
            <a:r>
              <a:rPr lang="en-US" sz="4400" b="1" dirty="0" err="1">
                <a:solidFill>
                  <a:srgbClr val="003399"/>
                </a:solidFill>
                <a:ea typeface="SimHei" pitchFamily="49" charset="-122"/>
                <a:cs typeface="Times New Roman" pitchFamily="18" charset="0"/>
              </a:rPr>
              <a:t>lối</a:t>
            </a:r>
            <a:r>
              <a:rPr lang="en-US" sz="4400" b="1" dirty="0">
                <a:solidFill>
                  <a:srgbClr val="003399"/>
                </a:solidFill>
                <a:ea typeface="SimHei" pitchFamily="49" charset="-122"/>
                <a:cs typeface="Times New Roman" pitchFamily="18" charset="0"/>
              </a:rPr>
              <a:t> </a:t>
            </a:r>
            <a:r>
              <a:rPr lang="en-US" sz="4400" b="1" dirty="0" err="1">
                <a:solidFill>
                  <a:srgbClr val="003399"/>
                </a:solidFill>
                <a:ea typeface="SimHei" pitchFamily="49" charset="-122"/>
                <a:cs typeface="Times New Roman" pitchFamily="18" charset="0"/>
              </a:rPr>
              <a:t>Ngài</a:t>
            </a:r>
            <a:r>
              <a:rPr lang="en-US" sz="4400" b="1" dirty="0">
                <a:solidFill>
                  <a:srgbClr val="003399"/>
                </a:solidFill>
                <a:ea typeface="SimHei" pitchFamily="49" charset="-122"/>
                <a:cs typeface="Times New Roman" pitchFamily="18" charset="0"/>
              </a:rPr>
              <a:t>, </a:t>
            </a:r>
            <a:r>
              <a:rPr lang="en-US" sz="4400" b="1" dirty="0" err="1">
                <a:solidFill>
                  <a:srgbClr val="003399"/>
                </a:solidFill>
                <a:ea typeface="SimHei" pitchFamily="49" charset="-122"/>
                <a:cs typeface="Times New Roman" pitchFamily="18" charset="0"/>
              </a:rPr>
              <a:t>sống</a:t>
            </a:r>
            <a:r>
              <a:rPr lang="en-US" sz="4400" b="1" dirty="0">
                <a:solidFill>
                  <a:srgbClr val="003399"/>
                </a:solidFill>
                <a:ea typeface="SimHei" pitchFamily="49" charset="-122"/>
                <a:cs typeface="Times New Roman" pitchFamily="18" charset="0"/>
              </a:rPr>
              <a:t> </a:t>
            </a:r>
            <a:r>
              <a:rPr lang="en-US" sz="4400" b="1" dirty="0" err="1">
                <a:solidFill>
                  <a:srgbClr val="003399"/>
                </a:solidFill>
                <a:ea typeface="SimHei" pitchFamily="49" charset="-122"/>
                <a:cs typeface="Times New Roman" pitchFamily="18" charset="0"/>
              </a:rPr>
              <a:t>bác</a:t>
            </a:r>
            <a:r>
              <a:rPr lang="en-US" sz="4400" b="1" dirty="0">
                <a:solidFill>
                  <a:srgbClr val="003399"/>
                </a:solidFill>
                <a:ea typeface="SimHei" pitchFamily="49" charset="-122"/>
                <a:cs typeface="Times New Roman" pitchFamily="18" charset="0"/>
              </a:rPr>
              <a:t> </a:t>
            </a:r>
            <a:r>
              <a:rPr lang="en-US" sz="4400" b="1" dirty="0" err="1">
                <a:solidFill>
                  <a:srgbClr val="003399"/>
                </a:solidFill>
                <a:ea typeface="SimHei" pitchFamily="49" charset="-122"/>
                <a:cs typeface="Times New Roman" pitchFamily="18" charset="0"/>
              </a:rPr>
              <a:t>ái</a:t>
            </a:r>
            <a:r>
              <a:rPr lang="en-US" sz="4400" b="1" dirty="0">
                <a:solidFill>
                  <a:srgbClr val="003399"/>
                </a:solidFill>
                <a:ea typeface="SimHei" pitchFamily="49" charset="-122"/>
                <a:cs typeface="Times New Roman" pitchFamily="18" charset="0"/>
              </a:rPr>
              <a:t> </a:t>
            </a:r>
            <a:r>
              <a:rPr lang="en-US" sz="4400" b="1" dirty="0" err="1">
                <a:solidFill>
                  <a:srgbClr val="003399"/>
                </a:solidFill>
                <a:ea typeface="SimHei" pitchFamily="49" charset="-122"/>
                <a:cs typeface="Times New Roman" pitchFamily="18" charset="0"/>
              </a:rPr>
              <a:t>công</a:t>
            </a:r>
            <a:r>
              <a:rPr lang="en-US" sz="4400" b="1" dirty="0">
                <a:solidFill>
                  <a:srgbClr val="003399"/>
                </a:solidFill>
                <a:ea typeface="SimHei" pitchFamily="49" charset="-122"/>
                <a:cs typeface="Times New Roman" pitchFamily="18" charset="0"/>
              </a:rPr>
              <a:t> </a:t>
            </a:r>
            <a:r>
              <a:rPr lang="en-US" sz="4400" b="1" dirty="0" err="1">
                <a:solidFill>
                  <a:srgbClr val="003399"/>
                </a:solidFill>
                <a:ea typeface="SimHei" pitchFamily="49" charset="-122"/>
                <a:cs typeface="Times New Roman" pitchFamily="18" charset="0"/>
              </a:rPr>
              <a:t>bình</a:t>
            </a:r>
            <a:r>
              <a:rPr lang="en-US" sz="4400" b="1" dirty="0">
                <a:solidFill>
                  <a:srgbClr val="003399"/>
                </a:solidFill>
                <a:ea typeface="SimHei" pitchFamily="49" charset="-122"/>
                <a:cs typeface="Times New Roman" pitchFamily="18" charset="0"/>
              </a:rPr>
              <a:t> </a:t>
            </a:r>
            <a:r>
              <a:rPr lang="en-US" sz="4400" b="1" dirty="0" err="1">
                <a:solidFill>
                  <a:srgbClr val="003399"/>
                </a:solidFill>
                <a:ea typeface="SimHei" pitchFamily="49" charset="-122"/>
                <a:cs typeface="Times New Roman" pitchFamily="18" charset="0"/>
              </a:rPr>
              <a:t>giữa</a:t>
            </a:r>
            <a:r>
              <a:rPr lang="en-US" sz="4400" b="1" dirty="0">
                <a:solidFill>
                  <a:srgbClr val="003399"/>
                </a:solidFill>
                <a:ea typeface="SimHei" pitchFamily="49" charset="-122"/>
                <a:cs typeface="Times New Roman" pitchFamily="18" charset="0"/>
              </a:rPr>
              <a:t> </a:t>
            </a:r>
            <a:r>
              <a:rPr lang="en-US" sz="4400" b="1" dirty="0" err="1">
                <a:solidFill>
                  <a:srgbClr val="003399"/>
                </a:solidFill>
                <a:ea typeface="SimHei" pitchFamily="49" charset="-122"/>
                <a:cs typeface="Times New Roman" pitchFamily="18" charset="0"/>
              </a:rPr>
              <a:t>đời</a:t>
            </a:r>
            <a:r>
              <a:rPr lang="en-US" sz="4400" b="1" dirty="0">
                <a:solidFill>
                  <a:srgbClr val="003399"/>
                </a:solidFill>
                <a:ea typeface="SimHei" pitchFamily="49" charset="-122"/>
                <a:cs typeface="Times New Roman" pitchFamily="18" charset="0"/>
              </a:rPr>
              <a:t>, </a:t>
            </a:r>
            <a:r>
              <a:rPr lang="en-US" sz="4400" b="1" dirty="0" err="1">
                <a:solidFill>
                  <a:srgbClr val="003399"/>
                </a:solidFill>
                <a:ea typeface="SimHei" pitchFamily="49" charset="-122"/>
                <a:cs typeface="Times New Roman" pitchFamily="18" charset="0"/>
              </a:rPr>
              <a:t>để</a:t>
            </a:r>
            <a:r>
              <a:rPr lang="en-US" sz="4400" b="1" dirty="0">
                <a:solidFill>
                  <a:srgbClr val="003399"/>
                </a:solidFill>
                <a:ea typeface="SimHei" pitchFamily="49" charset="-122"/>
                <a:cs typeface="Times New Roman" pitchFamily="18" charset="0"/>
              </a:rPr>
              <a:t> </a:t>
            </a:r>
            <a:r>
              <a:rPr lang="en-US" sz="4400" b="1" dirty="0" err="1">
                <a:solidFill>
                  <a:srgbClr val="003399"/>
                </a:solidFill>
                <a:ea typeface="SimHei" pitchFamily="49" charset="-122"/>
                <a:cs typeface="Times New Roman" pitchFamily="18" charset="0"/>
              </a:rPr>
              <a:t>thế</a:t>
            </a:r>
            <a:r>
              <a:rPr lang="en-US" sz="4400" b="1" dirty="0">
                <a:solidFill>
                  <a:srgbClr val="003399"/>
                </a:solidFill>
                <a:ea typeface="SimHei" pitchFamily="49" charset="-122"/>
                <a:cs typeface="Times New Roman" pitchFamily="18" charset="0"/>
              </a:rPr>
              <a:t> </a:t>
            </a:r>
            <a:r>
              <a:rPr lang="en-US" sz="4400" b="1" dirty="0" err="1">
                <a:solidFill>
                  <a:srgbClr val="003399"/>
                </a:solidFill>
                <a:ea typeface="SimHei" pitchFamily="49" charset="-122"/>
                <a:cs typeface="Times New Roman" pitchFamily="18" charset="0"/>
              </a:rPr>
              <a:t>giới</a:t>
            </a:r>
            <a:r>
              <a:rPr lang="en-US" sz="4400" b="1" dirty="0">
                <a:solidFill>
                  <a:srgbClr val="003399"/>
                </a:solidFill>
                <a:ea typeface="SimHei" pitchFamily="49" charset="-122"/>
                <a:cs typeface="Times New Roman" pitchFamily="18" charset="0"/>
              </a:rPr>
              <a:t> </a:t>
            </a:r>
            <a:r>
              <a:rPr lang="en-US" sz="4400" b="1" dirty="0" err="1">
                <a:solidFill>
                  <a:srgbClr val="003399"/>
                </a:solidFill>
                <a:ea typeface="SimHei" pitchFamily="49" charset="-122"/>
                <a:cs typeface="Times New Roman" pitchFamily="18" charset="0"/>
              </a:rPr>
              <a:t>ấm</a:t>
            </a:r>
            <a:r>
              <a:rPr lang="en-US" sz="4400" b="1" dirty="0">
                <a:solidFill>
                  <a:srgbClr val="003399"/>
                </a:solidFill>
                <a:ea typeface="SimHei" pitchFamily="49" charset="-122"/>
                <a:cs typeface="Times New Roman" pitchFamily="18" charset="0"/>
              </a:rPr>
              <a:t> no </a:t>
            </a:r>
            <a:r>
              <a:rPr lang="en-US" sz="4400" b="1" dirty="0" err="1">
                <a:solidFill>
                  <a:srgbClr val="003399"/>
                </a:solidFill>
                <a:ea typeface="SimHei" pitchFamily="49" charset="-122"/>
                <a:cs typeface="Times New Roman" pitchFamily="18" charset="0"/>
              </a:rPr>
              <a:t>tình</a:t>
            </a:r>
            <a:r>
              <a:rPr lang="en-US" sz="4400" b="1" dirty="0">
                <a:solidFill>
                  <a:srgbClr val="003399"/>
                </a:solidFill>
                <a:ea typeface="SimHei" pitchFamily="49" charset="-122"/>
                <a:cs typeface="Times New Roman" pitchFamily="18" charset="0"/>
              </a:rPr>
              <a:t> </a:t>
            </a:r>
            <a:r>
              <a:rPr lang="en-US" sz="4400" b="1" dirty="0" err="1">
                <a:solidFill>
                  <a:srgbClr val="003399"/>
                </a:solidFill>
                <a:ea typeface="SimHei" pitchFamily="49" charset="-122"/>
                <a:cs typeface="Times New Roman" pitchFamily="18" charset="0"/>
              </a:rPr>
              <a:t>trời</a:t>
            </a:r>
            <a:r>
              <a:rPr lang="en-US" sz="4400" b="1" dirty="0">
                <a:solidFill>
                  <a:srgbClr val="003399"/>
                </a:solidFill>
                <a:ea typeface="SimHei" pitchFamily="49" charset="-122"/>
                <a:cs typeface="Times New Roman" pitchFamily="18" charset="0"/>
              </a:rPr>
              <a:t>.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3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43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43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4300" b="1" dirty="0">
                <a:solidFill>
                  <a:srgbClr val="003399"/>
                </a:solidFill>
                <a:latin typeface="+mj-lt"/>
                <a:cs typeface="Times New Roman" panose="02020603050405020304" pitchFamily="18" charset="0"/>
              </a:rPr>
              <a:t>Xin </a:t>
            </a:r>
            <a:r>
              <a:rPr lang="en-US" sz="4300" b="1" dirty="0" err="1">
                <a:solidFill>
                  <a:srgbClr val="003399"/>
                </a:solidFill>
                <a:latin typeface="+mj-lt"/>
                <a:cs typeface="Times New Roman" panose="02020603050405020304" pitchFamily="18" charset="0"/>
              </a:rPr>
              <a:t>lòng</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th</a:t>
            </a:r>
            <a:r>
              <a:rPr lang="vi-VN" sz="4300" b="1" dirty="0">
                <a:solidFill>
                  <a:srgbClr val="003399"/>
                </a:solidFill>
                <a:latin typeface="+mj-lt"/>
                <a:cs typeface="Times New Roman" panose="02020603050405020304" pitchFamily="18" charset="0"/>
              </a:rPr>
              <a:t>ư</a:t>
            </a:r>
            <a:r>
              <a:rPr lang="en-US" sz="4300" b="1" dirty="0" err="1">
                <a:solidFill>
                  <a:srgbClr val="003399"/>
                </a:solidFill>
                <a:latin typeface="+mj-lt"/>
                <a:cs typeface="Times New Roman" panose="02020603050405020304" pitchFamily="18" charset="0"/>
              </a:rPr>
              <a:t>ơng</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xót</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Chúa</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giang</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tay</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rộng</a:t>
            </a:r>
            <a:r>
              <a:rPr lang="en-US" sz="4300" b="1" dirty="0">
                <a:solidFill>
                  <a:srgbClr val="003399"/>
                </a:solidFill>
                <a:latin typeface="+mj-lt"/>
                <a:cs typeface="Times New Roman" panose="02020603050405020304" pitchFamily="18" charset="0"/>
              </a:rPr>
              <a:t> ban </a:t>
            </a:r>
            <a:r>
              <a:rPr lang="en-US" sz="4300" b="1" dirty="0" err="1">
                <a:solidFill>
                  <a:srgbClr val="003399"/>
                </a:solidFill>
                <a:latin typeface="+mj-lt"/>
                <a:cs typeface="Times New Roman" panose="02020603050405020304" pitchFamily="18" charset="0"/>
              </a:rPr>
              <a:t>ân</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phúc</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cho</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nhân</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gian</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nguồn</a:t>
            </a:r>
            <a:r>
              <a:rPr lang="en-US" sz="4300" b="1" dirty="0">
                <a:solidFill>
                  <a:srgbClr val="003399"/>
                </a:solidFill>
                <a:latin typeface="+mj-lt"/>
                <a:cs typeface="Times New Roman" panose="02020603050405020304" pitchFamily="18" charset="0"/>
              </a:rPr>
              <a:t> </a:t>
            </a:r>
            <a:r>
              <a:rPr lang="vi-VN" sz="4300" b="1" dirty="0">
                <a:solidFill>
                  <a:srgbClr val="003399"/>
                </a:solidFill>
                <a:latin typeface="+mj-lt"/>
                <a:cs typeface="Times New Roman" panose="02020603050405020304" pitchFamily="18" charset="0"/>
              </a:rPr>
              <a:t>ơ</a:t>
            </a:r>
            <a:r>
              <a:rPr lang="en-US" sz="4300" b="1" dirty="0">
                <a:solidFill>
                  <a:srgbClr val="003399"/>
                </a:solidFill>
                <a:latin typeface="+mj-lt"/>
                <a:cs typeface="Times New Roman" panose="02020603050405020304" pitchFamily="18" charset="0"/>
              </a:rPr>
              <a:t>n </a:t>
            </a:r>
            <a:r>
              <a:rPr lang="en-US" sz="4300" b="1" dirty="0" err="1">
                <a:solidFill>
                  <a:srgbClr val="003399"/>
                </a:solidFill>
                <a:latin typeface="+mj-lt"/>
                <a:cs typeface="Times New Roman" panose="02020603050405020304" pitchFamily="18" charset="0"/>
              </a:rPr>
              <a:t>cứu</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rỗi</a:t>
            </a:r>
            <a:r>
              <a:rPr lang="en-US" sz="4300" b="1" dirty="0">
                <a:solidFill>
                  <a:srgbClr val="003399"/>
                </a:solidFill>
                <a:latin typeface="+mj-lt"/>
                <a:cs typeface="Times New Roman" panose="02020603050405020304" pitchFamily="18" charset="0"/>
              </a:rPr>
              <a:t> tin </a:t>
            </a:r>
            <a:r>
              <a:rPr lang="en-US" sz="4300" b="1" dirty="0" err="1">
                <a:solidFill>
                  <a:srgbClr val="003399"/>
                </a:solidFill>
                <a:latin typeface="+mj-lt"/>
                <a:cs typeface="Times New Roman" panose="02020603050405020304" pitchFamily="18" charset="0"/>
              </a:rPr>
              <a:t>yêu</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vào</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Chúa</a:t>
            </a:r>
            <a:r>
              <a:rPr lang="en-US" sz="4300" b="1" dirty="0">
                <a:solidFill>
                  <a:srgbClr val="003399"/>
                </a:solidFill>
                <a:latin typeface="+mj-lt"/>
                <a:cs typeface="Times New Roman" panose="02020603050405020304" pitchFamily="18" charset="0"/>
              </a:rPr>
              <a:t> h</a:t>
            </a:r>
            <a:r>
              <a:rPr lang="vi-VN" sz="4300" b="1" dirty="0">
                <a:solidFill>
                  <a:srgbClr val="003399"/>
                </a:solidFill>
                <a:latin typeface="+mj-lt"/>
                <a:cs typeface="Times New Roman" panose="02020603050405020304" pitchFamily="18" charset="0"/>
              </a:rPr>
              <a:t>ơ</a:t>
            </a:r>
            <a:r>
              <a:rPr lang="en-US" sz="4300" b="1" dirty="0">
                <a:solidFill>
                  <a:srgbClr val="003399"/>
                </a:solidFill>
                <a:latin typeface="+mj-lt"/>
                <a:cs typeface="Times New Roman" panose="02020603050405020304" pitchFamily="18" charset="0"/>
              </a:rPr>
              <a:t>n. Xin </a:t>
            </a:r>
            <a:r>
              <a:rPr lang="en-US" sz="4300" b="1" dirty="0" err="1">
                <a:solidFill>
                  <a:srgbClr val="003399"/>
                </a:solidFill>
                <a:latin typeface="+mj-lt"/>
                <a:cs typeface="Times New Roman" panose="02020603050405020304" pitchFamily="18" charset="0"/>
              </a:rPr>
              <a:t>lòng</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th</a:t>
            </a:r>
            <a:r>
              <a:rPr lang="vi-VN" sz="4300" b="1" dirty="0">
                <a:solidFill>
                  <a:srgbClr val="003399"/>
                </a:solidFill>
                <a:latin typeface="+mj-lt"/>
                <a:cs typeface="Times New Roman" panose="02020603050405020304" pitchFamily="18" charset="0"/>
              </a:rPr>
              <a:t>ư</a:t>
            </a:r>
            <a:r>
              <a:rPr lang="en-US" sz="4300" b="1" dirty="0" err="1">
                <a:solidFill>
                  <a:srgbClr val="003399"/>
                </a:solidFill>
                <a:latin typeface="+mj-lt"/>
                <a:cs typeface="Times New Roman" panose="02020603050405020304" pitchFamily="18" charset="0"/>
              </a:rPr>
              <a:t>ơng</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xót</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Chúa</a:t>
            </a:r>
            <a:r>
              <a:rPr lang="en-US" sz="4300" b="1" dirty="0">
                <a:solidFill>
                  <a:srgbClr val="003399"/>
                </a:solidFill>
                <a:latin typeface="+mj-lt"/>
                <a:cs typeface="Times New Roman" panose="02020603050405020304" pitchFamily="18" charset="0"/>
              </a:rPr>
              <a:t> ra </a:t>
            </a:r>
            <a:r>
              <a:rPr lang="en-US" sz="4300" b="1" dirty="0" err="1">
                <a:solidFill>
                  <a:srgbClr val="003399"/>
                </a:solidFill>
                <a:latin typeface="+mj-lt"/>
                <a:cs typeface="Times New Roman" panose="02020603050405020304" pitchFamily="18" charset="0"/>
              </a:rPr>
              <a:t>tay</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phục</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sinh</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thế</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giới</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cho</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muôn</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dân</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tình</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yêu</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chan</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chứa</a:t>
            </a:r>
            <a:r>
              <a:rPr lang="en-US" sz="4300" b="1" dirty="0">
                <a:solidFill>
                  <a:srgbClr val="003399"/>
                </a:solidFill>
                <a:latin typeface="+mj-lt"/>
                <a:cs typeface="Times New Roman" panose="02020603050405020304" pitchFamily="18" charset="0"/>
              </a:rPr>
              <a:t> an </a:t>
            </a:r>
            <a:r>
              <a:rPr lang="en-US" sz="4300" b="1" dirty="0" err="1">
                <a:solidFill>
                  <a:srgbClr val="003399"/>
                </a:solidFill>
                <a:latin typeface="+mj-lt"/>
                <a:cs typeface="Times New Roman" panose="02020603050405020304" pitchFamily="18" charset="0"/>
              </a:rPr>
              <a:t>vui</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hạnh</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phúc</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đong</a:t>
            </a:r>
            <a:r>
              <a:rPr lang="en-US" sz="4300" b="1" dirty="0">
                <a:solidFill>
                  <a:srgbClr val="003399"/>
                </a:solidFill>
                <a:latin typeface="+mj-lt"/>
                <a:cs typeface="Times New Roman" panose="02020603050405020304" pitchFamily="18" charset="0"/>
              </a:rPr>
              <a:t> </a:t>
            </a:r>
            <a:r>
              <a:rPr lang="en-US" sz="4300" b="1" dirty="0" err="1">
                <a:solidFill>
                  <a:srgbClr val="003399"/>
                </a:solidFill>
                <a:latin typeface="+mj-lt"/>
                <a:cs typeface="Times New Roman" panose="02020603050405020304" pitchFamily="18" charset="0"/>
              </a:rPr>
              <a:t>đầy</a:t>
            </a:r>
            <a:r>
              <a:rPr lang="en-US" sz="4300" b="1" dirty="0">
                <a:solidFill>
                  <a:srgbClr val="003399"/>
                </a:solidFill>
                <a:latin typeface="+mj-lt"/>
                <a:cs typeface="Times New Roman" panose="02020603050405020304" pitchFamily="18" charset="0"/>
              </a:rPr>
              <a:t>. </a:t>
            </a:r>
            <a:endParaRPr lang="en-US" sz="43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27209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9461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a:solidFill>
                  <a:srgbClr val="003399"/>
                </a:solidFill>
              </a:rPr>
              <a:t>Khắp bốn phương trời về đây tạ ơn Chúa Cha, đã đoái thương ban </a:t>
            </a:r>
            <a:r>
              <a:rPr lang="en-US" sz="5400" b="1" dirty="0">
                <a:solidFill>
                  <a:srgbClr val="003399"/>
                </a:solidFill>
              </a:rPr>
              <a:t>N</a:t>
            </a:r>
            <a:r>
              <a:rPr lang="vi-VN" sz="5400" b="1" dirty="0">
                <a:solidFill>
                  <a:srgbClr val="003399"/>
                </a:solidFill>
              </a:rPr>
              <a:t>gười </a:t>
            </a:r>
            <a:r>
              <a:rPr lang="en-US" sz="5400" b="1" dirty="0">
                <a:solidFill>
                  <a:srgbClr val="003399"/>
                </a:solidFill>
              </a:rPr>
              <a:t>C</a:t>
            </a:r>
            <a:r>
              <a:rPr lang="vi-VN" sz="5400" b="1" dirty="0">
                <a:solidFill>
                  <a:srgbClr val="003399"/>
                </a:solidFill>
              </a:rPr>
              <a:t>on chí ái Giê - su, chết cho chúng con và đã sống lại rồi. </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3399"/>
                </a:solidFill>
              </a:rPr>
              <a:t>Này đây vũ trụ tấu vang khúc nhạc thánh ân, trần gian nay tràn ánh sáng. Này đây muôn loài hát khen chúc tụng Đức Vua là cứu </a:t>
            </a:r>
            <a:r>
              <a:rPr lang="en-US" sz="4800" b="1" dirty="0">
                <a:solidFill>
                  <a:srgbClr val="003399"/>
                </a:solidFill>
              </a:rPr>
              <a:t>C</a:t>
            </a:r>
            <a:r>
              <a:rPr lang="vi-VN" sz="4800" b="1" dirty="0">
                <a:solidFill>
                  <a:srgbClr val="003399"/>
                </a:solidFill>
              </a:rPr>
              <a:t>húa cho ngàn dân.</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873003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904002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TotalTime>
  <Words>1474</Words>
  <Application>Microsoft Office PowerPoint</Application>
  <PresentationFormat>On-screen Show (16:9)</PresentationFormat>
  <Paragraphs>82</Paragraphs>
  <Slides>63</Slides>
  <Notes>0</Notes>
  <HiddenSlides>0</HiddenSlides>
  <MMClips>0</MMClips>
  <ScaleCrop>false</ScaleCrop>
  <HeadingPairs>
    <vt:vector size="4" baseType="variant">
      <vt:variant>
        <vt:lpstr>Theme</vt:lpstr>
      </vt:variant>
      <vt:variant>
        <vt:i4>12</vt:i4>
      </vt:variant>
      <vt:variant>
        <vt:lpstr>Slide Titles</vt:lpstr>
      </vt:variant>
      <vt:variant>
        <vt:i4>63</vt:i4>
      </vt:variant>
    </vt:vector>
  </HeadingPairs>
  <TitlesOfParts>
    <vt:vector size="75" baseType="lpstr">
      <vt:lpstr>Office Theme</vt:lpstr>
      <vt:lpstr>10_Office Theme</vt:lpstr>
      <vt:lpstr>37_Default Design</vt:lpstr>
      <vt:lpstr>8_Office Theme</vt:lpstr>
      <vt:lpstr>9_Office Theme</vt:lpstr>
      <vt:lpstr>11_Office Theme</vt:lpstr>
      <vt:lpstr>12_Office Theme</vt:lpstr>
      <vt:lpstr>5_Office Theme</vt:lpstr>
      <vt:lpstr>1_Office Theme</vt:lpstr>
      <vt:lpstr>2_Office Theme</vt:lpstr>
      <vt:lpstr>3_Office Theme</vt:lpstr>
      <vt:lpstr>4_Office Theme</vt:lpstr>
      <vt:lpstr>PowerPoint Presentation</vt:lpstr>
      <vt:lpstr>Tập Hát Cộng Đoàn</vt:lpstr>
      <vt:lpstr>Đk: Hãy tạ ơn Chúa vì Chúa nhân từ, ngàn đời Chúa vẫn trọn tình thương.</vt:lpstr>
      <vt:lpstr>Chúa nói: Tô-ma, vì con đã thấy Thầy nên con mới tin. Phúc cho những ai không thấy mà tin.</vt:lpstr>
      <vt:lpstr>PowerPoint Presentation</vt:lpstr>
      <vt:lpstr>PowerPoint Presentation</vt:lpstr>
      <vt:lpstr>PowerPoint Presentation</vt:lpstr>
      <vt:lpstr>PowerPoint Presentation</vt:lpstr>
      <vt:lpstr>PowerPoint Presentation</vt:lpstr>
      <vt:lpstr> </vt:lpstr>
      <vt:lpstr> </vt:lpstr>
      <vt:lpstr>Đk: Hãy tạ ơn Chúa vì Chúa nhân từ, ngàn đời Chúa vẫn trọn tình thương.</vt:lpstr>
      <vt:lpstr>Tk1: Is-ra-el nào hãy nói rằng: Ngàn đời Chúa vẫn trọn tình thương. A-a-ron hãy nói lên rằng: Ngàn đời Chúa vẫn trọn tình thương. </vt:lpstr>
      <vt:lpstr>***: Ai tôn sợ Chúa hãy nói lên rằng: Ngàn đời Chúa vẫn trọn tình thương.</vt:lpstr>
      <vt:lpstr>Đk: Hãy tạ ơn Chúa vì Chúa nhân từ, ngàn đời Chúa vẫn trọn tình thương.</vt:lpstr>
      <vt:lpstr>Tk2: Cánh tay Chúa vận dụng uy lực, kìa là cánh hữu Ngài vùng cao, thoát vong thân và sống loan truyền sự nghiệp Chúa trót cả đời tôi. </vt:lpstr>
      <vt:lpstr>***: Vâng! tôi bị Chúa từng đã sửa phạt, Ngài chẳng nỡ khiến bị mạng vong. </vt:lpstr>
      <vt:lpstr>Đk: Hãy tạ ơn Chúa vì Chúa nhân từ, ngàn đời Chúa vẫn trọn tình thương.</vt:lpstr>
      <vt:lpstr>Tk3: Đó viên đá thợ nề đã loại lại thành đá góc tường rồi đây, Đó chính công trình Chúa đã làm kỳ diệu trước mắt mọi phạm nhân. </vt:lpstr>
      <vt:lpstr>***: Vâng! đây là chính ngày Chúa tạo thành, ngày này hãy hát hò mừng vui. </vt:lpstr>
      <vt:lpstr>Đk: Hãy tạ ơn Chúa vì Chúa nhân từ, ngàn đời Chúa vẫn trọn tình thương.</vt:lpstr>
      <vt:lpstr> </vt:lpstr>
      <vt:lpstr>Chúa nói: Tô-ma, vì con đã thấy Thầy nên con mới tin. Phúc cho những ai không thấy mà tin.</vt:lpstr>
      <vt:lpstr>PowerPoint Presentation</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91</cp:revision>
  <dcterms:created xsi:type="dcterms:W3CDTF">2021-05-09T08:36:44Z</dcterms:created>
  <dcterms:modified xsi:type="dcterms:W3CDTF">2024-04-05T22:14:15Z</dcterms:modified>
</cp:coreProperties>
</file>