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24" r:id="rId7"/>
    <p:sldMasterId id="2147484360" r:id="rId8"/>
    <p:sldMasterId id="2147484420" r:id="rId9"/>
    <p:sldMasterId id="2147484432" r:id="rId10"/>
    <p:sldMasterId id="2147484444" r:id="rId11"/>
    <p:sldMasterId id="2147484456" r:id="rId12"/>
  </p:sldMasterIdLst>
  <p:notesMasterIdLst>
    <p:notesMasterId r:id="rId92"/>
  </p:notesMasterIdLst>
  <p:sldIdLst>
    <p:sldId id="507" r:id="rId13"/>
    <p:sldId id="376" r:id="rId14"/>
    <p:sldId id="854" r:id="rId15"/>
    <p:sldId id="855" r:id="rId16"/>
    <p:sldId id="856" r:id="rId17"/>
    <p:sldId id="857" r:id="rId18"/>
    <p:sldId id="553" r:id="rId19"/>
    <p:sldId id="443" r:id="rId20"/>
    <p:sldId id="585" r:id="rId21"/>
    <p:sldId id="746" r:id="rId22"/>
    <p:sldId id="676" r:id="rId23"/>
    <p:sldId id="677" r:id="rId24"/>
    <p:sldId id="825" r:id="rId25"/>
    <p:sldId id="827" r:id="rId26"/>
    <p:sldId id="826" r:id="rId27"/>
    <p:sldId id="828" r:id="rId28"/>
    <p:sldId id="858" r:id="rId29"/>
    <p:sldId id="392" r:id="rId30"/>
    <p:sldId id="393" r:id="rId31"/>
    <p:sldId id="394" r:id="rId32"/>
    <p:sldId id="395" r:id="rId33"/>
    <p:sldId id="396" r:id="rId34"/>
    <p:sldId id="397" r:id="rId35"/>
    <p:sldId id="398" r:id="rId36"/>
    <p:sldId id="399" r:id="rId37"/>
    <p:sldId id="839" r:id="rId38"/>
    <p:sldId id="649" r:id="rId39"/>
    <p:sldId id="841" r:id="rId40"/>
    <p:sldId id="842" r:id="rId41"/>
    <p:sldId id="843" r:id="rId42"/>
    <p:sldId id="844" r:id="rId43"/>
    <p:sldId id="845" r:id="rId44"/>
    <p:sldId id="846" r:id="rId45"/>
    <p:sldId id="847" r:id="rId46"/>
    <p:sldId id="848" r:id="rId47"/>
    <p:sldId id="849" r:id="rId48"/>
    <p:sldId id="850" r:id="rId49"/>
    <p:sldId id="861" r:id="rId50"/>
    <p:sldId id="852" r:id="rId51"/>
    <p:sldId id="853" r:id="rId52"/>
    <p:sldId id="549" r:id="rId53"/>
    <p:sldId id="400" r:id="rId54"/>
    <p:sldId id="401" r:id="rId55"/>
    <p:sldId id="402" r:id="rId56"/>
    <p:sldId id="403" r:id="rId57"/>
    <p:sldId id="404" r:id="rId58"/>
    <p:sldId id="405" r:id="rId59"/>
    <p:sldId id="406" r:id="rId60"/>
    <p:sldId id="407" r:id="rId61"/>
    <p:sldId id="408" r:id="rId62"/>
    <p:sldId id="409" r:id="rId63"/>
    <p:sldId id="410" r:id="rId64"/>
    <p:sldId id="411" r:id="rId65"/>
    <p:sldId id="412" r:id="rId66"/>
    <p:sldId id="550" r:id="rId67"/>
    <p:sldId id="558" r:id="rId68"/>
    <p:sldId id="559" r:id="rId69"/>
    <p:sldId id="561" r:id="rId70"/>
    <p:sldId id="867" r:id="rId71"/>
    <p:sldId id="614" r:id="rId72"/>
    <p:sldId id="868" r:id="rId73"/>
    <p:sldId id="276" r:id="rId74"/>
    <p:sldId id="810" r:id="rId75"/>
    <p:sldId id="840" r:id="rId76"/>
    <p:sldId id="277" r:id="rId77"/>
    <p:sldId id="9764" r:id="rId78"/>
    <p:sldId id="9763" r:id="rId79"/>
    <p:sldId id="9761" r:id="rId80"/>
    <p:sldId id="9733" r:id="rId81"/>
    <p:sldId id="9762" r:id="rId82"/>
    <p:sldId id="9727" r:id="rId83"/>
    <p:sldId id="9765" r:id="rId84"/>
    <p:sldId id="292" r:id="rId85"/>
    <p:sldId id="698" r:id="rId86"/>
    <p:sldId id="293" r:id="rId87"/>
    <p:sldId id="563" r:id="rId88"/>
    <p:sldId id="9766" r:id="rId89"/>
    <p:sldId id="564" r:id="rId90"/>
    <p:sldId id="860" r:id="rId9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slide" Target="slides/slide72.xml"/><Relationship Id="rId89" Type="http://schemas.openxmlformats.org/officeDocument/2006/relationships/slide" Target="slides/slide77.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slide" Target="slides/slide78.xml"/><Relationship Id="rId95" Type="http://schemas.openxmlformats.org/officeDocument/2006/relationships/theme" Target="theme/theme1.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1/7/2024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5699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903247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5246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90782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017752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61256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252392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867388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53265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7057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115254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769656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17623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068287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90782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01775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61256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252392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867388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532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705747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115254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769656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176231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0682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164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295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240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870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4916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2529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0038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1683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8795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799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02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5020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2508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40525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5803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225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6288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09138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1288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546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4963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74777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05665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2763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22778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82183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518640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255639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9216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507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4.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1/7/2024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3006913"/>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66561"/>
      </p:ext>
    </p:extLst>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66561"/>
      </p:ext>
    </p:extLst>
  </p:cSld>
  <p:clrMap bg1="lt1" tx1="dk1" bg2="lt2" tx2="dk2" accent1="accent1" accent2="accent2" accent3="accent3" accent4="accent4" accent5="accent5" accent6="accent6" hlink="hlink" folHlink="folHlink"/>
  <p:sldLayoutIdLst>
    <p:sldLayoutId id="2147484457" r:id="rId1"/>
    <p:sldLayoutId id="2147484458" r:id="rId2"/>
    <p:sldLayoutId id="2147484459" r:id="rId3"/>
    <p:sldLayoutId id="2147484460" r:id="rId4"/>
    <p:sldLayoutId id="2147484461" r:id="rId5"/>
    <p:sldLayoutId id="2147484462" r:id="rId6"/>
    <p:sldLayoutId id="2147484463" r:id="rId7"/>
    <p:sldLayoutId id="2147484464" r:id="rId8"/>
    <p:sldLayoutId id="2147484465" r:id="rId9"/>
    <p:sldLayoutId id="2147484466" r:id="rId10"/>
    <p:sldLayoutId id="21474844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4173"/>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224567"/>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0.xml"/></Relationships>
</file>

<file path=ppt/slides/_rels/slide6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a:solidFill>
                  <a:srgbClr val="FFFF00"/>
                </a:solidFill>
                <a:effectLst/>
                <a:latin typeface="+mj-lt"/>
              </a:rPr>
              <a:t>Đ</a:t>
            </a:r>
            <a:r>
              <a:rPr lang="en-US" sz="6000" b="0" u="sng" dirty="0">
                <a:solidFill>
                  <a:srgbClr val="FFFF00"/>
                </a:solidFill>
                <a:effectLst/>
                <a:latin typeface="+mj-lt"/>
              </a:rPr>
              <a:t>k</a:t>
            </a:r>
            <a:r>
              <a:rPr lang="vi-VN" sz="6000" b="0" u="sng">
                <a:solidFill>
                  <a:srgbClr val="FFFF00"/>
                </a:solidFill>
                <a:effectLst/>
                <a:latin typeface="+mj-lt"/>
              </a:rPr>
              <a:t>:</a:t>
            </a:r>
            <a:r>
              <a:rPr lang="vi-VN" sz="6000" b="0">
                <a:solidFill>
                  <a:schemeClr val="bg1"/>
                </a:solidFill>
                <a:effectLst/>
                <a:latin typeface="+mj-lt"/>
              </a:rPr>
              <a:t> </a:t>
            </a:r>
            <a:r>
              <a:rPr lang="vi-VN" sz="6000">
                <a:solidFill>
                  <a:schemeClr val="bg1"/>
                </a:solidFill>
                <a:latin typeface="+mj-lt"/>
              </a:rPr>
              <a:t>Hỡi thế trần từ khắp nơi, hãy tới, nào hãy tới, hiệp lời hát kính vang trời, phụng mừng lễ tế muôn đời, chính Chúa hiến thân đây người ơi.</a:t>
            </a:r>
          </a:p>
        </p:txBody>
      </p:sp>
    </p:spTree>
    <p:extLst>
      <p:ext uri="{BB962C8B-B14F-4D97-AF65-F5344CB8AC3E}">
        <p14:creationId xmlns:p14="http://schemas.microsoft.com/office/powerpoint/2010/main" val="85795804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a:solidFill>
                  <a:srgbClr val="FFFF00"/>
                </a:solidFill>
                <a:effectLst/>
                <a:latin typeface="+mj-lt"/>
              </a:rPr>
              <a:t>Tk2</a:t>
            </a:r>
            <a:r>
              <a:rPr lang="vi-VN" sz="6000" b="0" u="sng">
                <a:solidFill>
                  <a:srgbClr val="FFFF00"/>
                </a:solidFill>
                <a:effectLst/>
                <a:latin typeface="+mj-lt"/>
              </a:rPr>
              <a:t>:</a:t>
            </a:r>
            <a:r>
              <a:rPr lang="en-US" sz="6000">
                <a:solidFill>
                  <a:schemeClr val="bg1"/>
                </a:solidFill>
                <a:latin typeface="+mj-lt"/>
              </a:rPr>
              <a:t> </a:t>
            </a:r>
            <a:r>
              <a:rPr lang="vi-VN" sz="6000">
                <a:solidFill>
                  <a:schemeClr val="bg1"/>
                </a:solidFill>
                <a:latin typeface="+mj-lt"/>
              </a:rPr>
              <a:t>Nào cây cối nương đồi, nào muôn con sóng xa khơi, hãy tới, nào hãy tới. Bao hoa lá đua nở, bao dòng suối sa nửa vời.</a:t>
            </a:r>
          </a:p>
        </p:txBody>
      </p:sp>
    </p:spTree>
    <p:extLst>
      <p:ext uri="{BB962C8B-B14F-4D97-AF65-F5344CB8AC3E}">
        <p14:creationId xmlns:p14="http://schemas.microsoft.com/office/powerpoint/2010/main" val="280584533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a:solidFill>
                  <a:srgbClr val="FFFF00"/>
                </a:solidFill>
                <a:effectLst/>
                <a:latin typeface="+mj-lt"/>
              </a:rPr>
              <a:t>Đ</a:t>
            </a:r>
            <a:r>
              <a:rPr lang="en-US" sz="6000" b="0" u="sng" dirty="0">
                <a:solidFill>
                  <a:srgbClr val="FFFF00"/>
                </a:solidFill>
                <a:effectLst/>
                <a:latin typeface="+mj-lt"/>
              </a:rPr>
              <a:t>k</a:t>
            </a:r>
            <a:r>
              <a:rPr lang="vi-VN" sz="6000" b="0" u="sng">
                <a:solidFill>
                  <a:srgbClr val="FFFF00"/>
                </a:solidFill>
                <a:effectLst/>
                <a:latin typeface="+mj-lt"/>
              </a:rPr>
              <a:t>:</a:t>
            </a:r>
            <a:r>
              <a:rPr lang="vi-VN" sz="6000" b="0">
                <a:solidFill>
                  <a:schemeClr val="bg1"/>
                </a:solidFill>
                <a:effectLst/>
                <a:latin typeface="+mj-lt"/>
              </a:rPr>
              <a:t> </a:t>
            </a:r>
            <a:r>
              <a:rPr lang="vi-VN" sz="6000">
                <a:solidFill>
                  <a:schemeClr val="bg1"/>
                </a:solidFill>
                <a:latin typeface="+mj-lt"/>
              </a:rPr>
              <a:t>Hỡi thế trần từ khắp nơi, hãy tới, nào hãy tới, hiệp lời hát kính vang trời, phụng mừng lễ tế muôn đời, chính Chúa hiến thân đây người ơi.</a:t>
            </a:r>
          </a:p>
        </p:txBody>
      </p:sp>
    </p:spTree>
    <p:extLst>
      <p:ext uri="{BB962C8B-B14F-4D97-AF65-F5344CB8AC3E}">
        <p14:creationId xmlns:p14="http://schemas.microsoft.com/office/powerpoint/2010/main" val="292531682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a:solidFill>
                  <a:srgbClr val="FFFF00"/>
                </a:solidFill>
                <a:effectLst/>
                <a:latin typeface="+mj-lt"/>
              </a:rPr>
              <a:t>Tk3</a:t>
            </a:r>
            <a:r>
              <a:rPr lang="vi-VN" sz="6000" b="0" u="sng">
                <a:solidFill>
                  <a:srgbClr val="FFFF00"/>
                </a:solidFill>
                <a:effectLst/>
                <a:latin typeface="+mj-lt"/>
              </a:rPr>
              <a:t>:</a:t>
            </a:r>
            <a:r>
              <a:rPr lang="en-US" sz="6000">
                <a:solidFill>
                  <a:schemeClr val="bg1"/>
                </a:solidFill>
                <a:latin typeface="+mj-lt"/>
              </a:rPr>
              <a:t> </a:t>
            </a:r>
            <a:r>
              <a:rPr lang="vi-VN" sz="6000">
                <a:solidFill>
                  <a:schemeClr val="bg1"/>
                </a:solidFill>
                <a:latin typeface="+mj-lt"/>
              </a:rPr>
              <a:t>Nào chim hót vang trời, nào muôn ong bướm rong chơi, hãy tới, nào hãy tới. Bao nhiêu cá sông biển, bao cầm thú khắp cõi đời.</a:t>
            </a:r>
          </a:p>
        </p:txBody>
      </p:sp>
    </p:spTree>
    <p:extLst>
      <p:ext uri="{BB962C8B-B14F-4D97-AF65-F5344CB8AC3E}">
        <p14:creationId xmlns:p14="http://schemas.microsoft.com/office/powerpoint/2010/main" val="3848919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a:solidFill>
                  <a:srgbClr val="FFFF00"/>
                </a:solidFill>
                <a:effectLst/>
                <a:latin typeface="+mj-lt"/>
              </a:rPr>
              <a:t>Đ</a:t>
            </a:r>
            <a:r>
              <a:rPr lang="en-US" sz="6000" b="0" u="sng" dirty="0">
                <a:solidFill>
                  <a:srgbClr val="FFFF00"/>
                </a:solidFill>
                <a:effectLst/>
                <a:latin typeface="+mj-lt"/>
              </a:rPr>
              <a:t>k</a:t>
            </a:r>
            <a:r>
              <a:rPr lang="vi-VN" sz="6000" b="0" u="sng">
                <a:solidFill>
                  <a:srgbClr val="FFFF00"/>
                </a:solidFill>
                <a:effectLst/>
                <a:latin typeface="+mj-lt"/>
              </a:rPr>
              <a:t>:</a:t>
            </a:r>
            <a:r>
              <a:rPr lang="vi-VN" sz="6000" b="0">
                <a:solidFill>
                  <a:schemeClr val="bg1"/>
                </a:solidFill>
                <a:effectLst/>
                <a:latin typeface="+mj-lt"/>
              </a:rPr>
              <a:t> </a:t>
            </a:r>
            <a:r>
              <a:rPr lang="vi-VN" sz="6000">
                <a:solidFill>
                  <a:schemeClr val="bg1"/>
                </a:solidFill>
                <a:latin typeface="+mj-lt"/>
              </a:rPr>
              <a:t>Hỡi thế trần từ khắp nơi, hãy tới, nào hãy tới, hiệp lời hát kính vang trời, phụng mừng lễ tế muôn đời, chính Chúa hiến thân đây người ơi.</a:t>
            </a:r>
          </a:p>
        </p:txBody>
      </p:sp>
    </p:spTree>
    <p:extLst>
      <p:ext uri="{BB962C8B-B14F-4D97-AF65-F5344CB8AC3E}">
        <p14:creationId xmlns:p14="http://schemas.microsoft.com/office/powerpoint/2010/main" val="81800882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a:solidFill>
                  <a:srgbClr val="FFFF00"/>
                </a:solidFill>
                <a:effectLst/>
                <a:latin typeface="+mj-lt"/>
              </a:rPr>
              <a:t>Tk4</a:t>
            </a:r>
            <a:r>
              <a:rPr lang="vi-VN" sz="6000" b="0" u="sng">
                <a:solidFill>
                  <a:srgbClr val="FFFF00"/>
                </a:solidFill>
                <a:effectLst/>
                <a:latin typeface="+mj-lt"/>
              </a:rPr>
              <a:t>:</a:t>
            </a:r>
            <a:r>
              <a:rPr lang="en-US" sz="6000">
                <a:solidFill>
                  <a:schemeClr val="bg1"/>
                </a:solidFill>
                <a:latin typeface="+mj-lt"/>
              </a:rPr>
              <a:t> </a:t>
            </a:r>
            <a:r>
              <a:rPr lang="vi-VN" sz="6000">
                <a:solidFill>
                  <a:schemeClr val="bg1"/>
                </a:solidFill>
                <a:latin typeface="+mj-lt"/>
              </a:rPr>
              <a:t>Nào hương sắc xuân hồng, nào mưa đông giá tuôn rơi, hãy tới, nào hãy tới. Bao thu bóng trăng tỏa, bao hạ nắng lên rạng ngời.</a:t>
            </a:r>
          </a:p>
        </p:txBody>
      </p:sp>
    </p:spTree>
    <p:extLst>
      <p:ext uri="{BB962C8B-B14F-4D97-AF65-F5344CB8AC3E}">
        <p14:creationId xmlns:p14="http://schemas.microsoft.com/office/powerpoint/2010/main" val="3848919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a:solidFill>
                  <a:srgbClr val="FFFF00"/>
                </a:solidFill>
                <a:effectLst/>
                <a:latin typeface="+mj-lt"/>
              </a:rPr>
              <a:t>Đ</a:t>
            </a:r>
            <a:r>
              <a:rPr lang="en-US" sz="6000" b="0" u="sng" dirty="0">
                <a:solidFill>
                  <a:srgbClr val="FFFF00"/>
                </a:solidFill>
                <a:effectLst/>
                <a:latin typeface="+mj-lt"/>
              </a:rPr>
              <a:t>k</a:t>
            </a:r>
            <a:r>
              <a:rPr lang="vi-VN" sz="6000" b="0" u="sng">
                <a:solidFill>
                  <a:srgbClr val="FFFF00"/>
                </a:solidFill>
                <a:effectLst/>
                <a:latin typeface="+mj-lt"/>
              </a:rPr>
              <a:t>:</a:t>
            </a:r>
            <a:r>
              <a:rPr lang="vi-VN" sz="6000" b="0">
                <a:solidFill>
                  <a:schemeClr val="bg1"/>
                </a:solidFill>
                <a:effectLst/>
                <a:latin typeface="+mj-lt"/>
              </a:rPr>
              <a:t> </a:t>
            </a:r>
            <a:r>
              <a:rPr lang="vi-VN" sz="6000">
                <a:solidFill>
                  <a:schemeClr val="bg1"/>
                </a:solidFill>
                <a:latin typeface="+mj-lt"/>
              </a:rPr>
              <a:t>Hỡi thế trần từ khắp nơi, hãy tới, nào hãy tới, hiệp lời hát kính vang trời, phụng mừng lễ tế muôn đời, chính Chúa hiến thân đây người ơi.</a:t>
            </a:r>
          </a:p>
        </p:txBody>
      </p:sp>
    </p:spTree>
    <p:extLst>
      <p:ext uri="{BB962C8B-B14F-4D97-AF65-F5344CB8AC3E}">
        <p14:creationId xmlns:p14="http://schemas.microsoft.com/office/powerpoint/2010/main" val="81800882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76099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1991066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a:ln w="1905"/>
                <a:solidFill>
                  <a:srgbClr val="A50021"/>
                </a:solidFill>
                <a:effectLst>
                  <a:innerShdw blurRad="69850" dist="43180" dir="5400000">
                    <a:srgbClr val="000000">
                      <a:alpha val="65000"/>
                    </a:srgbClr>
                  </a:innerShdw>
                </a:effectLst>
              </a:rPr>
              <a:t>1</a:t>
            </a:r>
            <a:r>
              <a:rPr lang="vi-VN" sz="3200" b="1">
                <a:ln w="1905"/>
                <a:solidFill>
                  <a:srgbClr val="A50021"/>
                </a:solidFill>
                <a:effectLst>
                  <a:innerShdw blurRad="69850" dist="43180" dir="5400000">
                    <a:srgbClr val="000000">
                      <a:alpha val="65000"/>
                    </a:srgbClr>
                  </a:innerShdw>
                </a:effectLst>
              </a:rPr>
              <a:t>.</a:t>
            </a:r>
          </a:p>
          <a:p>
            <a:r>
              <a:rPr lang="vi-VN" sz="3200"/>
              <a:t>Lạy Đức Chúa, xin Ngài phán, vì tôi tớ Ngài đang lắng nghe.</a:t>
            </a:r>
          </a:p>
          <a:p>
            <a:r>
              <a:rPr lang="vi-VN" sz="3200">
                <a:solidFill>
                  <a:srgbClr val="FF0000"/>
                </a:solidFill>
              </a:rPr>
              <a:t>Bài trích sách Sa-mu-en quyển thứ nhất.</a:t>
            </a:r>
          </a:p>
        </p:txBody>
      </p:sp>
    </p:spTree>
    <p:extLst>
      <p:ext uri="{BB962C8B-B14F-4D97-AF65-F5344CB8AC3E}">
        <p14:creationId xmlns:p14="http://schemas.microsoft.com/office/powerpoint/2010/main" val="3450100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a:solidFill>
                  <a:srgbClr val="FFFF00"/>
                </a:solidFill>
              </a:rPr>
              <a:t>THÁNH VỊNH 39</a:t>
            </a:r>
            <a:br>
              <a:rPr lang="en-US">
                <a:solidFill>
                  <a:srgbClr val="FFFF00"/>
                </a:solidFill>
              </a:rPr>
            </a:br>
            <a:r>
              <a:rPr lang="en-US">
                <a:solidFill>
                  <a:srgbClr val="FFFF00"/>
                </a:solidFill>
              </a:rPr>
              <a:t>CHÚA NHẬT II THƯỜNG NIÊN</a:t>
            </a:r>
            <a:br>
              <a:rPr lang="en-US">
                <a:solidFill>
                  <a:srgbClr val="FFFF00"/>
                </a:solidFill>
              </a:rPr>
            </a:br>
            <a:r>
              <a:rPr lang="en-US">
                <a:solidFill>
                  <a:srgbClr val="FFFF00"/>
                </a:solidFill>
              </a:rPr>
              <a:t>NĂM B </a:t>
            </a:r>
            <a:br>
              <a:rPr lang="en-US">
                <a:solidFill>
                  <a:srgbClr val="FFFF00"/>
                </a:solidFill>
              </a:rPr>
            </a:br>
            <a:r>
              <a:rPr lang="en-US">
                <a:solidFill>
                  <a:srgbClr val="FFFF00"/>
                </a:solidFill>
              </a:rPr>
              <a:t>LM KIM LONG</a:t>
            </a:r>
            <a:br>
              <a:rPr lang="en-US">
                <a:solidFill>
                  <a:srgbClr val="FFFF00"/>
                </a:solidFill>
              </a:rPr>
            </a:br>
            <a:r>
              <a:rPr lang="en-US">
                <a:solidFill>
                  <a:srgbClr val="FFFF00"/>
                </a:solidFill>
              </a:rPr>
              <a:t>04 CÂU</a:t>
            </a:r>
          </a:p>
        </p:txBody>
      </p:sp>
    </p:spTree>
    <p:extLst>
      <p:ext uri="{BB962C8B-B14F-4D97-AF65-F5344CB8AC3E}">
        <p14:creationId xmlns:p14="http://schemas.microsoft.com/office/powerpoint/2010/main" val="2892544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u="sng">
                <a:solidFill>
                  <a:srgbClr val="FFFF00"/>
                </a:solidFill>
              </a:rPr>
              <a:t>Đk:</a:t>
            </a:r>
            <a:r>
              <a:rPr lang="en-US" sz="8800">
                <a:solidFill>
                  <a:schemeClr val="bg1"/>
                </a:solidFill>
              </a:rPr>
              <a:t> </a:t>
            </a:r>
            <a:r>
              <a:rPr lang="vi-VN" sz="8800">
                <a:solidFill>
                  <a:schemeClr val="bg1"/>
                </a:solidFill>
              </a:rPr>
              <a:t>Lạy Chúa này con xin đến để thực thi ý Ngài.</a:t>
            </a:r>
            <a:endParaRPr lang="en-US" sz="8800">
              <a:solidFill>
                <a:schemeClr val="bg1"/>
              </a:solidFill>
            </a:endParaRPr>
          </a:p>
        </p:txBody>
      </p:sp>
    </p:spTree>
    <p:extLst>
      <p:ext uri="{BB962C8B-B14F-4D97-AF65-F5344CB8AC3E}">
        <p14:creationId xmlns:p14="http://schemas.microsoft.com/office/powerpoint/2010/main" val="843025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u="sng">
                <a:solidFill>
                  <a:srgbClr val="FFFF00"/>
                </a:solidFill>
              </a:rPr>
              <a:t>Đk:</a:t>
            </a:r>
            <a:r>
              <a:rPr lang="en-US" sz="8800">
                <a:solidFill>
                  <a:schemeClr val="bg1"/>
                </a:solidFill>
              </a:rPr>
              <a:t> </a:t>
            </a:r>
            <a:r>
              <a:rPr lang="vi-VN" sz="8800">
                <a:solidFill>
                  <a:schemeClr val="bg1"/>
                </a:solidFill>
              </a:rPr>
              <a:t>Lạy Chúa này con xin đến để thực thi ý Ngài.</a:t>
            </a:r>
            <a:endParaRPr lang="en-US" sz="8800">
              <a:solidFill>
                <a:schemeClr val="bg1"/>
              </a:solidFill>
            </a:endParaRPr>
          </a:p>
        </p:txBody>
      </p:sp>
    </p:spTree>
    <p:extLst>
      <p:ext uri="{BB962C8B-B14F-4D97-AF65-F5344CB8AC3E}">
        <p14:creationId xmlns:p14="http://schemas.microsoft.com/office/powerpoint/2010/main" val="27063217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Tôi hằng trông đợi hết lòng ở nơi Chúa, nên Ngài cúi mình nghe tôi. Khiến tôi mở miệng xướng bài ca. Xin hát kính Ngài, đây bài ca, một bài ca mới.</a:t>
            </a:r>
            <a:endParaRPr lang="en-US" sz="5400">
              <a:solidFill>
                <a:schemeClr val="bg1"/>
              </a:solidFill>
            </a:endParaRPr>
          </a:p>
        </p:txBody>
      </p:sp>
    </p:spTree>
    <p:extLst>
      <p:ext uri="{BB962C8B-B14F-4D97-AF65-F5344CB8AC3E}">
        <p14:creationId xmlns:p14="http://schemas.microsoft.com/office/powerpoint/2010/main" val="3275322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u="sng">
                <a:solidFill>
                  <a:srgbClr val="FFFF00"/>
                </a:solidFill>
              </a:rPr>
              <a:t>Đk:</a:t>
            </a:r>
            <a:r>
              <a:rPr lang="en-US" sz="8800">
                <a:solidFill>
                  <a:schemeClr val="bg1"/>
                </a:solidFill>
              </a:rPr>
              <a:t> </a:t>
            </a:r>
            <a:r>
              <a:rPr lang="vi-VN" sz="8800">
                <a:solidFill>
                  <a:schemeClr val="bg1"/>
                </a:solidFill>
              </a:rPr>
              <a:t>Lạy Chúa này con xin đến để thực thi ý Ngài.</a:t>
            </a:r>
            <a:endParaRPr lang="en-US" sz="8800">
              <a:solidFill>
                <a:schemeClr val="bg1"/>
              </a:solidFill>
            </a:endParaRPr>
          </a:p>
        </p:txBody>
      </p:sp>
    </p:spTree>
    <p:extLst>
      <p:ext uri="{BB962C8B-B14F-4D97-AF65-F5344CB8AC3E}">
        <p14:creationId xmlns:p14="http://schemas.microsoft.com/office/powerpoint/2010/main" val="24954576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Tk2:</a:t>
            </a:r>
            <a:r>
              <a:rPr lang="en-US" sz="5400">
                <a:solidFill>
                  <a:schemeClr val="bg1"/>
                </a:solidFill>
              </a:rPr>
              <a:t> </a:t>
            </a:r>
            <a:r>
              <a:rPr lang="vi-VN" sz="5400">
                <a:solidFill>
                  <a:schemeClr val="bg1"/>
                </a:solidFill>
              </a:rPr>
              <a:t>Chúa đâu thích gì phẩm vật và hy lễ, nhưng Ngài đã mở tai tôi. Chúa đâu có đòi lễ toàn thiêu hay lễ xá tội, con liền thưa: Này con xin đến.</a:t>
            </a:r>
            <a:endParaRPr lang="en-US" sz="5400">
              <a:solidFill>
                <a:schemeClr val="bg1"/>
              </a:solidFill>
            </a:endParaRPr>
          </a:p>
        </p:txBody>
      </p:sp>
    </p:spTree>
    <p:extLst>
      <p:ext uri="{BB962C8B-B14F-4D97-AF65-F5344CB8AC3E}">
        <p14:creationId xmlns:p14="http://schemas.microsoft.com/office/powerpoint/2010/main" val="7152144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u="sng">
                <a:solidFill>
                  <a:srgbClr val="FFFF00"/>
                </a:solidFill>
              </a:rPr>
              <a:t>Đk:</a:t>
            </a:r>
            <a:r>
              <a:rPr lang="en-US" sz="8800">
                <a:solidFill>
                  <a:schemeClr val="bg1"/>
                </a:solidFill>
              </a:rPr>
              <a:t> </a:t>
            </a:r>
            <a:r>
              <a:rPr lang="vi-VN" sz="8800">
                <a:solidFill>
                  <a:schemeClr val="bg1"/>
                </a:solidFill>
              </a:rPr>
              <a:t>Lạy Chúa này con xin đến để thực thi ý Ngài.</a:t>
            </a:r>
            <a:endParaRPr lang="en-US" sz="8800">
              <a:solidFill>
                <a:schemeClr val="bg1"/>
              </a:solidFill>
            </a:endParaRPr>
          </a:p>
        </p:txBody>
      </p:sp>
    </p:spTree>
    <p:extLst>
      <p:ext uri="{BB962C8B-B14F-4D97-AF65-F5344CB8AC3E}">
        <p14:creationId xmlns:p14="http://schemas.microsoft.com/office/powerpoint/2010/main" val="34092594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Tk3:</a:t>
            </a:r>
            <a:r>
              <a:rPr lang="en-US" sz="5400">
                <a:solidFill>
                  <a:schemeClr val="bg1"/>
                </a:solidFill>
              </a:rPr>
              <a:t> </a:t>
            </a:r>
            <a:r>
              <a:rPr lang="vi-VN" sz="5400">
                <a:solidFill>
                  <a:schemeClr val="bg1"/>
                </a:solidFill>
              </a:rPr>
              <a:t>Sách ghi rõ ràng những lời về con đó: Con tìm ý Ngài vâng theo. Kính thân Chúa Trời, Chúa của con, bao huấn giới Ngài, đây lòng con hằng luôn ủ ấp.</a:t>
            </a:r>
            <a:endParaRPr lang="en-US" sz="5400">
              <a:solidFill>
                <a:schemeClr val="bg1"/>
              </a:solidFill>
            </a:endParaRPr>
          </a:p>
        </p:txBody>
      </p:sp>
    </p:spTree>
    <p:extLst>
      <p:ext uri="{BB962C8B-B14F-4D97-AF65-F5344CB8AC3E}">
        <p14:creationId xmlns:p14="http://schemas.microsoft.com/office/powerpoint/2010/main" val="21552192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u="sng">
                <a:solidFill>
                  <a:srgbClr val="FFFF00"/>
                </a:solidFill>
              </a:rPr>
              <a:t>Đk:</a:t>
            </a:r>
            <a:r>
              <a:rPr lang="en-US" sz="8800">
                <a:solidFill>
                  <a:schemeClr val="bg1"/>
                </a:solidFill>
              </a:rPr>
              <a:t> </a:t>
            </a:r>
            <a:r>
              <a:rPr lang="vi-VN" sz="8800">
                <a:solidFill>
                  <a:schemeClr val="bg1"/>
                </a:solidFill>
              </a:rPr>
              <a:t>Lạy Chúa này con xin đến để thực thi ý Ngài.</a:t>
            </a:r>
            <a:endParaRPr lang="en-US" sz="8800">
              <a:solidFill>
                <a:schemeClr val="bg1"/>
              </a:solidFill>
            </a:endParaRPr>
          </a:p>
        </p:txBody>
      </p:sp>
    </p:spTree>
    <p:extLst>
      <p:ext uri="{BB962C8B-B14F-4D97-AF65-F5344CB8AC3E}">
        <p14:creationId xmlns:p14="http://schemas.microsoft.com/office/powerpoint/2010/main" val="2623721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Tk4:</a:t>
            </a:r>
            <a:r>
              <a:rPr lang="en-US" sz="5400">
                <a:solidFill>
                  <a:schemeClr val="bg1"/>
                </a:solidFill>
              </a:rPr>
              <a:t> </a:t>
            </a:r>
            <a:r>
              <a:rPr lang="vi-VN" sz="5400">
                <a:solidFill>
                  <a:schemeClr val="bg1"/>
                </a:solidFill>
              </a:rPr>
              <a:t>Đức công chính Ngài khấn nguyện truyền rao mãi, trong ngày nhóm hội con dân. Kính xin Chúa Trời chứng nhận cho vì Chúa biết rằng môi miệng con nào đâu im tiếng.</a:t>
            </a:r>
            <a:endParaRPr lang="en-US" sz="5400">
              <a:solidFill>
                <a:schemeClr val="bg1"/>
              </a:solidFill>
            </a:endParaRPr>
          </a:p>
        </p:txBody>
      </p:sp>
    </p:spTree>
    <p:extLst>
      <p:ext uri="{BB962C8B-B14F-4D97-AF65-F5344CB8AC3E}">
        <p14:creationId xmlns:p14="http://schemas.microsoft.com/office/powerpoint/2010/main" val="22434853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u="sng">
                <a:solidFill>
                  <a:srgbClr val="FFFF00"/>
                </a:solidFill>
              </a:rPr>
              <a:t>Đk:</a:t>
            </a:r>
            <a:r>
              <a:rPr lang="en-US" sz="8800">
                <a:solidFill>
                  <a:schemeClr val="bg1"/>
                </a:solidFill>
              </a:rPr>
              <a:t> </a:t>
            </a:r>
            <a:r>
              <a:rPr lang="vi-VN" sz="8800">
                <a:solidFill>
                  <a:schemeClr val="bg1"/>
                </a:solidFill>
              </a:rPr>
              <a:t>Lạy Chúa này con xin đến để thực thi ý Ngài.</a:t>
            </a:r>
            <a:endParaRPr lang="en-US" sz="8800">
              <a:solidFill>
                <a:schemeClr val="bg1"/>
              </a:solidFill>
            </a:endParaRPr>
          </a:p>
        </p:txBody>
      </p:sp>
    </p:spTree>
    <p:extLst>
      <p:ext uri="{BB962C8B-B14F-4D97-AF65-F5344CB8AC3E}">
        <p14:creationId xmlns:p14="http://schemas.microsoft.com/office/powerpoint/2010/main" val="13010065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228600" y="285750"/>
            <a:ext cx="87630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a:ln w="1905"/>
                <a:solidFill>
                  <a:srgbClr val="A50021"/>
                </a:solidFill>
                <a:effectLst>
                  <a:innerShdw blurRad="69850" dist="43180" dir="5400000">
                    <a:srgbClr val="000000">
                      <a:alpha val="65000"/>
                    </a:srgbClr>
                  </a:innerShdw>
                </a:effectLst>
              </a:rPr>
              <a:t>2</a:t>
            </a:r>
            <a:r>
              <a:rPr lang="vi-VN" sz="3200" b="1">
                <a:ln w="1905"/>
                <a:solidFill>
                  <a:srgbClr val="A50021"/>
                </a:solidFill>
                <a:effectLst>
                  <a:innerShdw blurRad="69850" dist="43180" dir="5400000">
                    <a:srgbClr val="000000">
                      <a:alpha val="65000"/>
                    </a:srgbClr>
                  </a:innerShdw>
                </a:effectLst>
              </a:rPr>
              <a:t>.</a:t>
            </a:r>
          </a:p>
          <a:p>
            <a:r>
              <a:rPr lang="vi-VN" sz="3200">
                <a:solidFill>
                  <a:prstClr val="black"/>
                </a:solidFill>
              </a:rPr>
              <a:t>Thân xác anh em là phần thân thể của Đức Ki-tô.</a:t>
            </a:r>
          </a:p>
          <a:p>
            <a:r>
              <a:rPr lang="vi-VN" sz="3200">
                <a:solidFill>
                  <a:srgbClr val="FF0000"/>
                </a:solidFill>
              </a:rPr>
              <a:t>Bài trích thư thứ nhất của thánh Phao-lô tông đồ gửi tín hữu Cô-rin-tô.</a:t>
            </a:r>
          </a:p>
        </p:txBody>
      </p:sp>
    </p:spTree>
    <p:extLst>
      <p:ext uri="{BB962C8B-B14F-4D97-AF65-F5344CB8AC3E}">
        <p14:creationId xmlns:p14="http://schemas.microsoft.com/office/powerpoint/2010/main" val="1055334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r>
              <a:rPr lang="vi-VN" sz="5400">
                <a:solidFill>
                  <a:schemeClr val="bg1"/>
                </a:solidFill>
              </a:rPr>
              <a:t>Chúng tôi đã gặp Đấng Mes-si-a nghĩa là Đức Ki-tô. Ân sủng và chân lý nhờ Người mà có.</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4284237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Tôi hằng trông đợi hết lòng ở nơi Chúa, nên Ngài cúi mình nghe tôi. Khiến tôi mở miệng xướng bài ca. Xin hát kính Ngài, đây bài ca, một bài ca mới.</a:t>
            </a:r>
            <a:endParaRPr lang="en-US" sz="5400">
              <a:solidFill>
                <a:schemeClr val="bg1"/>
              </a:solidFill>
            </a:endParaRPr>
          </a:p>
        </p:txBody>
      </p:sp>
    </p:spTree>
    <p:extLst>
      <p:ext uri="{BB962C8B-B14F-4D97-AF65-F5344CB8AC3E}">
        <p14:creationId xmlns:p14="http://schemas.microsoft.com/office/powerpoint/2010/main" val="5585728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22280219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r>
              <a:rPr lang="vi-VN" sz="5400">
                <a:solidFill>
                  <a:schemeClr val="bg1"/>
                </a:solidFill>
              </a:rPr>
              <a:t>Chúng tôi đã gặp Đấng Mes-si-a nghĩa là Đức Ki-tô. Ân sủng và chân lý nhờ Người mà có.</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17010391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971800" y="991683"/>
            <a:ext cx="5867400" cy="3416320"/>
          </a:xfrm>
          <a:prstGeom prst="rect">
            <a:avLst/>
          </a:prstGeom>
        </p:spPr>
        <p:txBody>
          <a:bodyPr wrap="square">
            <a:spAutoFit/>
          </a:bodyPr>
          <a:lstStyle/>
          <a:p>
            <a:pPr algn="ctr"/>
            <a:r>
              <a:rPr lang="en-US" sz="2400"/>
              <a:t>Chúa Nhật II Thường Niên</a:t>
            </a:r>
          </a:p>
          <a:p>
            <a:pPr algn="ctr"/>
            <a:r>
              <a:rPr lang="en-US" sz="2400"/>
              <a:t>Năm B</a:t>
            </a:r>
          </a:p>
          <a:p>
            <a:r>
              <a:rPr lang="vi-VN" sz="2800"/>
              <a:t>Đức Giêsu mời gọi những người muốn theo Người “Hãy đến mà xem”, để hiểu biết Người hơn mà chọn lựa thái độ đối với Người. Chúng ta hãy tin tưởng dâng lên Chúa những ý nguyện sau đây</a:t>
            </a:r>
            <a:r>
              <a:rPr lang="en-US" sz="2800"/>
              <a:t>.</a:t>
            </a:r>
          </a:p>
        </p:txBody>
      </p:sp>
    </p:spTree>
    <p:extLst>
      <p:ext uri="{BB962C8B-B14F-4D97-AF65-F5344CB8AC3E}">
        <p14:creationId xmlns:p14="http://schemas.microsoft.com/office/powerpoint/2010/main" val="42050980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836"/>
            <a:ext cx="9144000" cy="5010150"/>
          </a:xfrm>
          <a:prstGeom prst="rect">
            <a:avLst/>
          </a:prstGeom>
        </p:spPr>
      </p:pic>
      <p:sp>
        <p:nvSpPr>
          <p:cNvPr id="4" name="Rectangle 3"/>
          <p:cNvSpPr/>
          <p:nvPr/>
        </p:nvSpPr>
        <p:spPr>
          <a:xfrm>
            <a:off x="3810000" y="2570911"/>
            <a:ext cx="5181600" cy="1323439"/>
          </a:xfrm>
          <a:prstGeom prst="rect">
            <a:avLst/>
          </a:prstGeom>
        </p:spPr>
        <p:txBody>
          <a:bodyPr wrap="square">
            <a:spAutoFit/>
          </a:bodyPr>
          <a:lstStyle/>
          <a:p>
            <a:pPr algn="ctr"/>
            <a:r>
              <a:rPr lang="en-US" sz="4000" b="1" dirty="0">
                <a:solidFill>
                  <a:srgbClr val="FFFF00"/>
                </a:solidFill>
              </a:rPr>
              <a:t>Con Xin </a:t>
            </a:r>
            <a:r>
              <a:rPr lang="en-US" sz="4000" b="1" dirty="0" err="1">
                <a:solidFill>
                  <a:srgbClr val="FFFF00"/>
                </a:solidFill>
              </a:rPr>
              <a:t>Dâng</a:t>
            </a:r>
            <a:r>
              <a:rPr lang="en-US" sz="4000" b="1" dirty="0">
                <a:solidFill>
                  <a:srgbClr val="FFFF00"/>
                </a:solidFill>
              </a:rPr>
              <a:t/>
            </a:r>
            <a:br>
              <a:rPr lang="en-US" sz="4000" b="1" dirty="0">
                <a:solidFill>
                  <a:srgbClr val="FFFF00"/>
                </a:solidFill>
              </a:rPr>
            </a:br>
            <a:r>
              <a:rPr lang="en-US" sz="4000" b="1" i="1" dirty="0" err="1">
                <a:solidFill>
                  <a:schemeClr val="bg1"/>
                </a:solidFill>
              </a:rPr>
              <a:t>Lm</a:t>
            </a:r>
            <a:r>
              <a:rPr lang="en-US" sz="4000" b="1" i="1" dirty="0">
                <a:solidFill>
                  <a:schemeClr val="bg1"/>
                </a:solidFill>
              </a:rPr>
              <a:t>.</a:t>
            </a:r>
            <a:r>
              <a:rPr lang="en-US" sz="4000" b="1" dirty="0">
                <a:solidFill>
                  <a:srgbClr val="FFFF00"/>
                </a:solidFill>
              </a:rPr>
              <a:t> </a:t>
            </a:r>
            <a:r>
              <a:rPr lang="en-US" sz="4000" b="1" i="1" dirty="0" err="1">
                <a:solidFill>
                  <a:schemeClr val="bg1"/>
                </a:solidFill>
              </a:rPr>
              <a:t>Nguyễn</a:t>
            </a:r>
            <a:r>
              <a:rPr lang="en-US" sz="4000" b="1" i="1" dirty="0">
                <a:solidFill>
                  <a:schemeClr val="bg1"/>
                </a:solidFill>
              </a:rPr>
              <a:t> </a:t>
            </a:r>
            <a:r>
              <a:rPr lang="en-US" sz="4000" b="1" i="1" dirty="0" err="1">
                <a:solidFill>
                  <a:schemeClr val="bg1"/>
                </a:solidFill>
              </a:rPr>
              <a:t>Duy</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8000" b="0" u="sng" dirty="0" err="1">
                <a:solidFill>
                  <a:srgbClr val="FFFF00"/>
                </a:solidFill>
                <a:effectLst/>
              </a:rPr>
              <a:t>Đk</a:t>
            </a:r>
            <a:r>
              <a:rPr lang="en-US" sz="8000" b="0" u="sng" dirty="0">
                <a:solidFill>
                  <a:srgbClr val="FFFF00"/>
                </a:solidFill>
                <a:effectLst/>
              </a:rPr>
              <a:t>:</a:t>
            </a:r>
            <a:r>
              <a:rPr lang="en-US" sz="8000" dirty="0">
                <a:solidFill>
                  <a:schemeClr val="bg1"/>
                </a:solidFill>
              </a:rPr>
              <a:t> </a:t>
            </a:r>
            <a:r>
              <a:rPr lang="vi-VN" sz="8000" dirty="0">
                <a:solidFill>
                  <a:schemeClr val="bg1"/>
                </a:solidFill>
              </a:rPr>
              <a:t>Dâng lên Chúa rượu bánh này Nguyện dâng Chúa trọn đời sống con.</a:t>
            </a:r>
            <a:endParaRPr lang="en-US" sz="80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Tk1:</a:t>
            </a:r>
            <a:r>
              <a:rPr lang="en-US" sz="5400" dirty="0">
                <a:solidFill>
                  <a:schemeClr val="bg1"/>
                </a:solidFill>
              </a:rPr>
              <a:t> </a:t>
            </a:r>
            <a:r>
              <a:rPr lang="vi-VN" sz="5400" dirty="0">
                <a:solidFill>
                  <a:schemeClr val="bg1"/>
                </a:solidFill>
              </a:rPr>
              <a:t>Con xin dâng bánh rượu của muôn con người, con xin dâng với cả thân xác con. Con xin dâng tâm hồn cậy tin mến Chúa, đây lễ vật con xin dâng là con xin dâng.</a:t>
            </a:r>
            <a:endParaRPr lang="en-US" sz="54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8000" b="0" u="sng" dirty="0" err="1">
                <a:solidFill>
                  <a:srgbClr val="FFFF00"/>
                </a:solidFill>
                <a:effectLst/>
              </a:rPr>
              <a:t>Đk</a:t>
            </a:r>
            <a:r>
              <a:rPr lang="en-US" sz="8000" b="0" u="sng" dirty="0">
                <a:solidFill>
                  <a:srgbClr val="FFFF00"/>
                </a:solidFill>
                <a:effectLst/>
              </a:rPr>
              <a:t>:</a:t>
            </a:r>
            <a:r>
              <a:rPr lang="en-US" sz="8000" dirty="0">
                <a:solidFill>
                  <a:schemeClr val="bg1"/>
                </a:solidFill>
              </a:rPr>
              <a:t> </a:t>
            </a:r>
            <a:r>
              <a:rPr lang="vi-VN" sz="8000" dirty="0">
                <a:solidFill>
                  <a:schemeClr val="bg1"/>
                </a:solidFill>
              </a:rPr>
              <a:t>Dâng lên Chúa rượu bánh này Nguyện dâng Chúa trọn đời sống con.</a:t>
            </a:r>
            <a:endParaRPr lang="en-US" sz="8000" b="0" dirty="0">
              <a:solidFill>
                <a:schemeClr val="bg1"/>
              </a:solidFill>
              <a:effectLst/>
            </a:endParaRPr>
          </a:p>
        </p:txBody>
      </p:sp>
    </p:spTree>
    <p:extLst>
      <p:ext uri="{BB962C8B-B14F-4D97-AF65-F5344CB8AC3E}">
        <p14:creationId xmlns:p14="http://schemas.microsoft.com/office/powerpoint/2010/main" val="1130050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760991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rPr>
              <a:t>Tk2:</a:t>
            </a:r>
            <a:r>
              <a:rPr lang="en-US" sz="4800" b="0" dirty="0">
                <a:solidFill>
                  <a:srgbClr val="FFFF00"/>
                </a:solidFill>
                <a:effectLst/>
              </a:rPr>
              <a:t> </a:t>
            </a:r>
            <a:r>
              <a:rPr lang="vi-VN" sz="4800" dirty="0">
                <a:solidFill>
                  <a:schemeClr val="bg1"/>
                </a:solidFill>
              </a:rPr>
              <a:t>Con xin dâng cha mẹ cũng như anh chị, con xin dâng tất cả thân quyến con. Con dâng thay cho ngàn người đang khốn khó, con dâng Ngài bao đau thương cùng bao hân hoan.</a:t>
            </a:r>
          </a:p>
        </p:txBody>
      </p:sp>
    </p:spTree>
    <p:extLst>
      <p:ext uri="{BB962C8B-B14F-4D97-AF65-F5344CB8AC3E}">
        <p14:creationId xmlns:p14="http://schemas.microsoft.com/office/powerpoint/2010/main" val="21997094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8000" b="0" u="sng" dirty="0" err="1">
                <a:solidFill>
                  <a:srgbClr val="FFFF00"/>
                </a:solidFill>
                <a:effectLst/>
              </a:rPr>
              <a:t>Đk</a:t>
            </a:r>
            <a:r>
              <a:rPr lang="en-US" sz="8000" b="0" u="sng" dirty="0">
                <a:solidFill>
                  <a:srgbClr val="FFFF00"/>
                </a:solidFill>
                <a:effectLst/>
              </a:rPr>
              <a:t>:</a:t>
            </a:r>
            <a:r>
              <a:rPr lang="en-US" sz="8000" dirty="0">
                <a:solidFill>
                  <a:schemeClr val="bg1"/>
                </a:solidFill>
              </a:rPr>
              <a:t> </a:t>
            </a:r>
            <a:r>
              <a:rPr lang="vi-VN" sz="8000" dirty="0">
                <a:solidFill>
                  <a:schemeClr val="bg1"/>
                </a:solidFill>
              </a:rPr>
              <a:t>Dâng lên Chúa rượu bánh này Nguyện dâng Chúa trọn đời sống con.</a:t>
            </a:r>
            <a:endParaRPr lang="en-US" sz="8000" b="0" dirty="0">
              <a:solidFill>
                <a:schemeClr val="bg1"/>
              </a:solidFill>
              <a:effectLst/>
            </a:endParaRPr>
          </a:p>
        </p:txBody>
      </p:sp>
    </p:spTree>
    <p:extLst>
      <p:ext uri="{BB962C8B-B14F-4D97-AF65-F5344CB8AC3E}">
        <p14:creationId xmlns:p14="http://schemas.microsoft.com/office/powerpoint/2010/main" val="16303621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99659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21"/>
            <a:ext cx="9144000" cy="5136457"/>
          </a:xfrm>
          <a:prstGeom prst="rect">
            <a:avLst/>
          </a:prstGeom>
        </p:spPr>
      </p:pic>
    </p:spTree>
    <p:extLst>
      <p:ext uri="{BB962C8B-B14F-4D97-AF65-F5344CB8AC3E}">
        <p14:creationId xmlns:p14="http://schemas.microsoft.com/office/powerpoint/2010/main" val="25354761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nSpc>
                <a:spcPct val="120000"/>
              </a:lnSpc>
            </a:pPr>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7300" dirty="0" err="1">
                <a:solidFill>
                  <a:srgbClr val="FFFF00"/>
                </a:solidFill>
                <a:ea typeface="SimHei" pitchFamily="49" charset="-122"/>
                <a:cs typeface="Times New Roman" panose="02020603050405020304" pitchFamily="18" charset="0"/>
              </a:rPr>
              <a:t>Trái</a:t>
            </a:r>
            <a:r>
              <a:rPr lang="en-US" sz="7300" dirty="0">
                <a:solidFill>
                  <a:srgbClr val="FFFF00"/>
                </a:solidFill>
                <a:ea typeface="SimHei" pitchFamily="49" charset="-122"/>
                <a:cs typeface="Times New Roman" panose="02020603050405020304" pitchFamily="18" charset="0"/>
              </a:rPr>
              <a:t> Tim </a:t>
            </a:r>
            <a:r>
              <a:rPr lang="en-US" sz="7300" dirty="0" err="1">
                <a:solidFill>
                  <a:srgbClr val="FFFF00"/>
                </a:solidFill>
                <a:ea typeface="SimHei" pitchFamily="49" charset="-122"/>
                <a:cs typeface="Times New Roman" panose="02020603050405020304" pitchFamily="18" charset="0"/>
              </a:rPr>
              <a:t>Khát</a:t>
            </a:r>
            <a:r>
              <a:rPr lang="en-US" sz="7300" dirty="0">
                <a:solidFill>
                  <a:srgbClr val="FFFF00"/>
                </a:solidFill>
                <a:ea typeface="SimHei" pitchFamily="49" charset="-122"/>
                <a:cs typeface="Times New Roman" panose="02020603050405020304" pitchFamily="18" charset="0"/>
              </a:rPr>
              <a:t> </a:t>
            </a:r>
            <a:r>
              <a:rPr lang="en-US" sz="7300" dirty="0" err="1">
                <a:solidFill>
                  <a:srgbClr val="FFFF00"/>
                </a:solidFill>
                <a:ea typeface="SimHei" pitchFamily="49" charset="-122"/>
                <a:cs typeface="Times New Roman" panose="02020603050405020304" pitchFamily="18" charset="0"/>
              </a:rPr>
              <a:t>Mong</a:t>
            </a:r>
            <a:r>
              <a:rPr lang="en-US" sz="7300" dirty="0">
                <a:solidFill>
                  <a:srgbClr val="003399"/>
                </a:solidFill>
                <a:ea typeface="SimHei" pitchFamily="49" charset="-122"/>
                <a:cs typeface="Times New Roman" panose="02020603050405020304" pitchFamily="18" charset="0"/>
              </a:rPr>
              <a:t/>
            </a:r>
            <a:br>
              <a:rPr lang="en-US" sz="7300" dirty="0">
                <a:solidFill>
                  <a:srgbClr val="003399"/>
                </a:solidFill>
                <a:ea typeface="SimHei" pitchFamily="49" charset="-122"/>
                <a:cs typeface="Times New Roman" panose="02020603050405020304" pitchFamily="18" charset="0"/>
              </a:rPr>
            </a:br>
            <a:r>
              <a:rPr lang="en-US" sz="5300" i="1" dirty="0">
                <a:solidFill>
                  <a:schemeClr val="bg1"/>
                </a:solidFill>
                <a:ea typeface="SimHei" pitchFamily="49" charset="-122"/>
                <a:cs typeface="Times New Roman" panose="02020603050405020304" pitchFamily="18" charset="0"/>
              </a:rPr>
              <a:t>Sr Maria Tigon – MTG </a:t>
            </a:r>
            <a:r>
              <a:rPr lang="en-US" sz="5300" i="1" dirty="0" err="1">
                <a:solidFill>
                  <a:schemeClr val="bg1"/>
                </a:solidFill>
                <a:ea typeface="SimHei" pitchFamily="49" charset="-122"/>
                <a:cs typeface="Times New Roman" panose="02020603050405020304" pitchFamily="18" charset="0"/>
              </a:rPr>
              <a:t>Đà</a:t>
            </a:r>
            <a:r>
              <a:rPr lang="en-US" sz="5300" i="1" dirty="0">
                <a:solidFill>
                  <a:schemeClr val="bg1"/>
                </a:solidFill>
                <a:ea typeface="SimHei" pitchFamily="49" charset="-122"/>
                <a:cs typeface="Times New Roman" panose="02020603050405020304" pitchFamily="18" charset="0"/>
              </a:rPr>
              <a:t> </a:t>
            </a:r>
            <a:r>
              <a:rPr lang="en-US" sz="5300" i="1" dirty="0" err="1">
                <a:solidFill>
                  <a:schemeClr val="bg1"/>
                </a:solidFill>
                <a:ea typeface="SimHei" pitchFamily="49" charset="-122"/>
                <a:cs typeface="Times New Roman" panose="02020603050405020304" pitchFamily="18" charset="0"/>
              </a:rPr>
              <a:t>lạt</a:t>
            </a:r>
            <a:r>
              <a:rPr lang="en-US" sz="5300" i="1" dirty="0">
                <a:solidFill>
                  <a:srgbClr val="FF0000"/>
                </a:solidFill>
                <a:ea typeface="SimHei" pitchFamily="49" charset="-122"/>
                <a:cs typeface="Times New Roman" panose="02020603050405020304" pitchFamily="18" charset="0"/>
              </a:rPr>
              <a:t/>
            </a:r>
            <a:br>
              <a:rPr lang="en-US" sz="5300" i="1" dirty="0">
                <a:solidFill>
                  <a:srgbClr val="FF0000"/>
                </a:solidFill>
                <a:ea typeface="SimHei" pitchFamily="49" charset="-122"/>
                <a:cs typeface="Times New Roman" panose="02020603050405020304" pitchFamily="18" charset="0"/>
              </a:rPr>
            </a:b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213735"/>
          </a:xfrm>
          <a:prstGeom prst="rect">
            <a:avLst/>
          </a:prstGeom>
        </p:spPr>
        <p:txBody>
          <a:bodyPr wrap="square">
            <a:spAutoFit/>
          </a:bodyPr>
          <a:lstStyle/>
          <a:p>
            <a:pPr algn="just">
              <a:lnSpc>
                <a:spcPct val="120000"/>
              </a:lnSpc>
            </a:pPr>
            <a:r>
              <a:rPr lang="en-US" sz="4000" u="sng" dirty="0" err="1">
                <a:solidFill>
                  <a:srgbClr val="FFFF00"/>
                </a:solidFill>
                <a:ea typeface="SimHei" pitchFamily="49" charset="-122"/>
                <a:cs typeface="Times New Roman" panose="02020603050405020304" pitchFamily="18" charset="0"/>
              </a:rPr>
              <a:t>Đk</a:t>
            </a:r>
            <a:r>
              <a:rPr lang="en-US" sz="4000" u="sng" dirty="0">
                <a:solidFill>
                  <a:srgbClr val="FFFF00"/>
                </a:solidFill>
                <a:ea typeface="SimHei" pitchFamily="49" charset="-122"/>
                <a:cs typeface="Times New Roman" panose="02020603050405020304" pitchFamily="18" charset="0"/>
              </a:rPr>
              <a:t>:</a:t>
            </a:r>
            <a:r>
              <a:rPr lang="en-US" sz="4000" dirty="0">
                <a:solidFill>
                  <a:srgbClr val="FF0000"/>
                </a:solidFill>
                <a:ea typeface="SimHei" pitchFamily="49" charset="-122"/>
                <a:cs typeface="Times New Roman" panose="02020603050405020304" pitchFamily="18" charset="0"/>
              </a:rPr>
              <a:t> </a:t>
            </a:r>
            <a:r>
              <a:rPr lang="vi-VN" sz="4000" dirty="0">
                <a:solidFill>
                  <a:schemeClr val="bg1"/>
                </a:solidFill>
              </a:rPr>
              <a:t>Tình yêu Thiên Chúa như mưa gội mát trái tim con này bao năm cằn khô.</a:t>
            </a:r>
            <a:br>
              <a:rPr lang="vi-VN" sz="4000" dirty="0">
                <a:solidFill>
                  <a:schemeClr val="bg1"/>
                </a:solidFill>
              </a:rPr>
            </a:br>
            <a:r>
              <a:rPr lang="vi-VN" sz="4000" dirty="0">
                <a:solidFill>
                  <a:schemeClr val="bg1"/>
                </a:solidFill>
              </a:rPr>
              <a:t>Ngài ơi xin hãy cho con hòa chung nhịp tim của Ngài.</a:t>
            </a:r>
            <a:r>
              <a:rPr lang="en-US" sz="4000" dirty="0">
                <a:solidFill>
                  <a:schemeClr val="bg1"/>
                </a:solidFill>
              </a:rPr>
              <a:t> </a:t>
            </a:r>
            <a:r>
              <a:rPr lang="vi-VN" sz="4000" dirty="0">
                <a:solidFill>
                  <a:schemeClr val="bg1"/>
                </a:solidFill>
              </a:rPr>
              <a:t>Nguyện xin Chúa hãy bên con Chúa nhé!</a:t>
            </a:r>
            <a:r>
              <a:rPr lang="en-US" sz="4000" dirty="0">
                <a:solidFill>
                  <a:schemeClr val="bg1"/>
                </a:solidFill>
              </a:rPr>
              <a:t> </a:t>
            </a:r>
            <a:r>
              <a:rPr lang="vi-VN" sz="4000" dirty="0">
                <a:solidFill>
                  <a:schemeClr val="bg1"/>
                </a:solidFill>
              </a:rPr>
              <a:t>Trái tim này nguyện yêu Chúa thôi, dù có những phút lỗi nhịp, Ngài vẫn thứ tha.</a:t>
            </a:r>
            <a:endParaRPr lang="vi-VN" sz="4000" dirty="0">
              <a:solidFill>
                <a:schemeClr val="bg1"/>
              </a:solidFill>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41034329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475071"/>
          </a:xfrm>
          <a:prstGeom prst="rect">
            <a:avLst/>
          </a:prstGeom>
        </p:spPr>
        <p:txBody>
          <a:bodyPr wrap="square">
            <a:spAutoFit/>
          </a:bodyPr>
          <a:lstStyle/>
          <a:p>
            <a:pPr algn="just">
              <a:lnSpc>
                <a:spcPct val="120000"/>
              </a:lnSpc>
            </a:pPr>
            <a:r>
              <a:rPr lang="en-US" sz="4000" u="sng" dirty="0">
                <a:solidFill>
                  <a:srgbClr val="FFFF00"/>
                </a:solidFill>
                <a:ea typeface="SimHei" pitchFamily="49" charset="-122"/>
                <a:cs typeface="Times New Roman" panose="02020603050405020304" pitchFamily="18" charset="0"/>
              </a:rPr>
              <a:t>Tk1:</a:t>
            </a:r>
            <a:r>
              <a:rPr lang="en-US" sz="4000" dirty="0">
                <a:solidFill>
                  <a:srgbClr val="FF0000"/>
                </a:solidFill>
                <a:ea typeface="SimHei" pitchFamily="49" charset="-122"/>
                <a:cs typeface="Times New Roman" panose="02020603050405020304" pitchFamily="18" charset="0"/>
              </a:rPr>
              <a:t> </a:t>
            </a:r>
            <a:r>
              <a:rPr lang="vi-VN" sz="4000" dirty="0">
                <a:solidFill>
                  <a:schemeClr val="bg1"/>
                </a:solidFill>
              </a:rPr>
              <a:t>Chúa hỡi! Ngài biết trái tim con mỏng giòn vụn vỡ, vì bao năm lạc xa bến bờ.</a:t>
            </a:r>
            <a:r>
              <a:rPr lang="en-US" sz="4000" dirty="0">
                <a:solidFill>
                  <a:schemeClr val="bg1"/>
                </a:solidFill>
              </a:rPr>
              <a:t> </a:t>
            </a:r>
            <a:r>
              <a:rPr lang="vi-VN" sz="4000" dirty="0">
                <a:solidFill>
                  <a:schemeClr val="bg1"/>
                </a:solidFill>
              </a:rPr>
              <a:t>Giữa đời chơi vơi, con mong lắm phút giây bình yên bên Ngài,</a:t>
            </a:r>
            <a:r>
              <a:rPr lang="en-US" sz="4000" dirty="0">
                <a:solidFill>
                  <a:schemeClr val="bg1"/>
                </a:solidFill>
              </a:rPr>
              <a:t> </a:t>
            </a:r>
            <a:r>
              <a:rPr lang="vi-VN" sz="4000" dirty="0">
                <a:solidFill>
                  <a:schemeClr val="bg1"/>
                </a:solidFill>
              </a:rPr>
              <a:t>để được chạm đến TRÁI TIM tình yêu,</a:t>
            </a:r>
            <a:r>
              <a:rPr lang="en-US" sz="4000" dirty="0">
                <a:solidFill>
                  <a:schemeClr val="bg1"/>
                </a:solidFill>
              </a:rPr>
              <a:t> </a:t>
            </a:r>
            <a:r>
              <a:rPr lang="vi-VN" sz="4000" dirty="0">
                <a:solidFill>
                  <a:schemeClr val="bg1"/>
                </a:solidFill>
              </a:rPr>
              <a:t>trút bao ưu phiền,</a:t>
            </a:r>
            <a:r>
              <a:rPr lang="en-US" sz="4000" dirty="0">
                <a:solidFill>
                  <a:schemeClr val="bg1"/>
                </a:solidFill>
              </a:rPr>
              <a:t> </a:t>
            </a:r>
            <a:r>
              <a:rPr lang="vi-VN" sz="4000" dirty="0">
                <a:solidFill>
                  <a:schemeClr val="bg1"/>
                </a:solidFill>
              </a:rPr>
              <a:t>thỏa niềm mơ tháng năm mong chờ.</a:t>
            </a:r>
            <a:endParaRPr lang="vi-VN" sz="4000" dirty="0">
              <a:solidFill>
                <a:schemeClr val="bg1"/>
              </a:solidFill>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40962498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213735"/>
          </a:xfrm>
          <a:prstGeom prst="rect">
            <a:avLst/>
          </a:prstGeom>
        </p:spPr>
        <p:txBody>
          <a:bodyPr wrap="square">
            <a:spAutoFit/>
          </a:bodyPr>
          <a:lstStyle/>
          <a:p>
            <a:pPr algn="just">
              <a:lnSpc>
                <a:spcPct val="120000"/>
              </a:lnSpc>
            </a:pPr>
            <a:r>
              <a:rPr lang="en-US" sz="4000" u="sng" dirty="0" err="1">
                <a:solidFill>
                  <a:srgbClr val="FFFF00"/>
                </a:solidFill>
                <a:ea typeface="SimHei" pitchFamily="49" charset="-122"/>
                <a:cs typeface="Times New Roman" panose="02020603050405020304" pitchFamily="18" charset="0"/>
              </a:rPr>
              <a:t>Đk</a:t>
            </a:r>
            <a:r>
              <a:rPr lang="en-US" sz="4000" u="sng" dirty="0">
                <a:solidFill>
                  <a:srgbClr val="FFFF00"/>
                </a:solidFill>
                <a:ea typeface="SimHei" pitchFamily="49" charset="-122"/>
                <a:cs typeface="Times New Roman" panose="02020603050405020304" pitchFamily="18" charset="0"/>
              </a:rPr>
              <a:t>:</a:t>
            </a:r>
            <a:r>
              <a:rPr lang="en-US" sz="4000" dirty="0">
                <a:solidFill>
                  <a:srgbClr val="FF0000"/>
                </a:solidFill>
                <a:ea typeface="SimHei" pitchFamily="49" charset="-122"/>
                <a:cs typeface="Times New Roman" panose="02020603050405020304" pitchFamily="18" charset="0"/>
              </a:rPr>
              <a:t> </a:t>
            </a:r>
            <a:r>
              <a:rPr lang="vi-VN" sz="4000" dirty="0">
                <a:solidFill>
                  <a:schemeClr val="bg1"/>
                </a:solidFill>
              </a:rPr>
              <a:t>Tình yêu Thiên Chúa như mưa gội mát trái tim con này bao năm cằn khô.</a:t>
            </a:r>
            <a:br>
              <a:rPr lang="vi-VN" sz="4000" dirty="0">
                <a:solidFill>
                  <a:schemeClr val="bg1"/>
                </a:solidFill>
              </a:rPr>
            </a:br>
            <a:r>
              <a:rPr lang="vi-VN" sz="4000" dirty="0">
                <a:solidFill>
                  <a:schemeClr val="bg1"/>
                </a:solidFill>
              </a:rPr>
              <a:t>Ngài ơi xin hãy cho con hòa chung nhịp tim của Ngài.</a:t>
            </a:r>
            <a:r>
              <a:rPr lang="en-US" sz="4000" dirty="0">
                <a:solidFill>
                  <a:schemeClr val="bg1"/>
                </a:solidFill>
              </a:rPr>
              <a:t> </a:t>
            </a:r>
            <a:r>
              <a:rPr lang="vi-VN" sz="4000" dirty="0">
                <a:solidFill>
                  <a:schemeClr val="bg1"/>
                </a:solidFill>
              </a:rPr>
              <a:t>Nguyện xin Chúa hãy bên con Chúa nhé!</a:t>
            </a:r>
            <a:r>
              <a:rPr lang="en-US" sz="4000" dirty="0">
                <a:solidFill>
                  <a:schemeClr val="bg1"/>
                </a:solidFill>
              </a:rPr>
              <a:t> </a:t>
            </a:r>
            <a:r>
              <a:rPr lang="vi-VN" sz="4000" dirty="0">
                <a:solidFill>
                  <a:schemeClr val="bg1"/>
                </a:solidFill>
              </a:rPr>
              <a:t>Trái tim này nguyện yêu Chúa thôi, dù có những phút lỗi nhịp, Ngài vẫn thứ tha.</a:t>
            </a:r>
            <a:endParaRPr lang="vi-VN" sz="4000" dirty="0">
              <a:solidFill>
                <a:schemeClr val="bg1"/>
              </a:solidFill>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2251203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913333"/>
          </a:xfrm>
          <a:prstGeom prst="rect">
            <a:avLst/>
          </a:prstGeom>
        </p:spPr>
        <p:txBody>
          <a:bodyPr wrap="square">
            <a:spAutoFit/>
          </a:bodyPr>
          <a:lstStyle/>
          <a:p>
            <a:pPr algn="just">
              <a:lnSpc>
                <a:spcPct val="120000"/>
              </a:lnSpc>
            </a:pPr>
            <a:r>
              <a:rPr lang="en-US" sz="4400" u="sng" dirty="0">
                <a:solidFill>
                  <a:srgbClr val="FFFF00"/>
                </a:solidFill>
                <a:ea typeface="SimHei" pitchFamily="49" charset="-122"/>
                <a:cs typeface="Times New Roman" panose="02020603050405020304" pitchFamily="18" charset="0"/>
              </a:rPr>
              <a:t>Tk2:</a:t>
            </a:r>
            <a:r>
              <a:rPr lang="en-US" sz="4400" dirty="0">
                <a:solidFill>
                  <a:srgbClr val="FF0000"/>
                </a:solidFill>
                <a:ea typeface="SimHei" pitchFamily="49" charset="-122"/>
                <a:cs typeface="Times New Roman" panose="02020603050405020304" pitchFamily="18" charset="0"/>
              </a:rPr>
              <a:t> </a:t>
            </a:r>
            <a:r>
              <a:rPr lang="en-US" sz="4400" dirty="0" err="1">
                <a:solidFill>
                  <a:schemeClr val="bg1"/>
                </a:solidFill>
              </a:rPr>
              <a:t>Chúa</a:t>
            </a:r>
            <a:r>
              <a:rPr lang="en-US" sz="4400" dirty="0">
                <a:solidFill>
                  <a:schemeClr val="bg1"/>
                </a:solidFill>
              </a:rPr>
              <a:t> </a:t>
            </a:r>
            <a:r>
              <a:rPr lang="en-US" sz="4400" dirty="0" err="1">
                <a:solidFill>
                  <a:schemeClr val="bg1"/>
                </a:solidFill>
              </a:rPr>
              <a:t>hỡi</a:t>
            </a:r>
            <a:r>
              <a:rPr lang="en-US" sz="4400" dirty="0">
                <a:solidFill>
                  <a:schemeClr val="bg1"/>
                </a:solidFill>
              </a:rPr>
              <a:t>! </a:t>
            </a:r>
            <a:r>
              <a:rPr lang="en-US" sz="4400" dirty="0" err="1">
                <a:solidFill>
                  <a:schemeClr val="bg1"/>
                </a:solidFill>
              </a:rPr>
              <a:t>Dù</a:t>
            </a:r>
            <a:r>
              <a:rPr lang="en-US" sz="4400" dirty="0">
                <a:solidFill>
                  <a:schemeClr val="bg1"/>
                </a:solidFill>
              </a:rPr>
              <a:t> </a:t>
            </a:r>
            <a:r>
              <a:rPr lang="en-US" sz="4400" dirty="0" err="1">
                <a:solidFill>
                  <a:schemeClr val="bg1"/>
                </a:solidFill>
              </a:rPr>
              <a:t>biết</a:t>
            </a:r>
            <a:r>
              <a:rPr lang="en-US" sz="4400" dirty="0">
                <a:solidFill>
                  <a:schemeClr val="bg1"/>
                </a:solidFill>
              </a:rPr>
              <a:t> </a:t>
            </a:r>
            <a:r>
              <a:rPr lang="en-US" sz="4400" dirty="0" err="1">
                <a:solidFill>
                  <a:schemeClr val="bg1"/>
                </a:solidFill>
              </a:rPr>
              <a:t>trái</a:t>
            </a:r>
            <a:r>
              <a:rPr lang="en-US" sz="4400" dirty="0">
                <a:solidFill>
                  <a:schemeClr val="bg1"/>
                </a:solidFill>
              </a:rPr>
              <a:t> </a:t>
            </a:r>
            <a:r>
              <a:rPr lang="en-US" sz="4400" dirty="0" err="1">
                <a:solidFill>
                  <a:schemeClr val="bg1"/>
                </a:solidFill>
              </a:rPr>
              <a:t>tim</a:t>
            </a:r>
            <a:r>
              <a:rPr lang="en-US" sz="4400" dirty="0">
                <a:solidFill>
                  <a:schemeClr val="bg1"/>
                </a:solidFill>
              </a:rPr>
              <a:t> con bao </a:t>
            </a:r>
            <a:r>
              <a:rPr lang="en-US" sz="4400" dirty="0" err="1">
                <a:solidFill>
                  <a:schemeClr val="bg1"/>
                </a:solidFill>
              </a:rPr>
              <a:t>lần</a:t>
            </a:r>
            <a:r>
              <a:rPr lang="en-US" sz="4400" dirty="0">
                <a:solidFill>
                  <a:schemeClr val="bg1"/>
                </a:solidFill>
              </a:rPr>
              <a:t> </a:t>
            </a:r>
            <a:r>
              <a:rPr lang="en-US" sz="4400" dirty="0" err="1">
                <a:solidFill>
                  <a:schemeClr val="bg1"/>
                </a:solidFill>
              </a:rPr>
              <a:t>gục</a:t>
            </a:r>
            <a:r>
              <a:rPr lang="en-US" sz="4400" dirty="0">
                <a:solidFill>
                  <a:schemeClr val="bg1"/>
                </a:solidFill>
              </a:rPr>
              <a:t> </a:t>
            </a:r>
            <a:r>
              <a:rPr lang="en-US" sz="4400" dirty="0" err="1">
                <a:solidFill>
                  <a:schemeClr val="bg1"/>
                </a:solidFill>
              </a:rPr>
              <a:t>ngã</a:t>
            </a:r>
            <a:r>
              <a:rPr lang="en-US" sz="4400" dirty="0">
                <a:solidFill>
                  <a:schemeClr val="bg1"/>
                </a:solidFill>
              </a:rPr>
              <a:t>, </a:t>
            </a:r>
            <a:r>
              <a:rPr lang="en-US" sz="4400" dirty="0" err="1">
                <a:solidFill>
                  <a:schemeClr val="bg1"/>
                </a:solidFill>
              </a:rPr>
              <a:t>vì</a:t>
            </a:r>
            <a:r>
              <a:rPr lang="en-US" sz="4400" dirty="0">
                <a:solidFill>
                  <a:schemeClr val="bg1"/>
                </a:solidFill>
              </a:rPr>
              <a:t> say </a:t>
            </a:r>
            <a:r>
              <a:rPr lang="en-US" sz="4400" dirty="0" err="1">
                <a:solidFill>
                  <a:schemeClr val="bg1"/>
                </a:solidFill>
              </a:rPr>
              <a:t>mê</a:t>
            </a:r>
            <a:r>
              <a:rPr lang="en-US" sz="4400" dirty="0">
                <a:solidFill>
                  <a:schemeClr val="bg1"/>
                </a:solidFill>
              </a:rPr>
              <a:t> </a:t>
            </a:r>
            <a:r>
              <a:rPr lang="en-US" sz="4400" dirty="0" err="1">
                <a:solidFill>
                  <a:schemeClr val="bg1"/>
                </a:solidFill>
              </a:rPr>
              <a:t>phù</a:t>
            </a:r>
            <a:r>
              <a:rPr lang="en-US" sz="4400" dirty="0">
                <a:solidFill>
                  <a:schemeClr val="bg1"/>
                </a:solidFill>
              </a:rPr>
              <a:t> </a:t>
            </a:r>
            <a:r>
              <a:rPr lang="en-US" sz="4400" dirty="0" err="1">
                <a:solidFill>
                  <a:schemeClr val="bg1"/>
                </a:solidFill>
              </a:rPr>
              <a:t>hoa</a:t>
            </a:r>
            <a:r>
              <a:rPr lang="en-US" sz="4400" dirty="0">
                <a:solidFill>
                  <a:schemeClr val="bg1"/>
                </a:solidFill>
              </a:rPr>
              <a:t> </a:t>
            </a:r>
            <a:r>
              <a:rPr lang="en-US" sz="4400" dirty="0" err="1">
                <a:solidFill>
                  <a:schemeClr val="bg1"/>
                </a:solidFill>
              </a:rPr>
              <a:t>chóng</a:t>
            </a:r>
            <a:r>
              <a:rPr lang="en-US" sz="4400" dirty="0">
                <a:solidFill>
                  <a:schemeClr val="bg1"/>
                </a:solidFill>
              </a:rPr>
              <a:t> </a:t>
            </a:r>
            <a:r>
              <a:rPr lang="en-US" sz="4400" dirty="0" err="1">
                <a:solidFill>
                  <a:schemeClr val="bg1"/>
                </a:solidFill>
              </a:rPr>
              <a:t>tàn</a:t>
            </a:r>
            <a:r>
              <a:rPr lang="en-US" sz="4400" dirty="0">
                <a:solidFill>
                  <a:schemeClr val="bg1"/>
                </a:solidFill>
              </a:rPr>
              <a:t>. </a:t>
            </a:r>
            <a:r>
              <a:rPr lang="en-US" sz="4400" dirty="0" err="1">
                <a:solidFill>
                  <a:schemeClr val="bg1"/>
                </a:solidFill>
              </a:rPr>
              <a:t>Ngài</a:t>
            </a:r>
            <a:r>
              <a:rPr lang="en-US" sz="4400" dirty="0">
                <a:solidFill>
                  <a:schemeClr val="bg1"/>
                </a:solidFill>
              </a:rPr>
              <a:t> </a:t>
            </a:r>
            <a:r>
              <a:rPr lang="en-US" sz="4400" dirty="0" err="1">
                <a:solidFill>
                  <a:schemeClr val="bg1"/>
                </a:solidFill>
              </a:rPr>
              <a:t>vẫn</a:t>
            </a:r>
            <a:r>
              <a:rPr lang="en-US" sz="4400" dirty="0">
                <a:solidFill>
                  <a:schemeClr val="bg1"/>
                </a:solidFill>
              </a:rPr>
              <a:t> </a:t>
            </a:r>
            <a:r>
              <a:rPr lang="en-US" sz="4400" dirty="0" err="1">
                <a:solidFill>
                  <a:schemeClr val="bg1"/>
                </a:solidFill>
              </a:rPr>
              <a:t>trao</a:t>
            </a:r>
            <a:r>
              <a:rPr lang="en-US" sz="4400" dirty="0">
                <a:solidFill>
                  <a:schemeClr val="bg1"/>
                </a:solidFill>
              </a:rPr>
              <a:t> ban </a:t>
            </a:r>
            <a:r>
              <a:rPr lang="en-US" sz="4400" dirty="0" err="1">
                <a:solidFill>
                  <a:schemeClr val="bg1"/>
                </a:solidFill>
              </a:rPr>
              <a:t>một</a:t>
            </a:r>
            <a:r>
              <a:rPr lang="en-US" sz="4400" dirty="0">
                <a:solidFill>
                  <a:schemeClr val="bg1"/>
                </a:solidFill>
              </a:rPr>
              <a:t> </a:t>
            </a:r>
            <a:r>
              <a:rPr lang="en-US" sz="4400" dirty="0" err="1">
                <a:solidFill>
                  <a:schemeClr val="bg1"/>
                </a:solidFill>
              </a:rPr>
              <a:t>tình</a:t>
            </a:r>
            <a:r>
              <a:rPr lang="en-US" sz="4400" dirty="0">
                <a:solidFill>
                  <a:schemeClr val="bg1"/>
                </a:solidFill>
              </a:rPr>
              <a:t> </a:t>
            </a:r>
            <a:r>
              <a:rPr lang="en-US" sz="4400" dirty="0" err="1">
                <a:solidFill>
                  <a:schemeClr val="bg1"/>
                </a:solidFill>
              </a:rPr>
              <a:t>yêu</a:t>
            </a:r>
            <a:r>
              <a:rPr lang="en-US" sz="4400" dirty="0">
                <a:solidFill>
                  <a:schemeClr val="bg1"/>
                </a:solidFill>
              </a:rPr>
              <a:t> </a:t>
            </a:r>
            <a:r>
              <a:rPr lang="en-US" sz="4400" dirty="0" err="1">
                <a:solidFill>
                  <a:schemeClr val="bg1"/>
                </a:solidFill>
              </a:rPr>
              <a:t>sắt</a:t>
            </a:r>
            <a:r>
              <a:rPr lang="en-US" sz="4400" dirty="0">
                <a:solidFill>
                  <a:schemeClr val="bg1"/>
                </a:solidFill>
              </a:rPr>
              <a:t> son </a:t>
            </a:r>
            <a:r>
              <a:rPr lang="en-US" sz="4400" dirty="0" err="1">
                <a:solidFill>
                  <a:schemeClr val="bg1"/>
                </a:solidFill>
              </a:rPr>
              <a:t>thủy</a:t>
            </a:r>
            <a:r>
              <a:rPr lang="en-US" sz="4400" dirty="0">
                <a:solidFill>
                  <a:schemeClr val="bg1"/>
                </a:solidFill>
              </a:rPr>
              <a:t> </a:t>
            </a:r>
            <a:r>
              <a:rPr lang="en-US" sz="4400" dirty="0" err="1">
                <a:solidFill>
                  <a:schemeClr val="bg1"/>
                </a:solidFill>
              </a:rPr>
              <a:t>chung</a:t>
            </a:r>
            <a:r>
              <a:rPr lang="en-US" sz="4400" dirty="0">
                <a:solidFill>
                  <a:schemeClr val="bg1"/>
                </a:solidFill>
              </a:rPr>
              <a:t> </a:t>
            </a:r>
            <a:r>
              <a:rPr lang="en-US" sz="4400" dirty="0" err="1">
                <a:solidFill>
                  <a:schemeClr val="bg1"/>
                </a:solidFill>
              </a:rPr>
              <a:t>vẹn</a:t>
            </a:r>
            <a:r>
              <a:rPr lang="en-US" sz="4400" dirty="0">
                <a:solidFill>
                  <a:schemeClr val="bg1"/>
                </a:solidFill>
              </a:rPr>
              <a:t> </a:t>
            </a:r>
            <a:r>
              <a:rPr lang="en-US" sz="4400" dirty="0" err="1">
                <a:solidFill>
                  <a:schemeClr val="bg1"/>
                </a:solidFill>
              </a:rPr>
              <a:t>tròn</a:t>
            </a:r>
            <a:r>
              <a:rPr lang="en-US" sz="4400" dirty="0">
                <a:solidFill>
                  <a:schemeClr val="bg1"/>
                </a:solidFill>
              </a:rPr>
              <a:t>, </a:t>
            </a:r>
            <a:r>
              <a:rPr lang="en-US" sz="4400" dirty="0" err="1">
                <a:solidFill>
                  <a:schemeClr val="bg1"/>
                </a:solidFill>
              </a:rPr>
              <a:t>để</a:t>
            </a:r>
            <a:r>
              <a:rPr lang="en-US" sz="4400" dirty="0">
                <a:solidFill>
                  <a:schemeClr val="bg1"/>
                </a:solidFill>
              </a:rPr>
              <a:t> con </a:t>
            </a:r>
            <a:r>
              <a:rPr lang="en-US" sz="4400" dirty="0" err="1">
                <a:solidFill>
                  <a:schemeClr val="bg1"/>
                </a:solidFill>
              </a:rPr>
              <a:t>nhận</a:t>
            </a:r>
            <a:r>
              <a:rPr lang="en-US" sz="4400" dirty="0">
                <a:solidFill>
                  <a:schemeClr val="bg1"/>
                </a:solidFill>
              </a:rPr>
              <a:t> ra </a:t>
            </a:r>
            <a:r>
              <a:rPr lang="en-US" sz="4400" dirty="0" err="1">
                <a:solidFill>
                  <a:schemeClr val="bg1"/>
                </a:solidFill>
              </a:rPr>
              <a:t>Chúa</a:t>
            </a:r>
            <a:r>
              <a:rPr lang="en-US" sz="4400" dirty="0">
                <a:solidFill>
                  <a:schemeClr val="bg1"/>
                </a:solidFill>
              </a:rPr>
              <a:t> </a:t>
            </a:r>
            <a:r>
              <a:rPr lang="en-US" sz="4400" dirty="0" err="1">
                <a:solidFill>
                  <a:schemeClr val="bg1"/>
                </a:solidFill>
              </a:rPr>
              <a:t>vẫn</a:t>
            </a:r>
            <a:r>
              <a:rPr lang="en-US" sz="4400" dirty="0">
                <a:solidFill>
                  <a:schemeClr val="bg1"/>
                </a:solidFill>
              </a:rPr>
              <a:t> ở </a:t>
            </a:r>
            <a:r>
              <a:rPr lang="en-US" sz="4400" dirty="0" err="1">
                <a:solidFill>
                  <a:schemeClr val="bg1"/>
                </a:solidFill>
              </a:rPr>
              <a:t>đó</a:t>
            </a:r>
            <a:r>
              <a:rPr lang="en-US" sz="4400" dirty="0">
                <a:solidFill>
                  <a:schemeClr val="bg1"/>
                </a:solidFill>
              </a:rPr>
              <a:t> </a:t>
            </a:r>
            <a:r>
              <a:rPr lang="en-US" sz="4400" dirty="0" err="1">
                <a:solidFill>
                  <a:schemeClr val="bg1"/>
                </a:solidFill>
              </a:rPr>
              <a:t>đón</a:t>
            </a:r>
            <a:r>
              <a:rPr lang="en-US" sz="4400" dirty="0">
                <a:solidFill>
                  <a:schemeClr val="bg1"/>
                </a:solidFill>
              </a:rPr>
              <a:t> con </a:t>
            </a:r>
            <a:r>
              <a:rPr lang="en-US" sz="4400" dirty="0" err="1">
                <a:solidFill>
                  <a:schemeClr val="bg1"/>
                </a:solidFill>
              </a:rPr>
              <a:t>trở</a:t>
            </a:r>
            <a:r>
              <a:rPr lang="en-US" sz="4400" dirty="0">
                <a:solidFill>
                  <a:schemeClr val="bg1"/>
                </a:solidFill>
              </a:rPr>
              <a:t> </a:t>
            </a:r>
            <a:r>
              <a:rPr lang="en-US" sz="4400" dirty="0" err="1">
                <a:solidFill>
                  <a:schemeClr val="bg1"/>
                </a:solidFill>
              </a:rPr>
              <a:t>về</a:t>
            </a:r>
            <a:r>
              <a:rPr lang="en-US" sz="4400" dirty="0">
                <a:solidFill>
                  <a:schemeClr val="bg1"/>
                </a:solidFill>
              </a:rPr>
              <a:t>, </a:t>
            </a:r>
            <a:r>
              <a:rPr lang="en-US" sz="4400" dirty="0" err="1">
                <a:solidFill>
                  <a:schemeClr val="bg1"/>
                </a:solidFill>
              </a:rPr>
              <a:t>quên</a:t>
            </a:r>
            <a:r>
              <a:rPr lang="en-US" sz="4400" dirty="0">
                <a:solidFill>
                  <a:schemeClr val="bg1"/>
                </a:solidFill>
              </a:rPr>
              <a:t> </a:t>
            </a:r>
            <a:r>
              <a:rPr lang="en-US" sz="4400" dirty="0" err="1">
                <a:solidFill>
                  <a:schemeClr val="bg1"/>
                </a:solidFill>
              </a:rPr>
              <a:t>đi</a:t>
            </a:r>
            <a:r>
              <a:rPr lang="en-US" sz="4400" dirty="0">
                <a:solidFill>
                  <a:schemeClr val="bg1"/>
                </a:solidFill>
              </a:rPr>
              <a:t> </a:t>
            </a:r>
            <a:r>
              <a:rPr lang="en-US" sz="4400" dirty="0" err="1">
                <a:solidFill>
                  <a:schemeClr val="bg1"/>
                </a:solidFill>
              </a:rPr>
              <a:t>hết</a:t>
            </a:r>
            <a:r>
              <a:rPr lang="en-US" sz="4400" dirty="0">
                <a:solidFill>
                  <a:schemeClr val="bg1"/>
                </a:solidFill>
              </a:rPr>
              <a:t> </a:t>
            </a:r>
            <a:r>
              <a:rPr lang="en-US" sz="4400" dirty="0" err="1">
                <a:solidFill>
                  <a:schemeClr val="bg1"/>
                </a:solidFill>
              </a:rPr>
              <a:t>tháng</a:t>
            </a:r>
            <a:r>
              <a:rPr lang="en-US" sz="4400" dirty="0">
                <a:solidFill>
                  <a:schemeClr val="bg1"/>
                </a:solidFill>
              </a:rPr>
              <a:t> </a:t>
            </a:r>
            <a:r>
              <a:rPr lang="en-US" sz="4400" dirty="0" err="1">
                <a:solidFill>
                  <a:schemeClr val="bg1"/>
                </a:solidFill>
              </a:rPr>
              <a:t>năm</a:t>
            </a:r>
            <a:r>
              <a:rPr lang="en-US" sz="4400" dirty="0">
                <a:solidFill>
                  <a:schemeClr val="bg1"/>
                </a:solidFill>
              </a:rPr>
              <a:t> ê </a:t>
            </a:r>
            <a:r>
              <a:rPr lang="en-US" sz="4400" dirty="0" err="1">
                <a:solidFill>
                  <a:schemeClr val="bg1"/>
                </a:solidFill>
              </a:rPr>
              <a:t>chề</a:t>
            </a:r>
            <a:r>
              <a:rPr lang="en-US" sz="4400" dirty="0">
                <a:solidFill>
                  <a:schemeClr val="bg1"/>
                </a:solidFill>
              </a:rPr>
              <a:t>.</a:t>
            </a:r>
            <a:endParaRPr lang="vi-VN" sz="4400" dirty="0">
              <a:solidFill>
                <a:schemeClr val="bg1"/>
              </a:solidFill>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726610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a:solidFill>
                  <a:srgbClr val="FFFF00"/>
                </a:solidFill>
                <a:effectLst/>
                <a:latin typeface="+mj-lt"/>
              </a:rPr>
              <a:t/>
            </a:r>
            <a:br>
              <a:rPr lang="en-US" sz="8000" b="0">
                <a:solidFill>
                  <a:srgbClr val="FFFF00"/>
                </a:solidFill>
                <a:effectLst/>
                <a:latin typeface="+mj-lt"/>
              </a:rPr>
            </a:br>
            <a:r>
              <a:rPr lang="en-US" sz="5400">
                <a:solidFill>
                  <a:srgbClr val="FFFF00"/>
                </a:solidFill>
              </a:rPr>
              <a:t>Hỡi Thế Trần</a:t>
            </a:r>
            <a:br>
              <a:rPr lang="en-US" sz="5400">
                <a:solidFill>
                  <a:srgbClr val="FFFF00"/>
                </a:solidFill>
              </a:rPr>
            </a:br>
            <a:r>
              <a:rPr lang="en-US" sz="5400" i="1">
                <a:solidFill>
                  <a:schemeClr val="bg1"/>
                </a:solidFill>
              </a:rPr>
              <a:t>Lm. Kim Long</a:t>
            </a: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213735"/>
          </a:xfrm>
          <a:prstGeom prst="rect">
            <a:avLst/>
          </a:prstGeom>
        </p:spPr>
        <p:txBody>
          <a:bodyPr wrap="square">
            <a:spAutoFit/>
          </a:bodyPr>
          <a:lstStyle/>
          <a:p>
            <a:pPr algn="just">
              <a:lnSpc>
                <a:spcPct val="120000"/>
              </a:lnSpc>
            </a:pPr>
            <a:r>
              <a:rPr lang="en-US" sz="4000" u="sng" dirty="0" err="1">
                <a:solidFill>
                  <a:srgbClr val="FFFF00"/>
                </a:solidFill>
                <a:ea typeface="SimHei" pitchFamily="49" charset="-122"/>
                <a:cs typeface="Times New Roman" panose="02020603050405020304" pitchFamily="18" charset="0"/>
              </a:rPr>
              <a:t>Đk</a:t>
            </a:r>
            <a:r>
              <a:rPr lang="en-US" sz="4000" u="sng" dirty="0">
                <a:solidFill>
                  <a:srgbClr val="FFFF00"/>
                </a:solidFill>
                <a:ea typeface="SimHei" pitchFamily="49" charset="-122"/>
                <a:cs typeface="Times New Roman" panose="02020603050405020304" pitchFamily="18" charset="0"/>
              </a:rPr>
              <a:t>:</a:t>
            </a:r>
            <a:r>
              <a:rPr lang="en-US" sz="4000" dirty="0">
                <a:solidFill>
                  <a:srgbClr val="FF0000"/>
                </a:solidFill>
                <a:ea typeface="SimHei" pitchFamily="49" charset="-122"/>
                <a:cs typeface="Times New Roman" panose="02020603050405020304" pitchFamily="18" charset="0"/>
              </a:rPr>
              <a:t> </a:t>
            </a:r>
            <a:r>
              <a:rPr lang="vi-VN" sz="4000" dirty="0">
                <a:solidFill>
                  <a:schemeClr val="bg1"/>
                </a:solidFill>
              </a:rPr>
              <a:t>Tình yêu Thiên Chúa như mưa gội mát trái tim con này bao năm cằn khô.</a:t>
            </a:r>
            <a:br>
              <a:rPr lang="vi-VN" sz="4000" dirty="0">
                <a:solidFill>
                  <a:schemeClr val="bg1"/>
                </a:solidFill>
              </a:rPr>
            </a:br>
            <a:r>
              <a:rPr lang="vi-VN" sz="4000" dirty="0">
                <a:solidFill>
                  <a:schemeClr val="bg1"/>
                </a:solidFill>
              </a:rPr>
              <a:t>Ngài ơi xin hãy cho con hòa chung nhịp tim của Ngài.</a:t>
            </a:r>
            <a:r>
              <a:rPr lang="en-US" sz="4000" dirty="0">
                <a:solidFill>
                  <a:schemeClr val="bg1"/>
                </a:solidFill>
              </a:rPr>
              <a:t> </a:t>
            </a:r>
            <a:r>
              <a:rPr lang="vi-VN" sz="4000" dirty="0">
                <a:solidFill>
                  <a:schemeClr val="bg1"/>
                </a:solidFill>
              </a:rPr>
              <a:t>Nguyện xin Chúa hãy bên con Chúa nhé!</a:t>
            </a:r>
            <a:r>
              <a:rPr lang="en-US" sz="4000" dirty="0">
                <a:solidFill>
                  <a:schemeClr val="bg1"/>
                </a:solidFill>
              </a:rPr>
              <a:t> </a:t>
            </a:r>
            <a:r>
              <a:rPr lang="vi-VN" sz="4000" dirty="0">
                <a:solidFill>
                  <a:schemeClr val="bg1"/>
                </a:solidFill>
              </a:rPr>
              <a:t>Trái tim này nguyện yêu Chúa thôi, dù có những phút lỗi nhịp, Ngài vẫn thứ tha.</a:t>
            </a:r>
            <a:endParaRPr lang="vi-VN" sz="4000" dirty="0">
              <a:solidFill>
                <a:schemeClr val="bg1"/>
              </a:solidFill>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9279773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0687"/>
            <a:ext cx="9144000" cy="4584653"/>
          </a:xfrm>
          <a:prstGeom prst="rect">
            <a:avLst/>
          </a:prstGeom>
        </p:spPr>
        <p:txBody>
          <a:bodyPr wrap="square">
            <a:spAutoFit/>
          </a:bodyPr>
          <a:lstStyle/>
          <a:p>
            <a:pPr algn="just">
              <a:lnSpc>
                <a:spcPct val="120000"/>
              </a:lnSpc>
            </a:pPr>
            <a:r>
              <a:rPr lang="en-US" sz="4100" u="sng" dirty="0">
                <a:solidFill>
                  <a:srgbClr val="FFFF00"/>
                </a:solidFill>
                <a:ea typeface="SimHei" pitchFamily="49" charset="-122"/>
                <a:cs typeface="Times New Roman" panose="02020603050405020304" pitchFamily="18" charset="0"/>
              </a:rPr>
              <a:t>Tk3:</a:t>
            </a:r>
            <a:r>
              <a:rPr lang="en-US" sz="4100" dirty="0">
                <a:solidFill>
                  <a:srgbClr val="FF0000"/>
                </a:solidFill>
                <a:ea typeface="SimHei" pitchFamily="49" charset="-122"/>
                <a:cs typeface="Times New Roman" panose="02020603050405020304" pitchFamily="18" charset="0"/>
              </a:rPr>
              <a:t> </a:t>
            </a:r>
            <a:r>
              <a:rPr lang="vi-VN" sz="4100" dirty="0">
                <a:solidFill>
                  <a:schemeClr val="bg1"/>
                </a:solidFill>
              </a:rPr>
              <a:t>Chúa hỡi! Trần thế mãi tranh đua,</a:t>
            </a:r>
            <a:r>
              <a:rPr lang="en-US" sz="4100" dirty="0">
                <a:solidFill>
                  <a:schemeClr val="bg1"/>
                </a:solidFill>
              </a:rPr>
              <a:t> </a:t>
            </a:r>
            <a:r>
              <a:rPr lang="vi-VN" sz="4100" dirty="0">
                <a:solidFill>
                  <a:schemeClr val="bg1"/>
                </a:solidFill>
              </a:rPr>
              <a:t>sang hèn, được thua.</a:t>
            </a:r>
            <a:r>
              <a:rPr lang="en-US" sz="4100" dirty="0">
                <a:solidFill>
                  <a:schemeClr val="bg1"/>
                </a:solidFill>
              </a:rPr>
              <a:t> </a:t>
            </a:r>
            <a:r>
              <a:rPr lang="vi-VN" sz="4100" dirty="0">
                <a:solidFill>
                  <a:schemeClr val="bg1"/>
                </a:solidFill>
              </a:rPr>
              <a:t>Tìm về đâu</a:t>
            </a:r>
            <a:r>
              <a:rPr lang="en-US" sz="4100" dirty="0">
                <a:solidFill>
                  <a:schemeClr val="bg1"/>
                </a:solidFill>
              </a:rPr>
              <a:t> n</a:t>
            </a:r>
            <a:r>
              <a:rPr lang="vi-VN" sz="4100" dirty="0">
                <a:solidFill>
                  <a:schemeClr val="bg1"/>
                </a:solidFill>
              </a:rPr>
              <a:t>iềm tin úa màu.</a:t>
            </a:r>
            <a:r>
              <a:rPr lang="en-US" sz="4100" dirty="0">
                <a:solidFill>
                  <a:schemeClr val="bg1"/>
                </a:solidFill>
              </a:rPr>
              <a:t> </a:t>
            </a:r>
            <a:r>
              <a:rPr lang="vi-VN" sz="4100" dirty="0">
                <a:solidFill>
                  <a:schemeClr val="bg1"/>
                </a:solidFill>
              </a:rPr>
              <a:t>Trở về bên Chúa bao toan tính lắng lo dâng hết cho Ngài,</a:t>
            </a:r>
            <a:r>
              <a:rPr lang="en-US" sz="4100" dirty="0">
                <a:solidFill>
                  <a:schemeClr val="bg1"/>
                </a:solidFill>
              </a:rPr>
              <a:t> </a:t>
            </a:r>
            <a:r>
              <a:rPr lang="vi-VN" sz="4100" dirty="0">
                <a:solidFill>
                  <a:schemeClr val="bg1"/>
                </a:solidFill>
              </a:rPr>
              <a:t>nguyện Ngài nâng đỡ trái tim nhỏ bé khát khao yêu Ngài, đời hạnh phúc bước đi bên Ngài.</a:t>
            </a:r>
            <a:endParaRPr lang="en-US" sz="4100" dirty="0">
              <a:solidFill>
                <a:schemeClr val="bg1"/>
              </a:solidFill>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8902938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213735"/>
          </a:xfrm>
          <a:prstGeom prst="rect">
            <a:avLst/>
          </a:prstGeom>
        </p:spPr>
        <p:txBody>
          <a:bodyPr wrap="square">
            <a:spAutoFit/>
          </a:bodyPr>
          <a:lstStyle/>
          <a:p>
            <a:pPr algn="just">
              <a:lnSpc>
                <a:spcPct val="120000"/>
              </a:lnSpc>
            </a:pPr>
            <a:r>
              <a:rPr lang="en-US" sz="4000" u="sng" dirty="0" err="1">
                <a:solidFill>
                  <a:srgbClr val="FFFF00"/>
                </a:solidFill>
                <a:ea typeface="SimHei" pitchFamily="49" charset="-122"/>
                <a:cs typeface="Times New Roman" panose="02020603050405020304" pitchFamily="18" charset="0"/>
              </a:rPr>
              <a:t>Đk</a:t>
            </a:r>
            <a:r>
              <a:rPr lang="en-US" sz="4000" u="sng" dirty="0">
                <a:solidFill>
                  <a:srgbClr val="FFFF00"/>
                </a:solidFill>
                <a:ea typeface="SimHei" pitchFamily="49" charset="-122"/>
                <a:cs typeface="Times New Roman" panose="02020603050405020304" pitchFamily="18" charset="0"/>
              </a:rPr>
              <a:t>:</a:t>
            </a:r>
            <a:r>
              <a:rPr lang="en-US" sz="4000" dirty="0">
                <a:solidFill>
                  <a:srgbClr val="FF0000"/>
                </a:solidFill>
                <a:ea typeface="SimHei" pitchFamily="49" charset="-122"/>
                <a:cs typeface="Times New Roman" panose="02020603050405020304" pitchFamily="18" charset="0"/>
              </a:rPr>
              <a:t> </a:t>
            </a:r>
            <a:r>
              <a:rPr lang="vi-VN" sz="4000" dirty="0">
                <a:solidFill>
                  <a:schemeClr val="bg1"/>
                </a:solidFill>
              </a:rPr>
              <a:t>Tình yêu Thiên Chúa như mưa gội mát trái tim con này bao năm cằn khô.</a:t>
            </a:r>
            <a:br>
              <a:rPr lang="vi-VN" sz="4000" dirty="0">
                <a:solidFill>
                  <a:schemeClr val="bg1"/>
                </a:solidFill>
              </a:rPr>
            </a:br>
            <a:r>
              <a:rPr lang="vi-VN" sz="4000" dirty="0">
                <a:solidFill>
                  <a:schemeClr val="bg1"/>
                </a:solidFill>
              </a:rPr>
              <a:t>Ngài ơi xin hãy cho con hòa chung nhịp tim của Ngài.</a:t>
            </a:r>
            <a:r>
              <a:rPr lang="en-US" sz="4000" dirty="0">
                <a:solidFill>
                  <a:schemeClr val="bg1"/>
                </a:solidFill>
              </a:rPr>
              <a:t> </a:t>
            </a:r>
            <a:r>
              <a:rPr lang="vi-VN" sz="4000" dirty="0">
                <a:solidFill>
                  <a:schemeClr val="bg1"/>
                </a:solidFill>
              </a:rPr>
              <a:t>Nguyện xin Chúa hãy bên con Chúa nhé!</a:t>
            </a:r>
            <a:r>
              <a:rPr lang="en-US" sz="4000" dirty="0">
                <a:solidFill>
                  <a:schemeClr val="bg1"/>
                </a:solidFill>
              </a:rPr>
              <a:t> </a:t>
            </a:r>
            <a:r>
              <a:rPr lang="vi-VN" sz="4000" dirty="0">
                <a:solidFill>
                  <a:schemeClr val="bg1"/>
                </a:solidFill>
              </a:rPr>
              <a:t>Trái tim này nguyện yêu Chúa thôi, dù có những phút lỗi nhịp, Ngài vẫn thứ tha.</a:t>
            </a:r>
            <a:endParaRPr lang="vi-VN" sz="4000" dirty="0">
              <a:solidFill>
                <a:schemeClr val="bg1"/>
              </a:solidFill>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2072144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600" dirty="0">
                <a:solidFill>
                  <a:srgbClr val="FFFF00"/>
                </a:solidFill>
              </a:rPr>
              <a:t>Xin Cho Con</a:t>
            </a:r>
            <a:r>
              <a:rPr lang="en-US" sz="6600" b="0" dirty="0">
                <a:solidFill>
                  <a:srgbClr val="FFFF00"/>
                </a:solidFill>
                <a:effectLst/>
                <a:latin typeface="+mj-lt"/>
              </a:rPr>
              <a:t/>
            </a:r>
            <a:br>
              <a:rPr lang="en-US" sz="6600" b="0" dirty="0">
                <a:solidFill>
                  <a:srgbClr val="FFFF00"/>
                </a:solidFill>
                <a:effectLst/>
                <a:latin typeface="+mj-lt"/>
              </a:rPr>
            </a:br>
            <a:r>
              <a:rPr lang="en-US" sz="4000" b="0" i="1" dirty="0" err="1">
                <a:solidFill>
                  <a:schemeClr val="bg1"/>
                </a:solidFill>
                <a:effectLst/>
                <a:latin typeface="+mj-lt"/>
              </a:rPr>
              <a:t>Duyên</a:t>
            </a:r>
            <a:r>
              <a:rPr lang="en-US" sz="4000" b="0" i="1" dirty="0">
                <a:solidFill>
                  <a:schemeClr val="bg1"/>
                </a:solidFill>
                <a:effectLst/>
                <a:latin typeface="+mj-lt"/>
              </a:rPr>
              <a:t> </a:t>
            </a:r>
            <a:r>
              <a:rPr lang="en-US" sz="4000" b="0" i="1" dirty="0" err="1">
                <a:solidFill>
                  <a:schemeClr val="bg1"/>
                </a:solidFill>
                <a:effectLst/>
                <a:latin typeface="+mj-lt"/>
              </a:rPr>
              <a:t>Thập</a:t>
            </a:r>
            <a:r>
              <a:rPr lang="en-US" sz="4000" b="0" i="1" dirty="0">
                <a:solidFill>
                  <a:schemeClr val="bg1"/>
                </a:solidFill>
                <a:effectLst/>
                <a:latin typeface="+mj-lt"/>
              </a:rPr>
              <a:t> </a:t>
            </a:r>
            <a:r>
              <a:rPr lang="en-US" sz="4000" b="0" i="1" err="1">
                <a:solidFill>
                  <a:schemeClr val="bg1"/>
                </a:solidFill>
                <a:effectLst/>
                <a:latin typeface="+mj-lt"/>
              </a:rPr>
              <a:t>T</a:t>
            </a:r>
            <a:r>
              <a:rPr lang="en-US" sz="4000" i="1" err="1">
                <a:solidFill>
                  <a:schemeClr val="bg1"/>
                </a:solidFill>
              </a:rPr>
              <a:t>ự</a:t>
            </a:r>
            <a:r>
              <a:rPr lang="en-US" sz="4000" i="1">
                <a:solidFill>
                  <a:schemeClr val="bg1"/>
                </a:solidFill>
              </a:rPr>
              <a:t> </a:t>
            </a:r>
            <a:r>
              <a:rPr lang="en-US" sz="4000" i="1" smtClean="0">
                <a:solidFill>
                  <a:schemeClr val="bg1"/>
                </a:solidFill>
              </a:rPr>
              <a:t>- </a:t>
            </a:r>
            <a:r>
              <a:rPr lang="en-US" sz="3200" i="1" smtClean="0">
                <a:solidFill>
                  <a:schemeClr val="bg1"/>
                </a:solidFill>
              </a:rPr>
              <a:t>Lm</a:t>
            </a:r>
            <a:r>
              <a:rPr lang="en-US" sz="3200" i="1" dirty="0">
                <a:solidFill>
                  <a:schemeClr val="bg1"/>
                </a:solidFill>
              </a:rPr>
              <a:t>. </a:t>
            </a:r>
            <a:r>
              <a:rPr lang="en-US" sz="3200" i="1" dirty="0" err="1">
                <a:solidFill>
                  <a:schemeClr val="bg1"/>
                </a:solidFill>
              </a:rPr>
              <a:t>Ân</a:t>
            </a:r>
            <a:r>
              <a:rPr lang="en-US" sz="3200" i="1" dirty="0">
                <a:solidFill>
                  <a:schemeClr val="bg1"/>
                </a:solidFill>
              </a:rPr>
              <a:t> </a:t>
            </a:r>
            <a:r>
              <a:rPr lang="en-US" sz="3200" i="1" dirty="0" err="1">
                <a:solidFill>
                  <a:schemeClr val="bg1"/>
                </a:solidFill>
              </a:rPr>
              <a:t>Đức</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Pk1</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Xin cho con dám hiến tế cuộc đời, dám đi vào một cuộc phiêu lưu. Dám xin vâng, dám lên đường, dám trả lời: Lạy Chúa! Con đây. </a:t>
            </a:r>
            <a:endParaRPr lang="vi-VN" sz="54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a:t>
            </a:r>
            <a:r>
              <a:rPr lang="en-US" sz="6000" b="0" dirty="0">
                <a:solidFill>
                  <a:schemeClr val="bg1"/>
                </a:solidFill>
                <a:effectLst/>
              </a:rPr>
              <a:t> </a:t>
            </a:r>
            <a:r>
              <a:rPr lang="vi-VN" sz="5400" dirty="0">
                <a:solidFill>
                  <a:schemeClr val="bg1"/>
                </a:solidFill>
              </a:rPr>
              <a:t>Xin cho con dám dấn bước theo Ngài, dẫu trên đường còn nhiều chông gai. Dám hy sinh, dám quên mình, dám sẵn sàng thực thi ý Ngài.</a:t>
            </a:r>
            <a:endParaRPr lang="vi-VN" sz="6000" b="0" dirty="0">
              <a:solidFill>
                <a:schemeClr val="bg1"/>
              </a:solidFill>
              <a:effectLst/>
            </a:endParaRPr>
          </a:p>
        </p:txBody>
      </p:sp>
    </p:spTree>
    <p:extLst>
      <p:ext uri="{BB962C8B-B14F-4D97-AF65-F5344CB8AC3E}">
        <p14:creationId xmlns:p14="http://schemas.microsoft.com/office/powerpoint/2010/main" val="2885003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Xin cho con trở nên của lễ sát tế mỗi ngày để kính dâng Cha. Xin cho con trở nên nhỏ bé để Chúa lớn lên trong con hằng ngày</a:t>
            </a:r>
            <a:endParaRPr lang="en-US" sz="60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76099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a:solidFill>
                  <a:srgbClr val="FFFF00"/>
                </a:solidFill>
                <a:effectLst/>
                <a:latin typeface="+mj-lt"/>
              </a:rPr>
              <a:t>Đk</a:t>
            </a:r>
            <a:r>
              <a:rPr lang="vi-VN" sz="6000" b="0" u="sng">
                <a:solidFill>
                  <a:srgbClr val="FFFF00"/>
                </a:solidFill>
                <a:effectLst/>
                <a:latin typeface="+mj-lt"/>
              </a:rPr>
              <a:t>:</a:t>
            </a:r>
            <a:r>
              <a:rPr lang="en-US" sz="6000">
                <a:solidFill>
                  <a:schemeClr val="bg1"/>
                </a:solidFill>
                <a:latin typeface="+mj-lt"/>
              </a:rPr>
              <a:t> </a:t>
            </a:r>
            <a:r>
              <a:rPr lang="vi-VN" sz="6000">
                <a:solidFill>
                  <a:schemeClr val="bg1"/>
                </a:solidFill>
                <a:latin typeface="+mj-lt"/>
              </a:rPr>
              <a:t>Hỡi thế trần từ khắp nơi, hãy tới, nào hãy tới, hiệp lời hát kính vang trời, phụng mừng lễ tế muôn đời, chính Chúa hiến thân đây người ơi.</a:t>
            </a:r>
          </a:p>
        </p:txBody>
      </p:sp>
    </p:spTree>
    <p:extLst>
      <p:ext uri="{BB962C8B-B14F-4D97-AF65-F5344CB8AC3E}">
        <p14:creationId xmlns:p14="http://schemas.microsoft.com/office/powerpoint/2010/main" val="231503272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a:solidFill>
                  <a:srgbClr val="FFFF00"/>
                </a:solidFill>
                <a:effectLst/>
                <a:latin typeface="+mj-lt"/>
              </a:rPr>
              <a:t>Tk1</a:t>
            </a:r>
            <a:r>
              <a:rPr lang="vi-VN" sz="6000" b="0" u="sng">
                <a:solidFill>
                  <a:srgbClr val="FFFF00"/>
                </a:solidFill>
                <a:effectLst/>
                <a:latin typeface="+mj-lt"/>
              </a:rPr>
              <a:t>:</a:t>
            </a:r>
            <a:r>
              <a:rPr lang="vi-VN" sz="6000" b="0">
                <a:solidFill>
                  <a:schemeClr val="bg1"/>
                </a:solidFill>
                <a:effectLst/>
                <a:latin typeface="+mj-lt"/>
              </a:rPr>
              <a:t> </a:t>
            </a:r>
            <a:r>
              <a:rPr lang="vi-VN" sz="6000">
                <a:solidFill>
                  <a:schemeClr val="bg1"/>
                </a:solidFill>
                <a:latin typeface="+mj-lt"/>
              </a:rPr>
              <a:t>Nào muôn lớp thiên thần, nào chư dân sống nơi nơi, hãy tới, nào hãy tới. Bao tinh tú xa thẳm, bao ngọn gió du mây trời.</a:t>
            </a:r>
          </a:p>
        </p:txBody>
      </p:sp>
    </p:spTree>
    <p:extLst>
      <p:ext uri="{BB962C8B-B14F-4D97-AF65-F5344CB8AC3E}">
        <p14:creationId xmlns:p14="http://schemas.microsoft.com/office/powerpoint/2010/main" val="1519906175"/>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1283</TotalTime>
  <Words>1776</Words>
  <Application>Microsoft Office PowerPoint</Application>
  <PresentationFormat>On-screen Show (16:9)</PresentationFormat>
  <Paragraphs>94</Paragraphs>
  <Slides>79</Slides>
  <Notes>0</Notes>
  <HiddenSlides>0</HiddenSlides>
  <MMClips>0</MMClips>
  <ScaleCrop>false</ScaleCrop>
  <HeadingPairs>
    <vt:vector size="4" baseType="variant">
      <vt:variant>
        <vt:lpstr>Theme</vt:lpstr>
      </vt:variant>
      <vt:variant>
        <vt:i4>12</vt:i4>
      </vt:variant>
      <vt:variant>
        <vt:lpstr>Slide Titles</vt:lpstr>
      </vt:variant>
      <vt:variant>
        <vt:i4>79</vt:i4>
      </vt:variant>
    </vt:vector>
  </HeadingPairs>
  <TitlesOfParts>
    <vt:vector size="91" baseType="lpstr">
      <vt:lpstr>Office Theme</vt:lpstr>
      <vt:lpstr>12_Office Theme</vt:lpstr>
      <vt:lpstr>36_Default Design</vt:lpstr>
      <vt:lpstr>10_Office Theme</vt:lpstr>
      <vt:lpstr>37_Default Design</vt:lpstr>
      <vt:lpstr>6_Office Theme</vt:lpstr>
      <vt:lpstr>8_Office Theme</vt:lpstr>
      <vt:lpstr>2_Office Theme</vt:lpstr>
      <vt:lpstr>3_Office Theme</vt:lpstr>
      <vt:lpstr>7_Office Theme</vt:lpstr>
      <vt:lpstr>1_Office Theme</vt:lpstr>
      <vt:lpstr>4_Office Theme</vt:lpstr>
      <vt:lpstr>PowerPoint Presentation</vt:lpstr>
      <vt:lpstr>TẬP HÁT CỘNG ĐOÀN</vt:lpstr>
      <vt:lpstr>Đk: Lạy Chúa này con xin đến để thực thi ý Ngài.</vt:lpstr>
      <vt:lpstr>Tk1: Tôi hằng trông đợi hết lòng ở nơi Chúa, nên Ngài cúi mình nghe tôi. Khiến tôi mở miệng xướng bài ca. Xin hát kính Ngài, đây bài ca, một bài ca mới.</vt:lpstr>
      <vt:lpstr>Chúng tôi đã gặp Đấng Mes-si-a nghĩa là Đức Ki-tô. Ân sủng và chân lý nhờ Người mà có.</vt:lpstr>
      <vt:lpstr>PowerPoint Presentation</vt:lpstr>
      <vt:lpstr>Ca Nhập Lễ Hỡi Thế Trần Lm. Kim Long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39 CHÚA NHẬT II THƯỜNG NIÊN NĂM B  LM KIM LONG 04 CÂU</vt:lpstr>
      <vt:lpstr>Đk: Lạy Chúa này con xin đến để thực thi ý Ngài.</vt:lpstr>
      <vt:lpstr>Tk1: Tôi hằng trông đợi hết lòng ở nơi Chúa, nên Ngài cúi mình nghe tôi. Khiến tôi mở miệng xướng bài ca. Xin hát kính Ngài, đây bài ca, một bài ca mới.</vt:lpstr>
      <vt:lpstr>Đk: Lạy Chúa này con xin đến để thực thi ý Ngài.</vt:lpstr>
      <vt:lpstr>Tk2: Chúa đâu thích gì phẩm vật và hy lễ, nhưng Ngài đã mở tai tôi. Chúa đâu có đòi lễ toàn thiêu hay lễ xá tội, con liền thưa: Này con xin đến.</vt:lpstr>
      <vt:lpstr>Đk: Lạy Chúa này con xin đến để thực thi ý Ngài.</vt:lpstr>
      <vt:lpstr>Tk3: Sách ghi rõ ràng những lời về con đó: Con tìm ý Ngài vâng theo. Kính thân Chúa Trời, Chúa của con, bao huấn giới Ngài, đây lòng con hằng luôn ủ ấp.</vt:lpstr>
      <vt:lpstr>Đk: Lạy Chúa này con xin đến để thực thi ý Ngài.</vt:lpstr>
      <vt:lpstr>Tk4: Đức công chính Ngài khấn nguyện truyền rao mãi, trong ngày nhóm hội con dân. Kính xin Chúa Trời chứng nhận cho vì Chúa biết rằng môi miệng con nào đâu im tiếng.</vt:lpstr>
      <vt:lpstr>Đk: Lạy Chúa này con xin đến để thực thi ý Ngài.</vt:lpstr>
      <vt:lpstr>PowerPoint Presentation</vt:lpstr>
      <vt:lpstr>Chúng tôi đã gặp Đấng Mes-si-a nghĩa là Đức Ki-tô. Ân sủng và chân lý nhờ Người mà có.</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Dâng lên Chúa rượu bánh này Nguyện dâng Chúa trọn đời sống con.</vt:lpstr>
      <vt:lpstr>Tk1: Con xin dâng bánh rượu của muôn con người, con xin dâng với cả thân xác con. Con xin dâng tâm hồn cậy tin mến Chúa, đây lễ vật con xin dâng là con xin dâng.</vt:lpstr>
      <vt:lpstr>Đk: Dâng lên Chúa rượu bánh này Nguyện dâng Chúa trọn đời sống con.</vt:lpstr>
      <vt:lpstr>Tk2: Con xin dâng cha mẹ cũng như anh chị, con xin dâng tất cả thân quyến con. Con dâng thay cho ngàn người đang khốn khó, con dâng Ngài bao đau thương cùng bao hân hoan.</vt:lpstr>
      <vt:lpstr>Đk: Dâng lên Chúa rượu bánh này Nguyện dâng Chúa trọn đời sống con.</vt:lpstr>
      <vt:lpstr>PowerPoint Presentation</vt:lpstr>
      <vt:lpstr>PowerPoint Presentation</vt:lpstr>
      <vt:lpstr>PowerPoint Presentation</vt:lpstr>
      <vt:lpstr>Ca Nguyện Hiệp Lễ Trái Tim Khát Mong Sr Maria Tigon – MTG Đà lạt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Kết Lễ Xin Cho Con Duyên Thập Tự - Lm. Ân Đức</vt:lpstr>
      <vt:lpstr>Pk1: Xin cho con dám hiến tế cuộc đời, dám đi vào một cuộc phiêu lưu. Dám xin vâng, dám lên đường, dám trả lời: Lạy Chúa! Con đây. </vt:lpstr>
      <vt:lpstr>***: Xin cho con dám dấn bước theo Ngài, dẫu trên đường còn nhiều chông gai. Dám hy sinh, dám quên mình, dám sẵn sàng thực thi ý Ngài.</vt:lpstr>
      <vt:lpstr>***: Xin cho con trở nên của lễ sát tế mỗi ngày để kính dâng Cha. Xin cho con trở nên nhỏ bé để Chúa lớn lên trong con hằng ngày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155</cp:revision>
  <dcterms:created xsi:type="dcterms:W3CDTF">2023-05-21T07:25:42Z</dcterms:created>
  <dcterms:modified xsi:type="dcterms:W3CDTF">2024-01-06T22:25:36Z</dcterms:modified>
</cp:coreProperties>
</file>