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84" r:id="rId11"/>
    <p:sldMasterId id="2147483896" r:id="rId12"/>
    <p:sldMasterId id="2147483908" r:id="rId13"/>
    <p:sldMasterId id="2147483920" r:id="rId14"/>
    <p:sldMasterId id="2147483932" r:id="rId15"/>
    <p:sldMasterId id="2147484004" r:id="rId16"/>
  </p:sldMasterIdLst>
  <p:notesMasterIdLst>
    <p:notesMasterId r:id="rId82"/>
  </p:notesMasterIdLst>
  <p:sldIdLst>
    <p:sldId id="9727" r:id="rId17"/>
    <p:sldId id="9692" r:id="rId18"/>
    <p:sldId id="9744" r:id="rId19"/>
    <p:sldId id="9745" r:id="rId20"/>
    <p:sldId id="384" r:id="rId21"/>
    <p:sldId id="402" r:id="rId22"/>
    <p:sldId id="9684" r:id="rId23"/>
    <p:sldId id="9683" r:id="rId24"/>
    <p:sldId id="9728" r:id="rId25"/>
    <p:sldId id="385" r:id="rId26"/>
    <p:sldId id="9713" r:id="rId27"/>
    <p:sldId id="9714" r:id="rId28"/>
    <p:sldId id="9715" r:id="rId29"/>
    <p:sldId id="9740" r:id="rId30"/>
    <p:sldId id="9717" r:id="rId31"/>
    <p:sldId id="9741" r:id="rId32"/>
    <p:sldId id="9719" r:id="rId33"/>
    <p:sldId id="9742" r:id="rId34"/>
    <p:sldId id="9739" r:id="rId35"/>
    <p:sldId id="9743" r:id="rId36"/>
    <p:sldId id="390" r:id="rId37"/>
    <p:sldId id="9724" r:id="rId38"/>
    <p:sldId id="9730" r:id="rId39"/>
    <p:sldId id="401" r:id="rId40"/>
    <p:sldId id="9700" r:id="rId41"/>
    <p:sldId id="9701" r:id="rId42"/>
    <p:sldId id="9702" r:id="rId43"/>
    <p:sldId id="9703" r:id="rId44"/>
    <p:sldId id="9704" r:id="rId45"/>
    <p:sldId id="9705" r:id="rId46"/>
    <p:sldId id="9706" r:id="rId47"/>
    <p:sldId id="9707" r:id="rId48"/>
    <p:sldId id="9708" r:id="rId49"/>
    <p:sldId id="9709" r:id="rId50"/>
    <p:sldId id="9710" r:id="rId51"/>
    <p:sldId id="9711" r:id="rId52"/>
    <p:sldId id="9712" r:id="rId53"/>
    <p:sldId id="9699" r:id="rId54"/>
    <p:sldId id="9698" r:id="rId55"/>
    <p:sldId id="561" r:id="rId56"/>
    <p:sldId id="9735" r:id="rId57"/>
    <p:sldId id="614" r:id="rId58"/>
    <p:sldId id="9752" r:id="rId59"/>
    <p:sldId id="443" r:id="rId60"/>
    <p:sldId id="9731" r:id="rId61"/>
    <p:sldId id="387" r:id="rId62"/>
    <p:sldId id="278" r:id="rId63"/>
    <p:sldId id="357" r:id="rId64"/>
    <p:sldId id="279" r:id="rId65"/>
    <p:sldId id="9732" r:id="rId66"/>
    <p:sldId id="9674" r:id="rId67"/>
    <p:sldId id="9733" r:id="rId68"/>
    <p:sldId id="280" r:id="rId69"/>
    <p:sldId id="9754" r:id="rId70"/>
    <p:sldId id="9755" r:id="rId71"/>
    <p:sldId id="9734" r:id="rId72"/>
    <p:sldId id="9753" r:id="rId73"/>
    <p:sldId id="9756" r:id="rId74"/>
    <p:sldId id="9757" r:id="rId75"/>
    <p:sldId id="463" r:id="rId76"/>
    <p:sldId id="475" r:id="rId77"/>
    <p:sldId id="293" r:id="rId78"/>
    <p:sldId id="294" r:id="rId79"/>
    <p:sldId id="9749" r:id="rId80"/>
    <p:sldId id="9729"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viewProps" Target="view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61" Type="http://schemas.openxmlformats.org/officeDocument/2006/relationships/slide" Target="slides/slide45.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BB7EF-1046-4357-B797-E8461BD21124}"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74317-85D3-4428-8199-770DDD3CAC66}" type="slidenum">
              <a:rPr lang="en-US" smtClean="0"/>
              <a:t>‹#›</a:t>
            </a:fld>
            <a:endParaRPr lang="en-US"/>
          </a:p>
        </p:txBody>
      </p:sp>
    </p:spTree>
    <p:extLst>
      <p:ext uri="{BB962C8B-B14F-4D97-AF65-F5344CB8AC3E}">
        <p14:creationId xmlns:p14="http://schemas.microsoft.com/office/powerpoint/2010/main" val="318126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574317-85D3-4428-8199-770DDD3CAC66}" type="slidenum">
              <a:rPr lang="en-US" smtClean="0"/>
              <a:t>50</a:t>
            </a:fld>
            <a:endParaRPr lang="en-US"/>
          </a:p>
        </p:txBody>
      </p:sp>
    </p:spTree>
    <p:extLst>
      <p:ext uri="{BB962C8B-B14F-4D97-AF65-F5344CB8AC3E}">
        <p14:creationId xmlns:p14="http://schemas.microsoft.com/office/powerpoint/2010/main" val="286283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574317-85D3-4428-8199-770DDD3CAC66}" type="slidenum">
              <a:rPr lang="en-US" smtClean="0"/>
              <a:t>54</a:t>
            </a:fld>
            <a:endParaRPr lang="en-US"/>
          </a:p>
        </p:txBody>
      </p:sp>
    </p:spTree>
    <p:extLst>
      <p:ext uri="{BB962C8B-B14F-4D97-AF65-F5344CB8AC3E}">
        <p14:creationId xmlns:p14="http://schemas.microsoft.com/office/powerpoint/2010/main" val="32164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574317-85D3-4428-8199-770DDD3CAC66}" type="slidenum">
              <a:rPr lang="en-US" smtClean="0"/>
              <a:t>58</a:t>
            </a:fld>
            <a:endParaRPr lang="en-US"/>
          </a:p>
        </p:txBody>
      </p:sp>
    </p:spTree>
    <p:extLst>
      <p:ext uri="{BB962C8B-B14F-4D97-AF65-F5344CB8AC3E}">
        <p14:creationId xmlns:p14="http://schemas.microsoft.com/office/powerpoint/2010/main" val="406426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2/28/2024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a:solidFill>
                  <a:srgbClr val="FFFF00"/>
                </a:solidFill>
              </a:rPr>
              <a:t>Bài</a:t>
            </a:r>
            <a:r>
              <a:rPr lang="en-US" sz="4000" u="sng" dirty="0">
                <a:solidFill>
                  <a:srgbClr val="FFFF00"/>
                </a:solidFill>
              </a:rPr>
              <a:t> </a:t>
            </a:r>
            <a:r>
              <a:rPr lang="en-US" sz="4000" u="sng" dirty="0" err="1">
                <a:solidFill>
                  <a:srgbClr val="FFFF00"/>
                </a:solidFill>
              </a:rPr>
              <a:t>đọc</a:t>
            </a:r>
            <a:r>
              <a:rPr lang="en-US" sz="4000" u="sng" dirty="0">
                <a:solidFill>
                  <a:srgbClr val="FFFF00"/>
                </a:solidFill>
              </a:rPr>
              <a:t> 1:</a:t>
            </a:r>
          </a:p>
          <a:p>
            <a:r>
              <a:rPr lang="vi-VN" sz="4400" i="1" dirty="0">
                <a:solidFill>
                  <a:schemeClr val="bg1"/>
                </a:solidFill>
              </a:rPr>
              <a:t>Lề Luật đã được Thiên Chúa ban qua ông Mô-sê.</a:t>
            </a:r>
          </a:p>
          <a:p>
            <a:r>
              <a:rPr lang="vi-VN" sz="4000" dirty="0">
                <a:solidFill>
                  <a:schemeClr val="bg1"/>
                </a:solidFill>
              </a:rPr>
              <a:t>Bài trích sách Xuất hành.</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18B</a:t>
            </a:r>
            <a:br>
              <a:rPr lang="en-US" dirty="0">
                <a:solidFill>
                  <a:srgbClr val="FFFF00"/>
                </a:solidFill>
              </a:rPr>
            </a:br>
            <a:r>
              <a:rPr lang="en-US" dirty="0">
                <a:solidFill>
                  <a:srgbClr val="FFFF00"/>
                </a:solidFill>
              </a:rPr>
              <a:t>CHÚA NHẬT III MÙA CHAY</a:t>
            </a:r>
            <a:br>
              <a:rPr lang="en-US" dirty="0">
                <a:solidFill>
                  <a:srgbClr val="FFFF00"/>
                </a:solidFill>
              </a:rPr>
            </a:br>
            <a:r>
              <a:rPr lang="en-US" dirty="0">
                <a:solidFill>
                  <a:srgbClr val="FFFF00"/>
                </a:solidFill>
              </a:rPr>
              <a:t>NĂM B</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90619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137363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Tk1:</a:t>
            </a:r>
            <a:r>
              <a:rPr lang="en-US" sz="6600" dirty="0">
                <a:solidFill>
                  <a:schemeClr val="bg1"/>
                </a:solidFill>
              </a:rPr>
              <a:t> </a:t>
            </a:r>
            <a:r>
              <a:rPr lang="vi-VN" sz="6600" dirty="0">
                <a:solidFill>
                  <a:schemeClr val="bg1"/>
                </a:solidFill>
              </a:rPr>
              <a:t>Mệnh lệnh Chúa thiện toàn bồi dưỡng hồn vía. Thánh chỉ Ngài vững bền giúp ta học khôn.</a:t>
            </a:r>
            <a:endParaRPr lang="en-US" sz="6600" dirty="0">
              <a:solidFill>
                <a:schemeClr val="bg1"/>
              </a:solidFill>
            </a:endParaRPr>
          </a:p>
        </p:txBody>
      </p:sp>
    </p:spTree>
    <p:extLst>
      <p:ext uri="{BB962C8B-B14F-4D97-AF65-F5344CB8AC3E}">
        <p14:creationId xmlns:p14="http://schemas.microsoft.com/office/powerpoint/2010/main" val="393254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Tk2:</a:t>
            </a:r>
            <a:r>
              <a:rPr lang="en-US" sz="6600" dirty="0">
                <a:solidFill>
                  <a:schemeClr val="bg1"/>
                </a:solidFill>
              </a:rPr>
              <a:t> </a:t>
            </a:r>
            <a:r>
              <a:rPr lang="vi-VN" sz="6600" dirty="0">
                <a:solidFill>
                  <a:schemeClr val="bg1"/>
                </a:solidFill>
              </a:rPr>
              <a:t>Lề luật Chúa chân thực sáng khoái lòng trí. Huấn lệnh Ngài sáng ngời chiếu soi thị quan.</a:t>
            </a:r>
            <a:endParaRPr lang="en-US" sz="6600" dirty="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a:solidFill>
                  <a:srgbClr val="FFFF00"/>
                </a:solidFill>
              </a:rPr>
              <a:t>Tk3:</a:t>
            </a:r>
            <a:r>
              <a:rPr lang="en-US" sz="6600" dirty="0">
                <a:solidFill>
                  <a:schemeClr val="bg1"/>
                </a:solidFill>
              </a:rPr>
              <a:t> </a:t>
            </a:r>
            <a:r>
              <a:rPr lang="vi-VN" sz="6600" dirty="0">
                <a:solidFill>
                  <a:schemeClr val="bg1"/>
                </a:solidFill>
              </a:rPr>
              <a:t>Lòng sợ Chúa thanh vẹn bền vững ngàn kiếp. Phán định Ngài xác thực mãi luôn thẳng ngay.</a:t>
            </a:r>
            <a:endParaRPr lang="en-US" sz="6600" dirty="0">
              <a:solidFill>
                <a:schemeClr val="bg1"/>
              </a:solidFill>
            </a:endParaRPr>
          </a:p>
        </p:txBody>
      </p:sp>
    </p:spTree>
    <p:extLst>
      <p:ext uri="{BB962C8B-B14F-4D97-AF65-F5344CB8AC3E}">
        <p14:creationId xmlns:p14="http://schemas.microsoft.com/office/powerpoint/2010/main" val="377975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FF00"/>
                </a:solidFill>
              </a:rPr>
              <a:t>Tk4:</a:t>
            </a:r>
            <a:r>
              <a:rPr lang="en-US" sz="6000" dirty="0">
                <a:solidFill>
                  <a:schemeClr val="bg1"/>
                </a:solidFill>
              </a:rPr>
              <a:t> </a:t>
            </a:r>
            <a:r>
              <a:rPr lang="vi-VN" sz="6000" dirty="0">
                <a:solidFill>
                  <a:schemeClr val="bg1"/>
                </a:solidFill>
              </a:rPr>
              <a:t>Thật là quý hơn vàng vàng khối thuần chất. Giống như mật thắm ngọt tiết tự tảng ong.</a:t>
            </a:r>
            <a:endParaRPr lang="en-US" sz="6000" dirty="0">
              <a:solidFill>
                <a:schemeClr val="bg1"/>
              </a:solidFill>
            </a:endParaRPr>
          </a:p>
        </p:txBody>
      </p:sp>
    </p:spTree>
    <p:extLst>
      <p:ext uri="{BB962C8B-B14F-4D97-AF65-F5344CB8AC3E}">
        <p14:creationId xmlns:p14="http://schemas.microsoft.com/office/powerpoint/2010/main" val="188209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739211"/>
          </a:xfrm>
          <a:prstGeom prst="rect">
            <a:avLst/>
          </a:prstGeom>
        </p:spPr>
        <p:txBody>
          <a:bodyPr wrap="square">
            <a:spAutoFit/>
          </a:bodyPr>
          <a:lstStyle/>
          <a:p>
            <a:r>
              <a:rPr lang="vi-VN" sz="3200" u="sng" dirty="0">
                <a:solidFill>
                  <a:srgbClr val="FFFF00"/>
                </a:solidFill>
              </a:rPr>
              <a:t>Bài đọc </a:t>
            </a:r>
            <a:r>
              <a:rPr lang="en-US" sz="3200" u="sng" dirty="0">
                <a:solidFill>
                  <a:srgbClr val="FFFF00"/>
                </a:solidFill>
              </a:rPr>
              <a:t>2:</a:t>
            </a:r>
            <a:endParaRPr lang="vi-VN" sz="3200" u="sng" dirty="0">
              <a:solidFill>
                <a:srgbClr val="FFFF00"/>
              </a:solidFill>
            </a:endParaRPr>
          </a:p>
          <a:p>
            <a:r>
              <a:rPr lang="vi-VN" sz="2800" i="1" dirty="0">
                <a:solidFill>
                  <a:schemeClr val="bg1"/>
                </a:solidFill>
              </a:rPr>
              <a:t>Chúng tôi rao giảng một Đấng Ki-tô bị đóng đinh, điều mà người ta coi là ô nhục, nhưng đối với những ai được kêu gọi, thì đó là sự khôn ngoan của Thiên Chúa.</a:t>
            </a:r>
          </a:p>
          <a:p>
            <a:r>
              <a:rPr lang="vi-VN" sz="2800" dirty="0">
                <a:solidFill>
                  <a:schemeClr val="bg1"/>
                </a:solidFill>
              </a:rPr>
              <a:t>Bài trích thư thứ nhất của thánh Phao-lô tông đồ gửi tín hữu Cô-rin-tô.</a:t>
            </a:r>
            <a:endParaRPr lang="vi-VN" sz="24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Thiên Chúa yêu thế gian đến nỗi ban Con Một của Ngài, để những ai tin vào Con của Ngài thì được sống muôn đời.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a:solidFill>
                  <a:srgbClr val="FFFF00"/>
                </a:solidFill>
              </a:rPr>
              <a:t>Câu Xướng Trước Phúc Âm</a:t>
            </a:r>
          </a:p>
        </p:txBody>
      </p:sp>
    </p:spTree>
    <p:extLst>
      <p:ext uri="{BB962C8B-B14F-4D97-AF65-F5344CB8AC3E}">
        <p14:creationId xmlns:p14="http://schemas.microsoft.com/office/powerpoint/2010/main" val="3027011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1725064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a:solidFill>
                  <a:srgbClr val="FFFF00"/>
                </a:solidFill>
              </a:rPr>
              <a:t>LỜI NGUYỆN TÍN HỮU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a:solidFill>
                  <a:srgbClr val="FFFF00"/>
                </a:solidFill>
              </a:rPr>
              <a:t>CHÚA NHẬT III MÙA CHAY NĂM B</a:t>
            </a:r>
          </a:p>
          <a:p>
            <a:pPr algn="just"/>
            <a:r>
              <a:rPr lang="vi-VN" sz="2800" dirty="0">
                <a:solidFill>
                  <a:schemeClr val="bg1"/>
                </a:solidFill>
              </a:rPr>
              <a:t>Đức Giêsu là Đền thờ, mỗi Kitô hữu chúng ta cũng là Đền thờ sống động của Thiên Chúa. Đền thờ này cũng cần được thanh tẩy cho xứng đáng hơn. Trong mùa Chay này, chúng ta xin Chúa giúp chúng ta</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446550"/>
          </a:xfrm>
          <a:prstGeom prst="rect">
            <a:avLst/>
          </a:prstGeom>
        </p:spPr>
        <p:txBody>
          <a:bodyPr>
            <a:spAutoFit/>
          </a:bodyPr>
          <a:lstStyle/>
          <a:p>
            <a:pPr algn="ctr"/>
            <a:r>
              <a:rPr lang="en-US" sz="4800" dirty="0" err="1">
                <a:solidFill>
                  <a:srgbClr val="FFFF00"/>
                </a:solidFill>
              </a:rPr>
              <a:t>Hiến</a:t>
            </a:r>
            <a:r>
              <a:rPr lang="en-US" sz="4800" dirty="0">
                <a:solidFill>
                  <a:srgbClr val="FFFF00"/>
                </a:solidFill>
              </a:rPr>
              <a:t> </a:t>
            </a:r>
            <a:r>
              <a:rPr lang="en-US" sz="4800" dirty="0" err="1">
                <a:solidFill>
                  <a:srgbClr val="FFFF00"/>
                </a:solidFill>
              </a:rPr>
              <a:t>Lễ</a:t>
            </a:r>
            <a:r>
              <a:rPr lang="en-US" sz="4800" dirty="0">
                <a:solidFill>
                  <a:srgbClr val="FFFF00"/>
                </a:solidFill>
              </a:rPr>
              <a:t> </a:t>
            </a:r>
            <a:r>
              <a:rPr lang="en-US" sz="4800" dirty="0" err="1">
                <a:solidFill>
                  <a:srgbClr val="FFFF00"/>
                </a:solidFill>
              </a:rPr>
              <a:t>Ăn</a:t>
            </a:r>
            <a:r>
              <a:rPr lang="en-US" sz="4800" dirty="0">
                <a:solidFill>
                  <a:srgbClr val="FFFF00"/>
                </a:solidFill>
              </a:rPr>
              <a:t> </a:t>
            </a:r>
            <a:r>
              <a:rPr lang="en-US" sz="4800" dirty="0" err="1">
                <a:solidFill>
                  <a:srgbClr val="FFFF00"/>
                </a:solidFill>
              </a:rPr>
              <a:t>Năn</a:t>
            </a:r>
            <a:endParaRPr lang="en-US" sz="4800" dirty="0">
              <a:solidFill>
                <a:srgbClr val="FFFF00"/>
              </a:solidFill>
            </a:endParaRPr>
          </a:p>
          <a:p>
            <a:pPr algn="ctr"/>
            <a:r>
              <a:rPr lang="en-US" sz="4000" i="1" dirty="0" err="1">
                <a:solidFill>
                  <a:schemeClr val="bg1"/>
                </a:solidFill>
              </a:rPr>
              <a:t>Đinh</a:t>
            </a:r>
            <a:r>
              <a:rPr lang="en-US" sz="4000" i="1" dirty="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a:solidFill>
                  <a:schemeClr val="bg1"/>
                </a:solidFill>
              </a:rPr>
              <a:t>Huỳnh</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Thiên Chúa yêu thế gian đến nỗi ban Con Một của Ngài, để những ai tin vào Con của Ngài thì được sống muôn đời.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a:solidFill>
                  <a:srgbClr val="FFFF00"/>
                </a:solidFill>
              </a:rPr>
              <a:t>Câu Xướng Trước Phúc Âm</a:t>
            </a:r>
          </a:p>
        </p:txBody>
      </p:sp>
    </p:spTree>
    <p:extLst>
      <p:ext uri="{BB962C8B-B14F-4D97-AF65-F5344CB8AC3E}">
        <p14:creationId xmlns:p14="http://schemas.microsoft.com/office/powerpoint/2010/main" val="1038696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FFFF00"/>
                </a:solidFill>
                <a:effectLst>
                  <a:outerShdw blurRad="38100" dist="38100" dir="2700000" algn="tl">
                    <a:srgbClr val="000000">
                      <a:alpha val="43137"/>
                    </a:srgbClr>
                  </a:outerShdw>
                </a:effectLst>
              </a:rPr>
              <a:t>Tk1:</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rPr>
              <a:t>Của lễ tiến Chúa từ nhân mang nặng bao vấn vương trần gian. Ngày tháng chất ngất tội nhơ nguyện xin Chúa thứ tha lỗi lầm. Yếu đuối mọn hèn đời con với xác thân phàm mỏng manh vẫn luôn sai phạm Chúa ơi nguyện xin thanh tẩy nên sạch trong.</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rPr>
              <a:t>Con xin dâng tâm tư tự hối, ăn năn. Bao năm qua đi hoang tìm chốn xa hoa. Cúi xin Ngài thương rửa con bằng nước ân tình. Để cuộc đời con trở nên tinh khiết vẹn tuyền.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vi-VN" sz="4200" b="1" dirty="0">
                <a:solidFill>
                  <a:schemeClr val="bg1"/>
                </a:solidFill>
              </a:rPr>
              <a:t>Nguyện Chúa chớ chấp tội con tuy Ngài biết thân con bụi tro. Một kiếp sống quá mỏng manh nhờ ơn Chúa mới nên vững mạnh. Chính xác thân này Ngài luôn yêu thương đổ tràn hồng ân để con đêm ngày dõi theo đường ngay nẻo chính nơi Ngài thôi.</a:t>
            </a:r>
            <a:endParaRPr lang="vi-VN" sz="4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rPr>
              <a:t>Con xin dâng tâm tư tự hối, ăn năn. Bao năm qua đi hoang tìm chốn xa hoa. Cúi xin Ngài thương rửa con bằng nước ân tình. Để cuộc đời con trở nên tinh khiết vẹn tuyền.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4169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11500" b="1" dirty="0" err="1">
                <a:solidFill>
                  <a:srgbClr val="FFFF00"/>
                </a:solidFill>
                <a:effectLst>
                  <a:outerShdw blurRad="38100" dist="38100" dir="2700000" algn="tl">
                    <a:srgbClr val="000000">
                      <a:alpha val="43137"/>
                    </a:srgbClr>
                  </a:outerShdw>
                </a:effectLst>
                <a:cs typeface="Times New Roman" pitchFamily="18" charset="0"/>
              </a:rPr>
              <a:t>Lời</a:t>
            </a:r>
            <a:r>
              <a:rPr lang="en-US" sz="11500" b="1" dirty="0">
                <a:solidFill>
                  <a:srgbClr val="FFFF00"/>
                </a:solidFill>
                <a:effectLst>
                  <a:outerShdw blurRad="38100" dist="38100" dir="2700000" algn="tl">
                    <a:srgbClr val="000000">
                      <a:alpha val="43137"/>
                    </a:srgbClr>
                  </a:outerShdw>
                </a:effectLst>
                <a:cs typeface="Times New Roman" pitchFamily="18" charset="0"/>
              </a:rPr>
              <a:t> </a:t>
            </a:r>
            <a:r>
              <a:rPr lang="en-US" sz="11500" b="1" dirty="0" err="1">
                <a:solidFill>
                  <a:srgbClr val="FFFF00"/>
                </a:solidFill>
                <a:effectLst>
                  <a:outerShdw blurRad="38100" dist="38100" dir="2700000" algn="tl">
                    <a:srgbClr val="000000">
                      <a:alpha val="43137"/>
                    </a:srgbClr>
                  </a:outerShdw>
                </a:effectLst>
                <a:cs typeface="Times New Roman" pitchFamily="18" charset="0"/>
              </a:rPr>
              <a:t>Sám</a:t>
            </a:r>
            <a:r>
              <a:rPr lang="en-US" sz="11500" b="1" dirty="0">
                <a:solidFill>
                  <a:srgbClr val="FFFF00"/>
                </a:solidFill>
                <a:effectLst>
                  <a:outerShdw blurRad="38100" dist="38100" dir="2700000" algn="tl">
                    <a:srgbClr val="000000">
                      <a:alpha val="43137"/>
                    </a:srgbClr>
                  </a:outerShdw>
                </a:effectLst>
                <a:cs typeface="Times New Roman" pitchFamily="18" charset="0"/>
              </a:rPr>
              <a:t> </a:t>
            </a:r>
            <a:r>
              <a:rPr lang="en-US" sz="11500" b="1" dirty="0" err="1">
                <a:solidFill>
                  <a:srgbClr val="FFFF00"/>
                </a:solidFill>
                <a:effectLst>
                  <a:outerShdw blurRad="38100" dist="38100" dir="2700000" algn="tl">
                    <a:srgbClr val="000000">
                      <a:alpha val="43137"/>
                    </a:srgbClr>
                  </a:outerShdw>
                </a:effectLst>
                <a:cs typeface="Times New Roman" pitchFamily="18" charset="0"/>
              </a:rPr>
              <a:t>Hối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a:solidFill>
                  <a:schemeClr val="bg1"/>
                </a:solidFill>
                <a:effectLst>
                  <a:outerShdw blurRad="38100" dist="38100" dir="2700000" algn="tl">
                    <a:srgbClr val="000000">
                      <a:alpha val="43137"/>
                    </a:srgbClr>
                  </a:outerShdw>
                </a:effectLst>
                <a:cs typeface="Times New Roman" pitchFamily="18" charset="0"/>
              </a:rPr>
              <a:t>Giang</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Tâm</a:t>
            </a:r>
            <a:r>
              <a:rPr lang="en-US" sz="4000" b="1" i="1" dirty="0">
                <a:solidFill>
                  <a:schemeClr val="bg1"/>
                </a:solidFill>
                <a:effectLst>
                  <a:outerShdw blurRad="38100" dist="38100" dir="2700000" algn="tl">
                    <a:srgbClr val="000000">
                      <a:alpha val="43137"/>
                    </a:srgbClr>
                  </a:outerShdw>
                </a:effectLst>
                <a:cs typeface="Times New Roman" pitchFamily="18" charset="0"/>
              </a:rPr>
              <a:t> – </a:t>
            </a:r>
            <a:r>
              <a:rPr lang="en-US" sz="4000" b="1" i="1" dirty="0" err="1">
                <a:solidFill>
                  <a:schemeClr val="bg1"/>
                </a:solidFill>
                <a:effectLst>
                  <a:outerShdw blurRad="38100" dist="38100" dir="2700000" algn="tl">
                    <a:srgbClr val="000000">
                      <a:alpha val="43137"/>
                    </a:srgbClr>
                  </a:outerShdw>
                </a:effectLst>
                <a:cs typeface="Times New Roman" pitchFamily="18" charset="0"/>
              </a:rPr>
              <a:t>Khắc</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Đỗ</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600" b="1" u="sng" dirty="0">
                <a:solidFill>
                  <a:srgbClr val="FFFF00"/>
                </a:solidFill>
                <a:effectLst>
                  <a:outerShdw blurRad="38100" dist="38100" dir="2700000" algn="tl">
                    <a:srgbClr val="000000">
                      <a:alpha val="43137"/>
                    </a:srgbClr>
                  </a:outerShdw>
                </a:effectLst>
                <a:cs typeface="Times New Roman" pitchFamily="18" charset="0"/>
              </a:rPr>
              <a:t>Tk1:</a:t>
            </a:r>
            <a:r>
              <a:rPr lang="en-US" sz="5600" b="1" dirty="0">
                <a:solidFill>
                  <a:schemeClr val="bg1"/>
                </a:solidFill>
                <a:effectLst>
                  <a:outerShdw blurRad="38100" dist="38100" dir="2700000" algn="tl">
                    <a:srgbClr val="000000">
                      <a:alpha val="43137"/>
                    </a:srgbClr>
                  </a:outerShdw>
                </a:effectLst>
                <a:cs typeface="Times New Roman" pitchFamily="18" charset="0"/>
              </a:rPr>
              <a:t> </a:t>
            </a:r>
            <a:r>
              <a:rPr lang="vi-VN" sz="5600" b="1" dirty="0">
                <a:solidFill>
                  <a:schemeClr val="bg1"/>
                </a:solidFill>
              </a:rPr>
              <a:t>Chúa một niềm nhân ái xót thương dẫu thân con ngã sa lỗi lầm. Con yếu đuối ngập chìm trong bóng tối. Đắng cay bao tháng năm hoang đàng. </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600" b="1" u="sng" dirty="0">
                <a:solidFill>
                  <a:srgbClr val="FFFF00"/>
                </a:solidFill>
                <a:effectLst>
                  <a:outerShdw blurRad="38100" dist="38100" dir="2700000" algn="tl">
                    <a:srgbClr val="000000">
                      <a:alpha val="43137"/>
                    </a:srgbClr>
                  </a:outerShdw>
                </a:effectLst>
                <a:cs typeface="Times New Roman" pitchFamily="18" charset="0"/>
              </a:rPr>
              <a:t>***:</a:t>
            </a:r>
            <a:r>
              <a:rPr lang="en-US" sz="5600" b="1" dirty="0">
                <a:solidFill>
                  <a:schemeClr val="bg1"/>
                </a:solidFill>
                <a:effectLst>
                  <a:outerShdw blurRad="38100" dist="38100" dir="2700000" algn="tl">
                    <a:srgbClr val="000000">
                      <a:alpha val="43137"/>
                    </a:srgbClr>
                  </a:outerShdw>
                </a:effectLst>
                <a:cs typeface="Times New Roman" pitchFamily="18" charset="0"/>
              </a:rPr>
              <a:t> </a:t>
            </a:r>
            <a:r>
              <a:rPr lang="vi-VN" sz="5600" b="1" dirty="0">
                <a:solidFill>
                  <a:schemeClr val="bg1"/>
                </a:solidFill>
              </a:rPr>
              <a:t>Đến một ngày con biết đớn đau. Kiếp u mê nay xin trở về. Con khao khát tìm tựa nương nơi Chúa. Chốn an vui hy vọng của đời con</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rPr>
              <a:t>Cuộc đời bao gian khó nổi trôi. Ngàn muôn cám dỗ Chúa ơi! Hồn con mỏng manh ngã thua lỗi tội. Trăm ngàn cay đắng rã rời. Bước xa vời, tìm về bên Chúa thôi.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644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rPr>
              <a:t>Thành tâm con quay bước tự hối gục đầu ăn năn xin Chúa dủ tình xót thương ôm ấp trìu mến. Ôi lòng nhân Chúa bao la, tháng năm qua mãi dang vòng tay đón chờ thứ tha</a:t>
            </a:r>
            <a:r>
              <a:rPr lang="en-US" sz="4800" b="1" dirty="0">
                <a:solidFill>
                  <a:schemeClr val="bg1"/>
                </a:solidFill>
              </a:rPr>
              <a:t>.</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rPr>
              <a:t>Chúa một niềm nhân ái xót thương. Dẫu cho con bao phen lạc đường. Con sám hối nguyện từ nay đổi mới. Vững tin yêu sắt son một đời.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644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Đến tựa vào lòng Chúa xót thương. Chở che con qua bao đêm trường. Con thơ bé vùi mình trong tay Chúa. Giấc mơ say êm ru câu tình yêu</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rPr>
              <a:t>Cuộc đời bao gian khó nổi trôi. Ngàn muôn cám dỗ Chúa ơi! Hồn con mỏng manh ngã thua lỗi tội. Trăm ngàn cay đắng rã rời. Bước xa vời, tìm về bên Chúa thôi.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1700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rPr>
              <a:t>Thành tâm con quay bước tự hối gục đầu ăn năn xin Chúa dủ tình xót thương ôm ấp trìu mến. Ôi lòng nhân Chúa bao la, tháng năm qua mãi dang vòng tay đón chờ thứ tha</a:t>
            </a:r>
            <a:r>
              <a:rPr lang="en-US" sz="4800" b="1" dirty="0">
                <a:solidFill>
                  <a:schemeClr val="bg1"/>
                </a:solidFill>
              </a:rPr>
              <a:t>.</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41701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rPr>
              <a:t>Chúa hằng ủi an dõi bước con. Dẫn đưa con chở che vuông tròn. Trong tay Chúa đời con xin phó thác. Hiến dâng lên trót cả cuộc đời.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644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rPr>
              <a:t>Hát mừng tình yêu Chúa tín trung. Đỡ nâng con xót thương vô cùng. Con vang khúc ca khen tình yêu Chúa. Khắc ghi trong tâm hồn ân tình Ngài</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1905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rPr>
              <a:t>Cuộc đời bao gian khó nổi trôi. Ngàn muôn cám dỗ Chúa ơi! Hồn con mỏng manh ngã thua lỗi tội. Trăm ngàn cay đắng rã rời. Bước xa vời, tìm về bên Chúa thôi.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1941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rPr>
              <a:t>Thành tâm con quay bước tự hối gục đầu ăn năn xin Chúa dủ tình xót thương ôm ấp trìu mến. Ôi lòng nhân Chúa bao la, tháng năm qua mãi dang vòng tay đón chờ thứ tha</a:t>
            </a:r>
            <a:r>
              <a:rPr lang="en-US" sz="4800" b="1" dirty="0">
                <a:solidFill>
                  <a:schemeClr val="bg1"/>
                </a:solidFill>
              </a:rPr>
              <a:t>.</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199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a:solidFill>
                  <a:srgbClr val="FFFF00"/>
                </a:solidFill>
                <a:effectLst>
                  <a:outerShdw blurRad="38100" dist="38100" dir="2700000" algn="tl">
                    <a:srgbClr val="000000">
                      <a:alpha val="43137"/>
                    </a:srgbClr>
                  </a:outerShdw>
                </a:effectLst>
                <a:cs typeface="Times New Roman" pitchFamily="18" charset="0"/>
              </a:rPr>
              <a:t> Con Nay </a:t>
            </a:r>
            <a:r>
              <a:rPr lang="en-US" sz="8000" b="1" dirty="0" err="1">
                <a:solidFill>
                  <a:srgbClr val="FFFF00"/>
                </a:solidFill>
                <a:effectLst>
                  <a:outerShdw blurRad="38100" dist="38100" dir="2700000" algn="tl">
                    <a:srgbClr val="000000">
                      <a:alpha val="43137"/>
                    </a:srgbClr>
                  </a:outerShdw>
                </a:effectLst>
                <a:cs typeface="Times New Roman" pitchFamily="18" charset="0"/>
              </a:rPr>
              <a:t>Trở</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về</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err="1">
                <a:solidFill>
                  <a:schemeClr val="bg1"/>
                </a:solidFill>
                <a:effectLst>
                  <a:outerShdw blurRad="38100" dist="38100" dir="2700000" algn="tl">
                    <a:srgbClr val="000000">
                      <a:alpha val="43137"/>
                    </a:srgbClr>
                  </a:outerShdw>
                </a:effectLst>
                <a:cs typeface="Times New Roman" pitchFamily="18" charset="0"/>
              </a:rPr>
              <a:t>Hùng</a:t>
            </a:r>
            <a:r>
              <a:rPr lang="en-US" sz="8000" b="1" i="1" dirty="0">
                <a:solidFill>
                  <a:schemeClr val="bg1"/>
                </a:solidFill>
                <a:effectLst>
                  <a:outerShdw blurRad="38100" dist="38100" dir="2700000" algn="tl">
                    <a:srgbClr val="000000">
                      <a:alpha val="43137"/>
                    </a:srgbClr>
                  </a:outerShdw>
                </a:effectLst>
                <a:cs typeface="Times New Roman" pitchFamily="18" charset="0"/>
              </a:rPr>
              <a:t> </a:t>
            </a:r>
            <a:r>
              <a:rPr lang="en-US" sz="8000" b="1" i="1" dirty="0" err="1">
                <a:solidFill>
                  <a:schemeClr val="bg1"/>
                </a:solidFill>
                <a:effectLst>
                  <a:outerShdw blurRad="38100" dist="38100" dir="2700000" algn="tl">
                    <a:srgbClr val="000000">
                      <a:alpha val="43137"/>
                    </a:srgbClr>
                  </a:outerShdw>
                </a:effectLst>
                <a:cs typeface="Times New Roman" pitchFamily="18" charset="0"/>
              </a:rPr>
              <a:t>Lân</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9600" b="1" dirty="0" err="1">
                <a:solidFill>
                  <a:srgbClr val="FFFF00"/>
                </a:solidFill>
                <a:effectLst>
                  <a:outerShdw blurRad="38100" dist="38100" dir="2700000" algn="tl">
                    <a:srgbClr val="000000">
                      <a:alpha val="43137"/>
                    </a:srgbClr>
                  </a:outerShdw>
                </a:effectLst>
                <a:cs typeface="Times New Roman" pitchFamily="18" charset="0"/>
              </a:rPr>
              <a:t>Kinh</a:t>
            </a:r>
            <a:r>
              <a:rPr lang="en-US" sz="9600" b="1" dirty="0">
                <a:solidFill>
                  <a:srgbClr val="FFFF00"/>
                </a:solidFill>
                <a:effectLst>
                  <a:outerShdw blurRad="38100" dist="38100" dir="2700000" algn="tl">
                    <a:srgbClr val="000000">
                      <a:alpha val="43137"/>
                    </a:srgbClr>
                  </a:outerShdw>
                </a:effectLst>
                <a:cs typeface="Times New Roman" pitchFamily="18" charset="0"/>
              </a:rPr>
              <a:t> </a:t>
            </a:r>
            <a:r>
              <a:rPr lang="en-US" sz="9600" b="1" dirty="0" err="1">
                <a:solidFill>
                  <a:srgbClr val="FFFF00"/>
                </a:solidFill>
                <a:effectLst>
                  <a:outerShdw blurRad="38100" dist="38100" dir="2700000" algn="tl">
                    <a:srgbClr val="000000">
                      <a:alpha val="43137"/>
                    </a:srgbClr>
                  </a:outerShdw>
                </a:effectLst>
                <a:cs typeface="Times New Roman" pitchFamily="18" charset="0"/>
              </a:rPr>
              <a:t>Chay</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5400" b="1" i="1" dirty="0" err="1">
                <a:solidFill>
                  <a:schemeClr val="bg1"/>
                </a:solidFill>
                <a:effectLst>
                  <a:outerShdw blurRad="38100" dist="38100" dir="2700000" algn="tl">
                    <a:srgbClr val="000000">
                      <a:alpha val="43137"/>
                    </a:srgbClr>
                  </a:outerShdw>
                </a:effectLst>
                <a:cs typeface="Times New Roman" pitchFamily="18" charset="0"/>
              </a:rPr>
              <a:t>Lm</a:t>
            </a:r>
            <a:r>
              <a:rPr lang="en-US" sz="5400" b="1" i="1" dirty="0">
                <a:solidFill>
                  <a:schemeClr val="bg1"/>
                </a:solidFill>
                <a:effectLst>
                  <a:outerShdw blurRad="38100" dist="38100" dir="2700000" algn="tl">
                    <a:srgbClr val="000000">
                      <a:alpha val="43137"/>
                    </a:srgbClr>
                  </a:outerShdw>
                </a:effectLst>
                <a:cs typeface="Times New Roman" pitchFamily="18" charset="0"/>
              </a:rPr>
              <a:t>. </a:t>
            </a:r>
            <a:r>
              <a:rPr lang="vi-VN" sz="5400" b="1" i="1" dirty="0">
                <a:solidFill>
                  <a:schemeClr val="bg1"/>
                </a:solidFill>
                <a:effectLst>
                  <a:outerShdw blurRad="38100" dist="38100" dir="2700000" algn="tl">
                    <a:srgbClr val="000000">
                      <a:alpha val="43137"/>
                    </a:srgbClr>
                  </a:outerShdw>
                </a:effectLst>
                <a:cs typeface="Times New Roman" pitchFamily="18" charset="0"/>
              </a:rPr>
              <a:t>Nguyễn </a:t>
            </a:r>
            <a:r>
              <a:rPr lang="en-US" sz="5400" b="1" i="1" dirty="0" err="1">
                <a:solidFill>
                  <a:schemeClr val="bg1"/>
                </a:solidFill>
                <a:effectLst>
                  <a:outerShdw blurRad="38100" dist="38100" dir="2700000" algn="tl">
                    <a:srgbClr val="000000">
                      <a:alpha val="43137"/>
                    </a:srgbClr>
                  </a:outerShdw>
                </a:effectLst>
                <a:cs typeface="Times New Roman" pitchFamily="18" charset="0"/>
              </a:rPr>
              <a:t>Duy</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Tk3:</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rPr>
              <a:t>Con trông mong bao ngày đêm hối tội lỡ lầm. Trong khi con hãm thân mình tịnh xác hy sinh. Muà chay thánh bốn mươi ngày con vẫn nài xin. Chúa Ba Ngôi nâng hồn con dậy. Giúp con luôn trung thành suốt đời.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Tk4:</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rPr>
              <a:t>Ôi Giê-su con nguyện xin Thánh Danh uy quyền. Xưa hy sinh xuống cứu chuộc nhân thế khổ đau. Mùa chay thánh Chúa đem con đến nguồn yêu: biết yêu thương những kẻ khốn cùng. Dẫn đưa ai đang còn lỡ lầm.</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k1:</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rPr>
              <a:t>Con nay trở về, trở về cùng Chúa, Chúa ơi. Con nay trở về, lòng sầu thống hối khôn nguôi. Muốn khóc cho một niềm tin đã trót bao phen ngả nghiêng. Bước chân hoang đàng, nay bến yêu thương tình đáp tình.</a:t>
            </a:r>
            <a:endParaRPr lang="vi-VN"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rPr>
              <a:t>Ngài là Thiên Chúa rất nhân hậu và hay tha thứ. Ngài dựng nên con không khi nào mặc con thoái hư. Vì là bụi đất con phải vương tục lụy yếu đuối. Dẫn con trên đường lành thủy chung ơn nghĩa muôn đời.</a:t>
            </a:r>
            <a:endParaRPr lang="vi-VN"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1573</Words>
  <Application>Microsoft Office PowerPoint</Application>
  <PresentationFormat>On-screen Show (16:9)</PresentationFormat>
  <Paragraphs>66</Paragraphs>
  <Slides>65</Slides>
  <Notes>3</Notes>
  <HiddenSlides>0</HiddenSlides>
  <MMClips>0</MMClips>
  <ScaleCrop>false</ScaleCrop>
  <HeadingPairs>
    <vt:vector size="4" baseType="variant">
      <vt:variant>
        <vt:lpstr>Theme</vt:lpstr>
      </vt:variant>
      <vt:variant>
        <vt:i4>16</vt:i4>
      </vt:variant>
      <vt:variant>
        <vt:lpstr>Slide Titles</vt:lpstr>
      </vt:variant>
      <vt:variant>
        <vt:i4>65</vt:i4>
      </vt:variant>
    </vt:vector>
  </HeadingPairs>
  <TitlesOfParts>
    <vt:vector size="81"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6_Office Theme</vt:lpstr>
      <vt:lpstr>7_Office Theme</vt:lpstr>
      <vt:lpstr>8_Office Theme</vt:lpstr>
      <vt:lpstr>9_Office Theme</vt:lpstr>
      <vt:lpstr>11_Office Theme</vt:lpstr>
      <vt:lpstr>19_Office Theme</vt:lpstr>
      <vt:lpstr>PowerPoint Presentation</vt:lpstr>
      <vt:lpstr>Tập Hát Cộng Đoàn </vt:lpstr>
      <vt:lpstr>Đk: Lạy Chúa, Chúa có lời ban sự sống muôn đời.</vt:lpstr>
      <vt:lpstr>Thiên Chúa yêu thế gian đến nỗi ban Con Một của Ngài, để những ai tin vào Con của Ngài thì được sống muôn đời.</vt:lpstr>
      <vt:lpstr>PowerPoint Presentation</vt:lpstr>
      <vt:lpstr>Ca Nhập Lễ  Con Nay Trở về Hùng Lân</vt:lpstr>
      <vt:lpstr>Tk1: Con nay trở về, trở về cùng Chúa, Chúa ơi. Con nay trở về, lòng sầu thống hối khôn nguôi. Muốn khóc cho một niềm tin đã trót bao phen ngả nghiêng. Bước chân hoang đàng, nay bến yêu thương tình đáp tình.</vt:lpstr>
      <vt:lpstr>Đk: Ngài là Thiên Chúa rất nhân hậu và hay tha thứ. Ngài dựng nên con không khi nào mặc con thoái hư. Vì là bụi đất con phải vương tục lụy yếu đuối. Dẫn con trên đường lành thủy chung ơn nghĩa muôn đời.</vt:lpstr>
      <vt:lpstr>PowerPoint Presentation</vt:lpstr>
      <vt:lpstr>PowerPoint Presentation</vt:lpstr>
      <vt:lpstr>THÁNH VỊNH 18B CHÚA NHẬT III MÙA CHAY NĂM B Lm Kim Long 04 Câu</vt:lpstr>
      <vt:lpstr>Đk: Lạy Chúa, Chúa có lời ban sự sống muôn đời.</vt:lpstr>
      <vt:lpstr>Tk1: Mệnh lệnh Chúa thiện toàn bồi dưỡng hồn vía. Thánh chỉ Ngài vững bền giúp ta học khôn.</vt:lpstr>
      <vt:lpstr>Đk: Lạy Chúa, Chúa có lời ban sự sống muôn đời.</vt:lpstr>
      <vt:lpstr>Tk2: Lề luật Chúa chân thực sáng khoái lòng trí. Huấn lệnh Ngài sáng ngời chiếu soi thị quan.</vt:lpstr>
      <vt:lpstr>Đk: Lạy Chúa, Chúa có lời ban sự sống muôn đời.</vt:lpstr>
      <vt:lpstr>Tk3: Lòng sợ Chúa thanh vẹn bền vững ngàn kiếp. Phán định Ngài xác thực mãi luôn thẳng ngay.</vt:lpstr>
      <vt:lpstr>Đk: Lạy Chúa, Chúa có lời ban sự sống muôn đời.</vt:lpstr>
      <vt:lpstr>Tk4: Thật là quý hơn vàng vàng khối thuần chất. Giống như mật thắm ngọt tiết tự tảng ong.</vt:lpstr>
      <vt:lpstr>Đk: Lạy Chúa, Chúa có lời ban sự sống muôn đời.</vt:lpstr>
      <vt:lpstr>PowerPoint Presentation</vt:lpstr>
      <vt:lpstr>Thiên Chúa yêu thế gian đến nỗi ban Con Một của Ngài, để những ai tin vào Con của Ngài thì được sống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Của lễ tiến Chúa từ nhân mang nặng bao vấn vương trần gian. Ngày tháng chất ngất tội nhơ nguyện xin Chúa thứ tha lỗi lầm. Yếu đuối mọn hèn đời con với xác thân phàm mỏng manh vẫn luôn sai phạm Chúa ơi nguyện xin thanh tẩy nên sạch trong.</vt:lpstr>
      <vt:lpstr>Đk: Con xin dâng tâm tư tự hối, ăn năn. Bao năm qua đi hoang tìm chốn xa hoa. Cúi xin Ngài thương rửa con bằng nước ân tình. Để cuộc đời con trở nên tinh khiết vẹn tuyền.</vt:lpstr>
      <vt:lpstr>Tk2: Nguyện Chúa chớ chấp tội con tuy Ngài biết thân con bụi tro. Một kiếp sống quá mỏng manh nhờ ơn Chúa mới nên vững mạnh. Chính xác thân này Ngài luôn yêu thương đổ tràn hồng ân để con đêm ngày dõi theo đường ngay nẻo chính nơi Ngài thôi.</vt:lpstr>
      <vt:lpstr>Đk: Con xin dâng tâm tư tự hối, ăn năn. Bao năm qua đi hoang tìm chốn xa hoa. Cúi xin Ngài thương rửa con bằng nước ân tình. Để cuộc đời con trở nên tinh khiết vẹn tuyền.</vt:lpstr>
      <vt:lpstr>PowerPoint Presentation</vt:lpstr>
      <vt:lpstr>PowerPoint Presentation</vt:lpstr>
      <vt:lpstr>PowerPoint Presentation</vt:lpstr>
      <vt:lpstr>Ca Nguyện Hiệp Lễ   Lời Sám Hối Giang Tâm – Khắc Đỗ</vt:lpstr>
      <vt:lpstr>Tk1: Chúa một niềm nhân ái xót thương dẫu thân con ngã sa lỗi lầm. Con yếu đuối ngập chìm trong bóng tối. Đắng cay bao tháng năm hoang đàng. </vt:lpstr>
      <vt:lpstr>***: Đến một ngày con biết đớn đau. Kiếp u mê nay xin trở về. Con khao khát tìm tựa nương nơi Chúa. Chốn an vui hy vọng của đời con</vt:lpstr>
      <vt:lpstr>Đk: Cuộc đời bao gian khó nổi trôi. Ngàn muôn cám dỗ Chúa ơi! Hồn con mỏng manh ngã thua lỗi tội. Trăm ngàn cay đắng rã rời. Bước xa vời, tìm về bên Chúa thôi. </vt:lpstr>
      <vt:lpstr>***: Thành tâm con quay bước tự hối gục đầu ăn năn xin Chúa dủ tình xót thương ôm ấp trìu mến. Ôi lòng nhân Chúa bao la, tháng năm qua mãi dang vòng tay đón chờ thứ tha.</vt:lpstr>
      <vt:lpstr>Tk2: Chúa một niềm nhân ái xót thương. Dẫu cho con bao phen lạc đường. Con sám hối nguyện từ nay đổi mới. Vững tin yêu sắt son một đời. </vt:lpstr>
      <vt:lpstr>***: Đến tựa vào lòng Chúa xót thương. Chở che con qua bao đêm trường. Con thơ bé vùi mình trong tay Chúa. Giấc mơ say êm ru câu tình yêu</vt:lpstr>
      <vt:lpstr>Đk: Cuộc đời bao gian khó nổi trôi. Ngàn muôn cám dỗ Chúa ơi! Hồn con mỏng manh ngã thua lỗi tội. Trăm ngàn cay đắng rã rời. Bước xa vời, tìm về bên Chúa thôi. </vt:lpstr>
      <vt:lpstr>***: Thành tâm con quay bước tự hối gục đầu ăn năn xin Chúa dủ tình xót thương ôm ấp trìu mến. Ôi lòng nhân Chúa bao la, tháng năm qua mãi dang vòng tay đón chờ thứ tha.</vt:lpstr>
      <vt:lpstr>Tk3: Chúa hằng ủi an dõi bước con. Dẫn đưa con chở che vuông tròn. Trong tay Chúa đời con xin phó thác. Hiến dâng lên trót cả cuộc đời. </vt:lpstr>
      <vt:lpstr>***: Hát mừng tình yêu Chúa tín trung. Đỡ nâng con xót thương vô cùng. Con vang khúc ca khen tình yêu Chúa. Khắc ghi trong tâm hồn ân tình Ngài</vt:lpstr>
      <vt:lpstr>Đk: Cuộc đời bao gian khó nổi trôi. Ngàn muôn cám dỗ Chúa ơi! Hồn con mỏng manh ngã thua lỗi tội. Trăm ngàn cay đắng rã rời. Bước xa vời, tìm về bên Chúa thôi. </vt:lpstr>
      <vt:lpstr>***: Thành tâm con quay bước tự hối gục đầu ăn năn xin Chúa dủ tình xót thương ôm ấp trìu mến. Ôi lòng nhân Chúa bao la, tháng năm qua mãi dang vòng tay đón chờ thứ tha.</vt:lpstr>
      <vt:lpstr>PowerPoint Presentation</vt:lpstr>
      <vt:lpstr>PowerPoint Presentation</vt:lpstr>
      <vt:lpstr>Ca Kết Lễ Kinh Chay Lm. Nguyễn Duy</vt:lpstr>
      <vt:lpstr>Tk3: Con trông mong bao ngày đêm hối tội lỡ lầm. Trong khi con hãm thân mình tịnh xác hy sinh. Muà chay thánh bốn mươi ngày con vẫn nài xin. Chúa Ba Ngôi nâng hồn con dậy. Giúp con luôn trung thành suốt đời.</vt:lpstr>
      <vt:lpstr>Tk4: Ôi Giê-su con nguyện xin Thánh Danh uy quyền. Xưa hy sinh xuống cứu chuộc nhân thế khổ đau. Mùa chay thánh Chúa đem con đến nguồn yêu: biết yêu thương những kẻ khốn cùng. Dẫn đưa ai đang còn lỡ lầm.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71</cp:revision>
  <dcterms:created xsi:type="dcterms:W3CDTF">2023-01-29T22:00:16Z</dcterms:created>
  <dcterms:modified xsi:type="dcterms:W3CDTF">2024-02-28T13:04:27Z</dcterms:modified>
</cp:coreProperties>
</file>