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860" r:id="rId8"/>
    <p:sldMasterId id="2147483956" r:id="rId9"/>
    <p:sldMasterId id="2147483968" r:id="rId10"/>
    <p:sldMasterId id="2147483980" r:id="rId11"/>
    <p:sldMasterId id="2147483992" r:id="rId12"/>
    <p:sldMasterId id="2147484004" r:id="rId13"/>
    <p:sldMasterId id="2147484016" r:id="rId14"/>
    <p:sldMasterId id="2147484028" r:id="rId15"/>
    <p:sldMasterId id="2147484064" r:id="rId16"/>
  </p:sldMasterIdLst>
  <p:notesMasterIdLst>
    <p:notesMasterId r:id="rId99"/>
  </p:notesMasterIdLst>
  <p:sldIdLst>
    <p:sldId id="256" r:id="rId17"/>
    <p:sldId id="359" r:id="rId18"/>
    <p:sldId id="9765" r:id="rId19"/>
    <p:sldId id="9766" r:id="rId20"/>
    <p:sldId id="9767" r:id="rId21"/>
    <p:sldId id="2146" r:id="rId22"/>
    <p:sldId id="1982" r:id="rId23"/>
    <p:sldId id="1986" r:id="rId24"/>
    <p:sldId id="9785" r:id="rId25"/>
    <p:sldId id="9741" r:id="rId26"/>
    <p:sldId id="9786" r:id="rId27"/>
    <p:sldId id="9768" r:id="rId28"/>
    <p:sldId id="9771" r:id="rId29"/>
    <p:sldId id="9772" r:id="rId30"/>
    <p:sldId id="9773" r:id="rId31"/>
    <p:sldId id="9774" r:id="rId32"/>
    <p:sldId id="9775" r:id="rId33"/>
    <p:sldId id="9776" r:id="rId34"/>
    <p:sldId id="9777" r:id="rId35"/>
    <p:sldId id="9778" r:id="rId36"/>
    <p:sldId id="9780" r:id="rId37"/>
    <p:sldId id="9635" r:id="rId38"/>
    <p:sldId id="9636" r:id="rId39"/>
    <p:sldId id="9637" r:id="rId40"/>
    <p:sldId id="9638" r:id="rId41"/>
    <p:sldId id="9639" r:id="rId42"/>
    <p:sldId id="9640" r:id="rId43"/>
    <p:sldId id="9641" r:id="rId44"/>
    <p:sldId id="9642" r:id="rId45"/>
    <p:sldId id="9688" r:id="rId46"/>
    <p:sldId id="2361" r:id="rId47"/>
    <p:sldId id="9753" r:id="rId48"/>
    <p:sldId id="9754" r:id="rId49"/>
    <p:sldId id="9755" r:id="rId50"/>
    <p:sldId id="9756" r:id="rId51"/>
    <p:sldId id="9757" r:id="rId52"/>
    <p:sldId id="9758" r:id="rId53"/>
    <p:sldId id="9759" r:id="rId54"/>
    <p:sldId id="9760" r:id="rId55"/>
    <p:sldId id="9689" r:id="rId56"/>
    <p:sldId id="9764" r:id="rId57"/>
    <p:sldId id="9658" r:id="rId58"/>
    <p:sldId id="9659" r:id="rId59"/>
    <p:sldId id="9644" r:id="rId60"/>
    <p:sldId id="9645" r:id="rId61"/>
    <p:sldId id="9646" r:id="rId62"/>
    <p:sldId id="9647" r:id="rId63"/>
    <p:sldId id="9648" r:id="rId64"/>
    <p:sldId id="9649" r:id="rId65"/>
    <p:sldId id="9650" r:id="rId66"/>
    <p:sldId id="9651" r:id="rId67"/>
    <p:sldId id="9652" r:id="rId68"/>
    <p:sldId id="9653" r:id="rId69"/>
    <p:sldId id="9654" r:id="rId70"/>
    <p:sldId id="9655" r:id="rId71"/>
    <p:sldId id="9656" r:id="rId72"/>
    <p:sldId id="9779" r:id="rId73"/>
    <p:sldId id="258" r:id="rId74"/>
    <p:sldId id="1134" r:id="rId75"/>
    <p:sldId id="1161" r:id="rId76"/>
    <p:sldId id="1139" r:id="rId77"/>
    <p:sldId id="9678" r:id="rId78"/>
    <p:sldId id="9787" r:id="rId79"/>
    <p:sldId id="9784" r:id="rId80"/>
    <p:sldId id="9669" r:id="rId81"/>
    <p:sldId id="9693" r:id="rId82"/>
    <p:sldId id="9384" r:id="rId83"/>
    <p:sldId id="9555" r:id="rId84"/>
    <p:sldId id="2344" r:id="rId85"/>
    <p:sldId id="9781" r:id="rId86"/>
    <p:sldId id="9788" r:id="rId87"/>
    <p:sldId id="9556" r:id="rId88"/>
    <p:sldId id="9789" r:id="rId89"/>
    <p:sldId id="9691" r:id="rId90"/>
    <p:sldId id="9769" r:id="rId91"/>
    <p:sldId id="9390" r:id="rId92"/>
    <p:sldId id="2180" r:id="rId93"/>
    <p:sldId id="2182" r:id="rId94"/>
    <p:sldId id="9790" r:id="rId95"/>
    <p:sldId id="9752" r:id="rId96"/>
    <p:sldId id="9791" r:id="rId97"/>
    <p:sldId id="9770"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3930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6915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1231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5083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3509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1446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754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1228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9529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59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965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694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0224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968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99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069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43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35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5347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60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1079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288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5.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52287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27730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6.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5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500" b="1" dirty="0">
                <a:solidFill>
                  <a:srgbClr val="002060"/>
                </a:solidFill>
              </a:rPr>
              <a:t>Hôm nay tội trần gian được con Chúa dâng mình đền bồi. Cửa trời rộng mở nguồn hy vọng cứu rỗi lên ngôi.</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7414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dirty="0">
                <a:solidFill>
                  <a:srgbClr val="002060"/>
                </a:solidFill>
              </a:rPr>
              <a:t>Trái đất rung động và mở ra. Này giờ Chúa phục sinh mừng vui lên hỡi muôn người. Chiến thắng gian trần và quỷ ma, ngàn đời Chúa hiển vinh tràn ơn cứu rỗi mọi nơi.</a:t>
            </a:r>
            <a:endParaRPr lang="en-US" sz="47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6127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992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en-US" sz="6600" b="1" dirty="0" err="1">
                <a:solidFill>
                  <a:srgbClr val="002060"/>
                </a:solidFill>
              </a:rPr>
              <a:t>Lạy</a:t>
            </a:r>
            <a:r>
              <a:rPr lang="en-US" sz="6600" b="1" dirty="0">
                <a:solidFill>
                  <a:srgbClr val="002060"/>
                </a:solidFill>
              </a:rPr>
              <a:t> </a:t>
            </a:r>
            <a:r>
              <a:rPr lang="en-US" sz="6600" b="1" dirty="0" err="1">
                <a:solidFill>
                  <a:srgbClr val="002060"/>
                </a:solidFill>
              </a:rPr>
              <a:t>Chúa</a:t>
            </a:r>
            <a:r>
              <a:rPr lang="en-US" sz="6600" b="1" dirty="0">
                <a:solidFill>
                  <a:srgbClr val="002060"/>
                </a:solidFill>
              </a:rPr>
              <a:t>, </a:t>
            </a:r>
            <a:r>
              <a:rPr lang="en-US" sz="6600" b="1" dirty="0" err="1" smtClean="0">
                <a:solidFill>
                  <a:srgbClr val="002060"/>
                </a:solidFill>
              </a:rPr>
              <a:t>xin</a:t>
            </a:r>
            <a:r>
              <a:rPr lang="en-US" sz="6600" b="1" dirty="0" smtClean="0">
                <a:solidFill>
                  <a:srgbClr val="002060"/>
                </a:solidFill>
              </a:rPr>
              <a:t> </a:t>
            </a:r>
            <a:r>
              <a:rPr lang="en-US" sz="6600" b="1" dirty="0" err="1">
                <a:solidFill>
                  <a:srgbClr val="002060"/>
                </a:solidFill>
              </a:rPr>
              <a:t>chiếu</a:t>
            </a:r>
            <a:r>
              <a:rPr lang="en-US" sz="6600" b="1" dirty="0">
                <a:solidFill>
                  <a:srgbClr val="002060"/>
                </a:solidFill>
              </a:rPr>
              <a:t> </a:t>
            </a:r>
            <a:r>
              <a:rPr lang="en-US" sz="6600" b="1" dirty="0" err="1">
                <a:solidFill>
                  <a:srgbClr val="002060"/>
                </a:solidFill>
              </a:rPr>
              <a:t>ánh</a:t>
            </a:r>
            <a:r>
              <a:rPr lang="en-US" sz="6600" b="1" dirty="0">
                <a:solidFill>
                  <a:srgbClr val="002060"/>
                </a:solidFill>
              </a:rPr>
              <a:t> </a:t>
            </a:r>
            <a:r>
              <a:rPr lang="en-US" sz="6600" b="1" dirty="0" err="1">
                <a:solidFill>
                  <a:srgbClr val="002060"/>
                </a:solidFill>
              </a:rPr>
              <a:t>Thiên</a:t>
            </a:r>
            <a:r>
              <a:rPr lang="en-US" sz="6600" b="1" dirty="0">
                <a:solidFill>
                  <a:srgbClr val="002060"/>
                </a:solidFill>
              </a:rPr>
              <a:t> </a:t>
            </a:r>
            <a:r>
              <a:rPr lang="en-US" sz="6600" b="1" dirty="0" err="1">
                <a:solidFill>
                  <a:srgbClr val="002060"/>
                </a:solidFill>
              </a:rPr>
              <a:t>Nhan</a:t>
            </a:r>
            <a:r>
              <a:rPr lang="en-US" sz="6600" b="1" dirty="0">
                <a:solidFill>
                  <a:srgbClr val="002060"/>
                </a:solidFill>
              </a:rPr>
              <a:t> </a:t>
            </a:r>
            <a:r>
              <a:rPr lang="en-US" sz="6600" b="1" dirty="0" err="1">
                <a:solidFill>
                  <a:srgbClr val="002060"/>
                </a:solidFill>
              </a:rPr>
              <a:t>trên</a:t>
            </a:r>
            <a:r>
              <a:rPr lang="en-US" sz="6600" b="1" dirty="0">
                <a:solidFill>
                  <a:srgbClr val="002060"/>
                </a:solidFill>
              </a:rPr>
              <a:t> </a:t>
            </a:r>
            <a:r>
              <a:rPr lang="en-US" sz="6600" b="1" dirty="0" err="1">
                <a:solidFill>
                  <a:srgbClr val="002060"/>
                </a:solidFill>
              </a:rPr>
              <a:t>mình</a:t>
            </a:r>
            <a:r>
              <a:rPr lang="en-US" sz="6600" b="1" dirty="0">
                <a:solidFill>
                  <a:srgbClr val="002060"/>
                </a:solidFill>
              </a:rPr>
              <a:t> </a:t>
            </a:r>
            <a:r>
              <a:rPr lang="en-US" sz="6600" b="1" dirty="0" err="1">
                <a:solidFill>
                  <a:srgbClr val="002060"/>
                </a:solidFill>
              </a:rPr>
              <a:t>chúng</a:t>
            </a:r>
            <a:r>
              <a:rPr lang="en-US" sz="6600" b="1" dirty="0">
                <a:solidFill>
                  <a:srgbClr val="002060"/>
                </a:solidFill>
              </a:rPr>
              <a:t> con.</a:t>
            </a:r>
          </a:p>
        </p:txBody>
      </p:sp>
    </p:spTree>
    <p:extLst>
      <p:ext uri="{BB962C8B-B14F-4D97-AF65-F5344CB8AC3E}">
        <p14:creationId xmlns:p14="http://schemas.microsoft.com/office/powerpoint/2010/main" val="2946519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754326"/>
          </a:xfrm>
          <a:prstGeom prst="rect">
            <a:avLst/>
          </a:prstGeom>
          <a:noFill/>
        </p:spPr>
        <p:txBody>
          <a:bodyPr wrap="square" rtlCol="0">
            <a:spAutoFit/>
          </a:bodyPr>
          <a:lstStyle/>
          <a:p>
            <a:r>
              <a:rPr lang="vi-VN" sz="3600" dirty="0">
                <a:solidFill>
                  <a:srgbClr val="000099"/>
                </a:solidFill>
              </a:rPr>
              <a:t>Anh em đã giết Đấng khơi</a:t>
            </a:r>
            <a:r>
              <a:rPr lang="en-US" sz="3600" dirty="0">
                <a:solidFill>
                  <a:srgbClr val="000099"/>
                </a:solidFill>
              </a:rPr>
              <a:t> </a:t>
            </a:r>
            <a:r>
              <a:rPr lang="vi-VN" sz="3600" dirty="0">
                <a:solidFill>
                  <a:srgbClr val="000099"/>
                </a:solidFill>
              </a:rPr>
              <a:t>nguồn sự sống, </a:t>
            </a:r>
            <a:endParaRPr lang="en-US" sz="3600" dirty="0">
              <a:solidFill>
                <a:srgbClr val="000099"/>
              </a:solidFill>
            </a:endParaRPr>
          </a:p>
          <a:p>
            <a:r>
              <a:rPr lang="vi-VN" sz="3600" dirty="0">
                <a:solidFill>
                  <a:srgbClr val="000099"/>
                </a:solidFill>
              </a:rPr>
              <a:t>nhưng Thiên Chúa đã làm cho Người trỗi dậy từ cõi chết.</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4</a:t>
            </a:r>
            <a:br>
              <a:rPr lang="en-US" b="1" dirty="0">
                <a:solidFill>
                  <a:srgbClr val="C00000"/>
                </a:solidFill>
              </a:rPr>
            </a:br>
            <a:r>
              <a:rPr lang="en-US" b="1" dirty="0">
                <a:solidFill>
                  <a:srgbClr val="C00000"/>
                </a:solidFill>
              </a:rPr>
              <a:t>CHÚA NHẬT III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293540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en-US" sz="6600" b="1" dirty="0" err="1">
                <a:solidFill>
                  <a:srgbClr val="002060"/>
                </a:solidFill>
              </a:rPr>
              <a:t>Lạy</a:t>
            </a:r>
            <a:r>
              <a:rPr lang="en-US" sz="6600" b="1" dirty="0">
                <a:solidFill>
                  <a:srgbClr val="002060"/>
                </a:solidFill>
              </a:rPr>
              <a:t> </a:t>
            </a:r>
            <a:r>
              <a:rPr lang="en-US" sz="6600" b="1" dirty="0" err="1">
                <a:solidFill>
                  <a:srgbClr val="002060"/>
                </a:solidFill>
              </a:rPr>
              <a:t>Chúa</a:t>
            </a:r>
            <a:r>
              <a:rPr lang="en-US" sz="6600" b="1" dirty="0">
                <a:solidFill>
                  <a:srgbClr val="002060"/>
                </a:solidFill>
              </a:rPr>
              <a:t>, </a:t>
            </a:r>
            <a:r>
              <a:rPr lang="en-US" sz="6600" b="1" dirty="0" err="1" smtClean="0">
                <a:solidFill>
                  <a:srgbClr val="002060"/>
                </a:solidFill>
              </a:rPr>
              <a:t>xin</a:t>
            </a:r>
            <a:r>
              <a:rPr lang="en-US" sz="6600" b="1" dirty="0" smtClean="0">
                <a:solidFill>
                  <a:srgbClr val="002060"/>
                </a:solidFill>
              </a:rPr>
              <a:t> </a:t>
            </a:r>
            <a:r>
              <a:rPr lang="en-US" sz="6600" b="1" dirty="0" err="1">
                <a:solidFill>
                  <a:srgbClr val="002060"/>
                </a:solidFill>
              </a:rPr>
              <a:t>chiếu</a:t>
            </a:r>
            <a:r>
              <a:rPr lang="en-US" sz="6600" b="1" dirty="0">
                <a:solidFill>
                  <a:srgbClr val="002060"/>
                </a:solidFill>
              </a:rPr>
              <a:t> </a:t>
            </a:r>
            <a:r>
              <a:rPr lang="en-US" sz="6600" b="1" dirty="0" err="1">
                <a:solidFill>
                  <a:srgbClr val="002060"/>
                </a:solidFill>
              </a:rPr>
              <a:t>ánh</a:t>
            </a:r>
            <a:r>
              <a:rPr lang="en-US" sz="6600" b="1" dirty="0">
                <a:solidFill>
                  <a:srgbClr val="002060"/>
                </a:solidFill>
              </a:rPr>
              <a:t> </a:t>
            </a:r>
            <a:r>
              <a:rPr lang="en-US" sz="6600" b="1" dirty="0" err="1">
                <a:solidFill>
                  <a:srgbClr val="002060"/>
                </a:solidFill>
              </a:rPr>
              <a:t>Thiên</a:t>
            </a:r>
            <a:r>
              <a:rPr lang="en-US" sz="6600" b="1" dirty="0">
                <a:solidFill>
                  <a:srgbClr val="002060"/>
                </a:solidFill>
              </a:rPr>
              <a:t> </a:t>
            </a:r>
            <a:r>
              <a:rPr lang="en-US" sz="6600" b="1" dirty="0" err="1">
                <a:solidFill>
                  <a:srgbClr val="002060"/>
                </a:solidFill>
              </a:rPr>
              <a:t>Nhan</a:t>
            </a:r>
            <a:r>
              <a:rPr lang="en-US" sz="6600" b="1" dirty="0">
                <a:solidFill>
                  <a:srgbClr val="002060"/>
                </a:solidFill>
              </a:rPr>
              <a:t> </a:t>
            </a:r>
            <a:r>
              <a:rPr lang="en-US" sz="6600" b="1" dirty="0" err="1">
                <a:solidFill>
                  <a:srgbClr val="002060"/>
                </a:solidFill>
              </a:rPr>
              <a:t>trên</a:t>
            </a:r>
            <a:r>
              <a:rPr lang="en-US" sz="6600" b="1" dirty="0">
                <a:solidFill>
                  <a:srgbClr val="002060"/>
                </a:solidFill>
              </a:rPr>
              <a:t> </a:t>
            </a:r>
            <a:r>
              <a:rPr lang="en-US" sz="6600" b="1" dirty="0" err="1">
                <a:solidFill>
                  <a:srgbClr val="002060"/>
                </a:solidFill>
              </a:rPr>
              <a:t>mình</a:t>
            </a:r>
            <a:r>
              <a:rPr lang="en-US" sz="6600" b="1" dirty="0">
                <a:solidFill>
                  <a:srgbClr val="002060"/>
                </a:solidFill>
              </a:rPr>
              <a:t> </a:t>
            </a:r>
            <a:r>
              <a:rPr lang="en-US" sz="6600" b="1" dirty="0" err="1">
                <a:solidFill>
                  <a:srgbClr val="002060"/>
                </a:solidFill>
              </a:rPr>
              <a:t>chúng</a:t>
            </a:r>
            <a:r>
              <a:rPr lang="en-US" sz="6600" b="1" dirty="0">
                <a:solidFill>
                  <a:srgbClr val="002060"/>
                </a:solidFill>
              </a:rPr>
              <a:t> con.</a:t>
            </a:r>
          </a:p>
        </p:txBody>
      </p:sp>
    </p:spTree>
    <p:extLst>
      <p:ext uri="{BB962C8B-B14F-4D97-AF65-F5344CB8AC3E}">
        <p14:creationId xmlns:p14="http://schemas.microsoft.com/office/powerpoint/2010/main" val="4254922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Tk1:</a:t>
            </a:r>
            <a:r>
              <a:rPr lang="en-US" b="1" dirty="0">
                <a:solidFill>
                  <a:srgbClr val="002060"/>
                </a:solidFill>
              </a:rPr>
              <a:t> </a:t>
            </a:r>
            <a:r>
              <a:rPr lang="vi-VN" b="1" dirty="0">
                <a:solidFill>
                  <a:srgbClr val="002060"/>
                </a:solidFill>
              </a:rPr>
              <a:t>Vạn lạy Chúa con khấn xin Ngài, đèn trời soi xét, ngày nguy khốn này con kêu, Ngài thương tình giải thoát. Này phàm nhân cho đến bao giờ lòng còn chai đá, còn ưa thích truyện hư không chạy theo đường hão huyền.</a:t>
            </a:r>
            <a:endParaRPr lang="en-US" b="1" dirty="0">
              <a:solidFill>
                <a:srgbClr val="002060"/>
              </a:solidFill>
            </a:endParaRPr>
          </a:p>
        </p:txBody>
      </p:sp>
    </p:spTree>
    <p:extLst>
      <p:ext uri="{BB962C8B-B14F-4D97-AF65-F5344CB8AC3E}">
        <p14:creationId xmlns:p14="http://schemas.microsoft.com/office/powerpoint/2010/main" val="142781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Lạy Chúa, </a:t>
            </a:r>
            <a:r>
              <a:rPr lang="en-US" sz="6600" b="1" dirty="0" err="1" smtClean="0">
                <a:solidFill>
                  <a:srgbClr val="002060"/>
                </a:solidFill>
              </a:rPr>
              <a:t>xin</a:t>
            </a:r>
            <a:r>
              <a:rPr lang="vi-VN" sz="6600" b="1" dirty="0" smtClean="0">
                <a:solidFill>
                  <a:srgbClr val="002060"/>
                </a:solidFill>
              </a:rPr>
              <a:t> </a:t>
            </a:r>
            <a:r>
              <a:rPr lang="vi-VN" sz="6600" b="1" dirty="0">
                <a:solidFill>
                  <a:srgbClr val="002060"/>
                </a:solidFill>
              </a:rPr>
              <a:t>chiếu ánh Thiên Nhan trên mình chúng con.</a:t>
            </a:r>
            <a:endParaRPr lang="en-US" sz="6600" b="1" dirty="0">
              <a:solidFill>
                <a:srgbClr val="002060"/>
              </a:solidFill>
            </a:endParaRPr>
          </a:p>
        </p:txBody>
      </p:sp>
    </p:spTree>
    <p:extLst>
      <p:ext uri="{BB962C8B-B14F-4D97-AF65-F5344CB8AC3E}">
        <p14:creationId xmlns:p14="http://schemas.microsoft.com/office/powerpoint/2010/main" val="3517585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Tk2:</a:t>
            </a:r>
            <a:r>
              <a:rPr lang="en-US" b="1" dirty="0">
                <a:solidFill>
                  <a:srgbClr val="002060"/>
                </a:solidFill>
              </a:rPr>
              <a:t> </a:t>
            </a:r>
            <a:r>
              <a:rPr lang="vi-VN" b="1" dirty="0">
                <a:solidFill>
                  <a:srgbClr val="002060"/>
                </a:solidFill>
              </a:rPr>
              <a:t>Hãy nhận biết Thiên Chúa yêu vì người nào trung hiếu. Lời con mới vừa kêu lên, Ngài thương tình trả đáp. Này người ơi mau hãy run sợ, đừng phạm tội nữa, nằm yên đó hồi tâm đi, và tin cậy Chúa Trời.</a:t>
            </a:r>
            <a:endParaRPr lang="en-US" b="1" dirty="0">
              <a:solidFill>
                <a:srgbClr val="002060"/>
              </a:solidFill>
            </a:endParaRPr>
          </a:p>
        </p:txBody>
      </p:sp>
    </p:spTree>
    <p:extLst>
      <p:ext uri="{BB962C8B-B14F-4D97-AF65-F5344CB8AC3E}">
        <p14:creationId xmlns:p14="http://schemas.microsoft.com/office/powerpoint/2010/main" val="4219198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Lạy Chúa, </a:t>
            </a:r>
            <a:r>
              <a:rPr lang="en-US" sz="6600" b="1" dirty="0" err="1" smtClean="0">
                <a:solidFill>
                  <a:srgbClr val="002060"/>
                </a:solidFill>
              </a:rPr>
              <a:t>xin</a:t>
            </a:r>
            <a:r>
              <a:rPr lang="vi-VN" sz="6600" b="1" dirty="0" smtClean="0">
                <a:solidFill>
                  <a:srgbClr val="002060"/>
                </a:solidFill>
              </a:rPr>
              <a:t> </a:t>
            </a:r>
            <a:r>
              <a:rPr lang="vi-VN" sz="6600" b="1" dirty="0">
                <a:solidFill>
                  <a:srgbClr val="002060"/>
                </a:solidFill>
              </a:rPr>
              <a:t>chiếu ánh Thiên Nhan trên mình chúng con.</a:t>
            </a:r>
            <a:endParaRPr lang="en-US" sz="6600" b="1" dirty="0">
              <a:solidFill>
                <a:srgbClr val="002060"/>
              </a:solidFill>
            </a:endParaRPr>
          </a:p>
        </p:txBody>
      </p:sp>
    </p:spTree>
    <p:extLst>
      <p:ext uri="{BB962C8B-B14F-4D97-AF65-F5344CB8AC3E}">
        <p14:creationId xmlns:p14="http://schemas.microsoft.com/office/powerpoint/2010/main" val="4138554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C00000"/>
                </a:solidFill>
              </a:rPr>
              <a:t>Tk3:</a:t>
            </a:r>
            <a:r>
              <a:rPr lang="en-US" b="1" dirty="0">
                <a:solidFill>
                  <a:srgbClr val="002060"/>
                </a:solidFill>
              </a:rPr>
              <a:t> </a:t>
            </a:r>
            <a:r>
              <a:rPr lang="vi-VN" b="1" dirty="0">
                <a:solidFill>
                  <a:srgbClr val="002060"/>
                </a:solidFill>
              </a:rPr>
              <a:t>Nhiều người nói: ai sẽ ban tặng một đời hạnh phúc. Phần con vẫn chỉ trông mong Thần nhan Ngài tỏa sáng. Lòng mừng vui hơn lúc thiên hạ được mùa lúa mới, nhờ ơn Chúa dủ thương con, tặng ban đầy phước lộc.</a:t>
            </a:r>
            <a:endParaRPr lang="en-US" b="1" dirty="0">
              <a:solidFill>
                <a:srgbClr val="002060"/>
              </a:solidFill>
            </a:endParaRPr>
          </a:p>
        </p:txBody>
      </p:sp>
    </p:spTree>
    <p:extLst>
      <p:ext uri="{BB962C8B-B14F-4D97-AF65-F5344CB8AC3E}">
        <p14:creationId xmlns:p14="http://schemas.microsoft.com/office/powerpoint/2010/main" val="1730249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Lạy Chúa, </a:t>
            </a:r>
            <a:r>
              <a:rPr lang="en-US" sz="6600" b="1" smtClean="0">
                <a:solidFill>
                  <a:srgbClr val="002060"/>
                </a:solidFill>
              </a:rPr>
              <a:t>xin</a:t>
            </a:r>
            <a:r>
              <a:rPr lang="vi-VN" sz="6600" b="1" smtClean="0">
                <a:solidFill>
                  <a:srgbClr val="002060"/>
                </a:solidFill>
              </a:rPr>
              <a:t> </a:t>
            </a:r>
            <a:r>
              <a:rPr lang="vi-VN" sz="6600" b="1" dirty="0">
                <a:solidFill>
                  <a:srgbClr val="002060"/>
                </a:solidFill>
              </a:rPr>
              <a:t>chiếu ánh Thiên Nhan trên mình chúng con.</a:t>
            </a:r>
            <a:endParaRPr lang="en-US" sz="6600" b="1" dirty="0">
              <a:solidFill>
                <a:srgbClr val="002060"/>
              </a:solidFill>
            </a:endParaRPr>
          </a:p>
        </p:txBody>
      </p:sp>
    </p:spTree>
    <p:extLst>
      <p:ext uri="{BB962C8B-B14F-4D97-AF65-F5344CB8AC3E}">
        <p14:creationId xmlns:p14="http://schemas.microsoft.com/office/powerpoint/2010/main" val="359274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err="1">
                <a:solidFill>
                  <a:srgbClr val="002060"/>
                </a:solidFill>
              </a:rPr>
              <a:t>Lạy</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Giêsu</a:t>
            </a:r>
            <a:r>
              <a:rPr lang="en-US" sz="5400" b="1" dirty="0">
                <a:solidFill>
                  <a:srgbClr val="002060"/>
                </a:solidFill>
              </a:rPr>
              <a:t>, </a:t>
            </a:r>
            <a:r>
              <a:rPr lang="en-US" sz="5400" b="1" dirty="0" err="1">
                <a:solidFill>
                  <a:srgbClr val="002060"/>
                </a:solidFill>
              </a:rPr>
              <a:t>xin</a:t>
            </a:r>
            <a:r>
              <a:rPr lang="en-US" sz="5400" b="1" dirty="0">
                <a:solidFill>
                  <a:srgbClr val="002060"/>
                </a:solidFill>
              </a:rPr>
              <a:t> </a:t>
            </a:r>
            <a:r>
              <a:rPr lang="en-US" sz="5400" b="1" dirty="0" err="1">
                <a:solidFill>
                  <a:srgbClr val="002060"/>
                </a:solidFill>
              </a:rPr>
              <a:t>giải</a:t>
            </a:r>
            <a:r>
              <a:rPr lang="en-US" sz="5400" b="1" dirty="0">
                <a:solidFill>
                  <a:srgbClr val="002060"/>
                </a:solidFill>
              </a:rPr>
              <a:t> </a:t>
            </a:r>
            <a:r>
              <a:rPr lang="en-US" sz="5400" b="1" dirty="0" err="1">
                <a:solidFill>
                  <a:srgbClr val="002060"/>
                </a:solidFill>
              </a:rPr>
              <a:t>thích</a:t>
            </a:r>
            <a:r>
              <a:rPr lang="en-US" sz="5400" b="1" dirty="0">
                <a:solidFill>
                  <a:srgbClr val="002060"/>
                </a:solidFill>
              </a:rPr>
              <a:t> </a:t>
            </a:r>
            <a:r>
              <a:rPr lang="en-US" sz="5400" b="1" dirty="0" err="1">
                <a:solidFill>
                  <a:srgbClr val="002060"/>
                </a:solidFill>
              </a:rPr>
              <a:t>Kinh</a:t>
            </a:r>
            <a:r>
              <a:rPr lang="en-US" sz="5400" b="1" dirty="0">
                <a:solidFill>
                  <a:srgbClr val="002060"/>
                </a:solidFill>
              </a:rPr>
              <a:t> </a:t>
            </a:r>
            <a:r>
              <a:rPr lang="en-US" sz="5400" b="1" dirty="0" err="1">
                <a:solidFill>
                  <a:srgbClr val="002060"/>
                </a:solidFill>
              </a:rPr>
              <a:t>Thánh</a:t>
            </a:r>
            <a:r>
              <a:rPr lang="en-US" sz="5400" b="1" dirty="0">
                <a:solidFill>
                  <a:srgbClr val="002060"/>
                </a:solidFill>
              </a:rPr>
              <a:t> </a:t>
            </a:r>
            <a:r>
              <a:rPr lang="en-US" sz="5400" b="1" dirty="0" err="1">
                <a:solidFill>
                  <a:srgbClr val="002060"/>
                </a:solidFill>
              </a:rPr>
              <a:t>cho</a:t>
            </a:r>
            <a:r>
              <a:rPr lang="en-US" sz="5400" b="1" dirty="0">
                <a:solidFill>
                  <a:srgbClr val="002060"/>
                </a:solidFill>
              </a:rPr>
              <a:t> </a:t>
            </a:r>
            <a:r>
              <a:rPr lang="en-US" sz="5400" b="1" dirty="0" err="1">
                <a:solidFill>
                  <a:srgbClr val="002060"/>
                </a:solidFill>
              </a:rPr>
              <a:t>chúng</a:t>
            </a:r>
            <a:r>
              <a:rPr lang="en-US" sz="5400" b="1" dirty="0">
                <a:solidFill>
                  <a:srgbClr val="002060"/>
                </a:solidFill>
              </a:rPr>
              <a:t> con, </a:t>
            </a:r>
            <a:r>
              <a:rPr lang="en-US" sz="5400" b="1" dirty="0" err="1">
                <a:solidFill>
                  <a:srgbClr val="002060"/>
                </a:solidFill>
              </a:rPr>
              <a:t>khiến</a:t>
            </a:r>
            <a:r>
              <a:rPr lang="en-US" sz="5400" b="1" dirty="0">
                <a:solidFill>
                  <a:srgbClr val="002060"/>
                </a:solidFill>
              </a:rPr>
              <a:t> </a:t>
            </a:r>
            <a:r>
              <a:rPr lang="en-US" sz="5400" b="1" dirty="0" err="1">
                <a:solidFill>
                  <a:srgbClr val="002060"/>
                </a:solidFill>
              </a:rPr>
              <a:t>lòng</a:t>
            </a:r>
            <a:r>
              <a:rPr lang="en-US" sz="5400" b="1" dirty="0">
                <a:solidFill>
                  <a:srgbClr val="002060"/>
                </a:solidFill>
              </a:rPr>
              <a:t> </a:t>
            </a:r>
            <a:r>
              <a:rPr lang="en-US" sz="5400" b="1" dirty="0" err="1">
                <a:solidFill>
                  <a:srgbClr val="002060"/>
                </a:solidFill>
              </a:rPr>
              <a:t>chúng</a:t>
            </a:r>
            <a:r>
              <a:rPr lang="en-US" sz="5400" b="1" dirty="0">
                <a:solidFill>
                  <a:srgbClr val="002060"/>
                </a:solidFill>
              </a:rPr>
              <a:t> con </a:t>
            </a:r>
            <a:r>
              <a:rPr lang="en-US" sz="5400" b="1" dirty="0" err="1">
                <a:solidFill>
                  <a:srgbClr val="002060"/>
                </a:solidFill>
              </a:rPr>
              <a:t>bừng</a:t>
            </a:r>
            <a:r>
              <a:rPr lang="en-US" sz="5400" b="1" dirty="0">
                <a:solidFill>
                  <a:srgbClr val="002060"/>
                </a:solidFill>
              </a:rPr>
              <a:t> </a:t>
            </a:r>
            <a:r>
              <a:rPr lang="en-US" sz="5400" b="1" dirty="0" err="1">
                <a:solidFill>
                  <a:srgbClr val="002060"/>
                </a:solidFill>
              </a:rPr>
              <a:t>cháy</a:t>
            </a:r>
            <a:r>
              <a:rPr lang="en-US" sz="5400" b="1" dirty="0">
                <a:solidFill>
                  <a:srgbClr val="002060"/>
                </a:solidFill>
              </a:rPr>
              <a:t> </a:t>
            </a:r>
            <a:r>
              <a:rPr lang="en-US" sz="5400" b="1" dirty="0" err="1">
                <a:solidFill>
                  <a:srgbClr val="002060"/>
                </a:solidFill>
              </a:rPr>
              <a:t>lên</a:t>
            </a:r>
            <a:r>
              <a:rPr lang="en-US" sz="5400" b="1" dirty="0">
                <a:solidFill>
                  <a:srgbClr val="002060"/>
                </a:solidFill>
              </a:rPr>
              <a:t> </a:t>
            </a:r>
            <a:r>
              <a:rPr lang="en-US" sz="5400" b="1" dirty="0" err="1">
                <a:solidFill>
                  <a:srgbClr val="002060"/>
                </a:solidFill>
              </a:rPr>
              <a:t>khi</a:t>
            </a:r>
            <a:r>
              <a:rPr lang="en-US" sz="5400" b="1" dirty="0">
                <a:solidFill>
                  <a:srgbClr val="002060"/>
                </a:solidFill>
              </a:rPr>
              <a:t> </a:t>
            </a:r>
            <a:r>
              <a:rPr lang="en-US" sz="5400" b="1" dirty="0" err="1">
                <a:solidFill>
                  <a:srgbClr val="002060"/>
                </a:solidFill>
              </a:rPr>
              <a:t>nghe</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phán</a:t>
            </a:r>
            <a:r>
              <a:rPr lang="en-US" sz="5400" b="1" dirty="0">
                <a:solidFill>
                  <a:srgbClr val="002060"/>
                </a:solidFill>
              </a:rPr>
              <a:t> </a:t>
            </a:r>
            <a:r>
              <a:rPr lang="en-US" sz="5400" b="1" dirty="0" err="1">
                <a:solidFill>
                  <a:srgbClr val="002060"/>
                </a:solidFill>
              </a:rPr>
              <a:t>dạy</a:t>
            </a:r>
            <a:r>
              <a:rPr lang="en-US" sz="5400" b="1" dirty="0">
                <a:solidFill>
                  <a:srgbClr val="002060"/>
                </a:solidFill>
              </a:rPr>
              <a:t>.</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862234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66835" cy="1754326"/>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Chính Đức Giê-su Ki-tô</a:t>
            </a:r>
            <a:endParaRPr lang="en-US" sz="3600" dirty="0">
              <a:solidFill>
                <a:srgbClr val="003399"/>
              </a:solidFill>
            </a:endParaRPr>
          </a:p>
          <a:p>
            <a:r>
              <a:rPr lang="vi-VN" sz="3600" dirty="0">
                <a:solidFill>
                  <a:srgbClr val="003399"/>
                </a:solidFill>
              </a:rPr>
              <a:t>là của lễ đền bù tội lỗi chúng ta,</a:t>
            </a:r>
            <a:endParaRPr lang="en-US" sz="3600" dirty="0">
              <a:solidFill>
                <a:srgbClr val="003399"/>
              </a:solidFill>
            </a:endParaRPr>
          </a:p>
          <a:p>
            <a:r>
              <a:rPr lang="vi-VN" sz="3600" dirty="0">
                <a:solidFill>
                  <a:srgbClr val="003399"/>
                </a:solidFill>
              </a:rPr>
              <a:t>và tội lỗi cả thế gian nữa.</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err="1">
                <a:solidFill>
                  <a:srgbClr val="002060"/>
                </a:solidFill>
              </a:rPr>
              <a:t>Lạy</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Giêsu</a:t>
            </a:r>
            <a:r>
              <a:rPr lang="en-US" sz="5400" b="1" dirty="0">
                <a:solidFill>
                  <a:srgbClr val="002060"/>
                </a:solidFill>
              </a:rPr>
              <a:t>, </a:t>
            </a:r>
            <a:r>
              <a:rPr lang="en-US" sz="5400" b="1" dirty="0" err="1">
                <a:solidFill>
                  <a:srgbClr val="002060"/>
                </a:solidFill>
              </a:rPr>
              <a:t>xin</a:t>
            </a:r>
            <a:r>
              <a:rPr lang="en-US" sz="5400" b="1" dirty="0">
                <a:solidFill>
                  <a:srgbClr val="002060"/>
                </a:solidFill>
              </a:rPr>
              <a:t> </a:t>
            </a:r>
            <a:r>
              <a:rPr lang="en-US" sz="5400" b="1" dirty="0" err="1">
                <a:solidFill>
                  <a:srgbClr val="002060"/>
                </a:solidFill>
              </a:rPr>
              <a:t>giải</a:t>
            </a:r>
            <a:r>
              <a:rPr lang="en-US" sz="5400" b="1" dirty="0">
                <a:solidFill>
                  <a:srgbClr val="002060"/>
                </a:solidFill>
              </a:rPr>
              <a:t> </a:t>
            </a:r>
            <a:r>
              <a:rPr lang="en-US" sz="5400" b="1" dirty="0" err="1">
                <a:solidFill>
                  <a:srgbClr val="002060"/>
                </a:solidFill>
              </a:rPr>
              <a:t>thích</a:t>
            </a:r>
            <a:r>
              <a:rPr lang="en-US" sz="5400" b="1" dirty="0">
                <a:solidFill>
                  <a:srgbClr val="002060"/>
                </a:solidFill>
              </a:rPr>
              <a:t> </a:t>
            </a:r>
            <a:r>
              <a:rPr lang="en-US" sz="5400" b="1" dirty="0" err="1">
                <a:solidFill>
                  <a:srgbClr val="002060"/>
                </a:solidFill>
              </a:rPr>
              <a:t>Kinh</a:t>
            </a:r>
            <a:r>
              <a:rPr lang="en-US" sz="5400" b="1" dirty="0">
                <a:solidFill>
                  <a:srgbClr val="002060"/>
                </a:solidFill>
              </a:rPr>
              <a:t> </a:t>
            </a:r>
            <a:r>
              <a:rPr lang="en-US" sz="5400" b="1" dirty="0" err="1">
                <a:solidFill>
                  <a:srgbClr val="002060"/>
                </a:solidFill>
              </a:rPr>
              <a:t>Thánh</a:t>
            </a:r>
            <a:r>
              <a:rPr lang="en-US" sz="5400" b="1" dirty="0">
                <a:solidFill>
                  <a:srgbClr val="002060"/>
                </a:solidFill>
              </a:rPr>
              <a:t> </a:t>
            </a:r>
            <a:r>
              <a:rPr lang="en-US" sz="5400" b="1" dirty="0" err="1">
                <a:solidFill>
                  <a:srgbClr val="002060"/>
                </a:solidFill>
              </a:rPr>
              <a:t>cho</a:t>
            </a:r>
            <a:r>
              <a:rPr lang="en-US" sz="5400" b="1" dirty="0">
                <a:solidFill>
                  <a:srgbClr val="002060"/>
                </a:solidFill>
              </a:rPr>
              <a:t> </a:t>
            </a:r>
            <a:r>
              <a:rPr lang="en-US" sz="5400" b="1" dirty="0" err="1">
                <a:solidFill>
                  <a:srgbClr val="002060"/>
                </a:solidFill>
              </a:rPr>
              <a:t>chúng</a:t>
            </a:r>
            <a:r>
              <a:rPr lang="en-US" sz="5400" b="1" dirty="0">
                <a:solidFill>
                  <a:srgbClr val="002060"/>
                </a:solidFill>
              </a:rPr>
              <a:t> con, </a:t>
            </a:r>
            <a:r>
              <a:rPr lang="en-US" sz="5400" b="1" dirty="0" err="1">
                <a:solidFill>
                  <a:srgbClr val="002060"/>
                </a:solidFill>
              </a:rPr>
              <a:t>khiến</a:t>
            </a:r>
            <a:r>
              <a:rPr lang="en-US" sz="5400" b="1" dirty="0">
                <a:solidFill>
                  <a:srgbClr val="002060"/>
                </a:solidFill>
              </a:rPr>
              <a:t> </a:t>
            </a:r>
            <a:r>
              <a:rPr lang="en-US" sz="5400" b="1" dirty="0" err="1">
                <a:solidFill>
                  <a:srgbClr val="002060"/>
                </a:solidFill>
              </a:rPr>
              <a:t>lòng</a:t>
            </a:r>
            <a:r>
              <a:rPr lang="en-US" sz="5400" b="1" dirty="0">
                <a:solidFill>
                  <a:srgbClr val="002060"/>
                </a:solidFill>
              </a:rPr>
              <a:t> </a:t>
            </a:r>
            <a:r>
              <a:rPr lang="en-US" sz="5400" b="1" dirty="0" err="1">
                <a:solidFill>
                  <a:srgbClr val="002060"/>
                </a:solidFill>
              </a:rPr>
              <a:t>chúng</a:t>
            </a:r>
            <a:r>
              <a:rPr lang="en-US" sz="5400" b="1" dirty="0">
                <a:solidFill>
                  <a:srgbClr val="002060"/>
                </a:solidFill>
              </a:rPr>
              <a:t> con </a:t>
            </a:r>
            <a:r>
              <a:rPr lang="en-US" sz="5400" b="1" dirty="0" err="1">
                <a:solidFill>
                  <a:srgbClr val="002060"/>
                </a:solidFill>
              </a:rPr>
              <a:t>bừng</a:t>
            </a:r>
            <a:r>
              <a:rPr lang="en-US" sz="5400" b="1" dirty="0">
                <a:solidFill>
                  <a:srgbClr val="002060"/>
                </a:solidFill>
              </a:rPr>
              <a:t> </a:t>
            </a:r>
            <a:r>
              <a:rPr lang="en-US" sz="5400" b="1" dirty="0" err="1">
                <a:solidFill>
                  <a:srgbClr val="002060"/>
                </a:solidFill>
              </a:rPr>
              <a:t>cháy</a:t>
            </a:r>
            <a:r>
              <a:rPr lang="en-US" sz="5400" b="1" dirty="0">
                <a:solidFill>
                  <a:srgbClr val="002060"/>
                </a:solidFill>
              </a:rPr>
              <a:t> </a:t>
            </a:r>
            <a:r>
              <a:rPr lang="en-US" sz="5400" b="1" dirty="0" err="1">
                <a:solidFill>
                  <a:srgbClr val="002060"/>
                </a:solidFill>
              </a:rPr>
              <a:t>lên</a:t>
            </a:r>
            <a:r>
              <a:rPr lang="en-US" sz="5400" b="1" dirty="0">
                <a:solidFill>
                  <a:srgbClr val="002060"/>
                </a:solidFill>
              </a:rPr>
              <a:t> </a:t>
            </a:r>
            <a:r>
              <a:rPr lang="en-US" sz="5400" b="1" dirty="0" err="1">
                <a:solidFill>
                  <a:srgbClr val="002060"/>
                </a:solidFill>
              </a:rPr>
              <a:t>khi</a:t>
            </a:r>
            <a:r>
              <a:rPr lang="en-US" sz="5400" b="1" dirty="0">
                <a:solidFill>
                  <a:srgbClr val="002060"/>
                </a:solidFill>
              </a:rPr>
              <a:t> </a:t>
            </a:r>
            <a:r>
              <a:rPr lang="en-US" sz="5400" b="1" dirty="0" err="1">
                <a:solidFill>
                  <a:srgbClr val="002060"/>
                </a:solidFill>
              </a:rPr>
              <a:t>nghe</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phán</a:t>
            </a:r>
            <a:r>
              <a:rPr lang="en-US" sz="5400" b="1" dirty="0">
                <a:solidFill>
                  <a:srgbClr val="002060"/>
                </a:solidFill>
              </a:rPr>
              <a:t> </a:t>
            </a:r>
            <a:r>
              <a:rPr lang="en-US" sz="5400" b="1" dirty="0" err="1">
                <a:solidFill>
                  <a:srgbClr val="002060"/>
                </a:solidFill>
              </a:rPr>
              <a:t>dạy</a:t>
            </a:r>
            <a:r>
              <a:rPr lang="en-US" sz="5400" b="1" dirty="0">
                <a:solidFill>
                  <a:srgbClr val="002060"/>
                </a:solidFill>
              </a:rPr>
              <a:t>.</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08117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2677656"/>
          </a:xfrm>
          <a:prstGeom prst="rect">
            <a:avLst/>
          </a:prstGeom>
        </p:spPr>
        <p:txBody>
          <a:bodyPr wrap="square">
            <a:spAutoFit/>
          </a:bodyPr>
          <a:lstStyle/>
          <a:p>
            <a:r>
              <a:rPr lang="vi-VN" sz="2800" dirty="0">
                <a:solidFill>
                  <a:prstClr val="black"/>
                </a:solidFill>
              </a:rPr>
              <a:t>Chúa Giêsu đã sống lại và có mặt ở khắp mọi nơi, Ngài cùng đi với chúng ta trên mọi nẻo đường đời, âm thầm ban muôn ơn lành hồn xác. Tin tưởng vào sự hiện diện của Chúa trong cuộc đời mình, chúng ta cùng dâng lời cầu xin</a:t>
            </a:r>
            <a:endParaRPr lang="en-US" sz="28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7200" b="1" dirty="0">
                <a:solidFill>
                  <a:srgbClr val="FF0000"/>
                </a:solidFill>
              </a:rPr>
              <a:t>LỄ DÂNG PHỤC SINH</a:t>
            </a:r>
          </a:p>
          <a:p>
            <a:pPr marL="27385" indent="0" algn="ctr">
              <a:lnSpc>
                <a:spcPct val="120000"/>
              </a:lnSpc>
              <a:buNone/>
            </a:pPr>
            <a:r>
              <a:rPr lang="en-US" dirty="0" err="1">
                <a:solidFill>
                  <a:srgbClr val="FF0000"/>
                </a:solidFill>
              </a:rPr>
              <a:t>Nguyễn</a:t>
            </a:r>
            <a:r>
              <a:rPr lang="en-US" dirty="0">
                <a:solidFill>
                  <a:srgbClr val="FF0000"/>
                </a:solidFill>
              </a:rPr>
              <a:t> </a:t>
            </a:r>
            <a:r>
              <a:rPr lang="en-US" dirty="0" err="1">
                <a:solidFill>
                  <a:srgbClr val="FF0000"/>
                </a:solidFill>
              </a:rPr>
              <a:t>Hùng</a:t>
            </a:r>
            <a:r>
              <a:rPr lang="en-US" dirty="0">
                <a:solidFill>
                  <a:srgbClr val="FF0000"/>
                </a:solidFill>
              </a:rPr>
              <a:t> </a:t>
            </a:r>
            <a:r>
              <a:rPr lang="en-US" dirty="0" err="1">
                <a:solidFill>
                  <a:srgbClr val="FF0000"/>
                </a:solidFill>
              </a:rPr>
              <a:t>Lân</a:t>
            </a:r>
            <a:r>
              <a:rPr lang="en-US" sz="7200" dirty="0">
                <a:solidFill>
                  <a:srgbClr val="FF0000"/>
                </a:solidFill>
              </a:rPr>
              <a:t/>
            </a:r>
            <a:br>
              <a:rPr lang="en-US" sz="7200" dirty="0">
                <a:solidFill>
                  <a:srgbClr val="FF0000"/>
                </a:solidFill>
              </a:rPr>
            </a:b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0" indent="0" algn="ctr">
              <a:buNone/>
            </a:pPr>
            <a:r>
              <a:rPr lang="en-US" sz="6000" b="1" dirty="0">
                <a:solidFill>
                  <a:srgbClr val="FF0000"/>
                </a:solidFill>
              </a:rPr>
              <a:t>TRÁI ĐẤT RUNG ĐỘNG</a:t>
            </a:r>
            <a:r>
              <a:rPr lang="en-US" sz="23900" dirty="0">
                <a:solidFill>
                  <a:srgbClr val="FF0000"/>
                </a:solidFill>
              </a:rPr>
              <a:t/>
            </a:r>
            <a:br>
              <a:rPr lang="en-US" sz="23900" dirty="0">
                <a:solidFill>
                  <a:srgbClr val="FF0000"/>
                </a:solidFill>
              </a:rPr>
            </a:br>
            <a:r>
              <a:rPr lang="en-US" sz="6000" dirty="0" err="1">
                <a:solidFill>
                  <a:srgbClr val="FF0000"/>
                </a:solidFill>
              </a:rPr>
              <a:t>Lm</a:t>
            </a:r>
            <a:r>
              <a:rPr lang="en-US" sz="6000" dirty="0">
                <a:solidFill>
                  <a:srgbClr val="FF0000"/>
                </a:solidFill>
              </a:rPr>
              <a:t>. Kim Long</a:t>
            </a: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200" b="1" dirty="0">
                <a:solidFill>
                  <a:srgbClr val="002060"/>
                </a:solidFill>
              </a:rPr>
              <a:t>Hiệp dâng về trên đĩa thánh, bánh thơm ngọt ngào phúc ân. Này là bao lao công tiến dâng trót cả cuộc sống. Cùng dâng này đây chén rượu, xin Cha thương nhận lấy, máu chiên thánh trào tuôn để nuôi dưỡng linh hồn.</a:t>
            </a:r>
            <a:endParaRPr lang="en-US" altLang="en-US" sz="42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2060"/>
                </a:solidFill>
              </a:rPr>
              <a:t>Chan hoà niềm vui dâng về Thiên Chúa rạng ngời. Thiên đàng rộng mở, Chúa Con hiển vinh vượt qua. Mừng Giêsu chiến thắng đã thoát khỏi tay tử thần rồi, vinh phúc xuống cho muôn người người. Cùng dâng khúc hát: Alleluia!</a:t>
            </a:r>
            <a:endParaRPr lang="en-US" altLang="en-US" sz="49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3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dirty="0"/>
              <a:t> </a:t>
            </a:r>
            <a:r>
              <a:rPr lang="vi-VN" sz="4200" b="1" dirty="0">
                <a:solidFill>
                  <a:srgbClr val="002060"/>
                </a:solidFill>
              </a:rPr>
              <a:t>Đời con dù bao gian khó, đớn đau nhọc nhằn nỗi lo. Đường trần gian đau thương vẫn không sánh được cùng Chúa. Thì đây hiệp dâng đến Ngài, xin Cha thương nhận lầy, hiến dâng tấm lòng con, cùng thân xác, linh hồn.</a:t>
            </a:r>
            <a:endParaRPr lang="en-US" altLang="en-US" sz="4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2060"/>
                </a:solidFill>
              </a:rPr>
              <a:t>Chan hoà niềm vui dâng về Thiên Chúa rạng ngời. Thiên đàng rộng mở, Chúa Con hiển vinh vượt qua. Mừng Giêsu chiến thắng đã thoát khỏi tay tử thần rồi, vinh phúc xuống cho muôn người người. Cùng dâng khúc hát: Alleluia!</a:t>
            </a:r>
            <a:endParaRPr lang="en-US" altLang="en-US" sz="49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52514695"/>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BÌNH AN CHÚA ÂN BAN</a:t>
            </a:r>
            <a:endParaRPr lang="vi-VN"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6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6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Quang </a:t>
            </a:r>
            <a:r>
              <a:rPr lang="en-US" sz="6000" b="1" i="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Uy</a:t>
            </a:r>
            <a:endParaRPr lang="en-US"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1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Pk1:</a:t>
            </a:r>
            <a:r>
              <a:rPr lang="en-US" sz="41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100" b="1" dirty="0" err="1">
                <a:solidFill>
                  <a:srgbClr val="002060"/>
                </a:solidFill>
                <a:latin typeface="+mj-lt"/>
                <a:cs typeface="Times New Roman" panose="02020603050405020304" pitchFamily="18" charset="0"/>
              </a:rPr>
              <a:t>Bình</a:t>
            </a:r>
            <a:r>
              <a:rPr lang="en-US" sz="4100" b="1" dirty="0">
                <a:solidFill>
                  <a:srgbClr val="002060"/>
                </a:solidFill>
                <a:latin typeface="+mj-lt"/>
                <a:cs typeface="Times New Roman" panose="02020603050405020304" pitchFamily="18" charset="0"/>
              </a:rPr>
              <a:t> an </a:t>
            </a:r>
            <a:r>
              <a:rPr lang="en-US" sz="4100" b="1" dirty="0" err="1">
                <a:solidFill>
                  <a:srgbClr val="002060"/>
                </a:solidFill>
                <a:latin typeface="+mj-lt"/>
                <a:cs typeface="Times New Roman" panose="02020603050405020304" pitchFamily="18" charset="0"/>
              </a:rPr>
              <a:t>nh</a:t>
            </a:r>
            <a:r>
              <a:rPr lang="vi-VN" sz="4100" b="1" dirty="0">
                <a:solidFill>
                  <a:srgbClr val="002060"/>
                </a:solidFill>
                <a:latin typeface="+mj-lt"/>
                <a:cs typeface="Times New Roman" panose="02020603050405020304" pitchFamily="18" charset="0"/>
              </a:rPr>
              <a:t>ư</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gió</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gió</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xua</a:t>
            </a:r>
            <a:r>
              <a:rPr lang="en-US" sz="4100" b="1" dirty="0">
                <a:solidFill>
                  <a:srgbClr val="002060"/>
                </a:solidFill>
                <a:latin typeface="+mj-lt"/>
                <a:cs typeface="Times New Roman" panose="02020603050405020304" pitchFamily="18" charset="0"/>
              </a:rPr>
              <a:t> tan </a:t>
            </a:r>
            <a:r>
              <a:rPr lang="en-US" sz="4100" b="1" dirty="0" err="1">
                <a:solidFill>
                  <a:srgbClr val="002060"/>
                </a:solidFill>
                <a:latin typeface="+mj-lt"/>
                <a:cs typeface="Times New Roman" panose="02020603050405020304" pitchFamily="18" charset="0"/>
              </a:rPr>
              <a:t>hờn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oan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Bình</a:t>
            </a:r>
            <a:r>
              <a:rPr lang="en-US" sz="4100" b="1" dirty="0">
                <a:solidFill>
                  <a:srgbClr val="002060"/>
                </a:solidFill>
                <a:latin typeface="+mj-lt"/>
                <a:cs typeface="Times New Roman" panose="02020603050405020304" pitchFamily="18" charset="0"/>
              </a:rPr>
              <a:t> an </a:t>
            </a:r>
            <a:r>
              <a:rPr lang="en-US" sz="4100" b="1" dirty="0" err="1">
                <a:solidFill>
                  <a:srgbClr val="002060"/>
                </a:solidFill>
                <a:latin typeface="+mj-lt"/>
                <a:cs typeface="Times New Roman" panose="02020603050405020304" pitchFamily="18" charset="0"/>
              </a:rPr>
              <a:t>nh</a:t>
            </a:r>
            <a:r>
              <a:rPr lang="vi-VN" sz="4100" b="1" dirty="0">
                <a:solidFill>
                  <a:srgbClr val="002060"/>
                </a:solidFill>
                <a:latin typeface="+mj-lt"/>
                <a:cs typeface="Times New Roman" panose="02020603050405020304" pitchFamily="18" charset="0"/>
              </a:rPr>
              <a:t>ư</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tia</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nắng</a:t>
            </a:r>
            <a:r>
              <a:rPr lang="en-US" sz="4100" b="1" dirty="0">
                <a:solidFill>
                  <a:srgbClr val="002060"/>
                </a:solidFill>
                <a:latin typeface="+mj-lt"/>
                <a:cs typeface="Times New Roman" panose="02020603050405020304" pitchFamily="18" charset="0"/>
              </a:rPr>
              <a:t> s</a:t>
            </a:r>
            <a:r>
              <a:rPr lang="vi-VN" sz="4100" b="1" dirty="0">
                <a:solidFill>
                  <a:srgbClr val="002060"/>
                </a:solidFill>
                <a:latin typeface="+mj-lt"/>
                <a:cs typeface="Times New Roman" panose="02020603050405020304" pitchFamily="18" charset="0"/>
              </a:rPr>
              <a:t>ư</a:t>
            </a:r>
            <a:r>
              <a:rPr lang="en-US" sz="4100" b="1" dirty="0" err="1">
                <a:solidFill>
                  <a:srgbClr val="002060"/>
                </a:solidFill>
                <a:latin typeface="+mj-lt"/>
                <a:cs typeface="Times New Roman" panose="02020603050405020304" pitchFamily="18" charset="0"/>
              </a:rPr>
              <a:t>ởi</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ấm</a:t>
            </a:r>
            <a:r>
              <a:rPr lang="en-US" sz="4100" b="1" dirty="0">
                <a:solidFill>
                  <a:srgbClr val="002060"/>
                </a:solidFill>
                <a:latin typeface="+mj-lt"/>
                <a:cs typeface="Times New Roman" panose="02020603050405020304" pitchFamily="18" charset="0"/>
              </a:rPr>
              <a:t> bao </a:t>
            </a:r>
            <a:r>
              <a:rPr lang="en-US" sz="4100" b="1" dirty="0" err="1">
                <a:solidFill>
                  <a:srgbClr val="002060"/>
                </a:solidFill>
                <a:latin typeface="+mj-lt"/>
                <a:cs typeface="Times New Roman" panose="02020603050405020304" pitchFamily="18" charset="0"/>
              </a:rPr>
              <a:t>thở</a:t>
            </a:r>
            <a:r>
              <a:rPr lang="en-US" sz="4100" b="1" dirty="0">
                <a:solidFill>
                  <a:srgbClr val="002060"/>
                </a:solidFill>
                <a:latin typeface="+mj-lt"/>
                <a:cs typeface="Times New Roman" panose="02020603050405020304" pitchFamily="18" charset="0"/>
              </a:rPr>
              <a:t> than. </a:t>
            </a:r>
            <a:r>
              <a:rPr lang="en-US" sz="4100" b="1" dirty="0" err="1">
                <a:solidFill>
                  <a:srgbClr val="002060"/>
                </a:solidFill>
                <a:latin typeface="+mj-lt"/>
                <a:cs typeface="Times New Roman" panose="02020603050405020304" pitchFamily="18" charset="0"/>
              </a:rPr>
              <a:t>Rực</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nóng</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cậy</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trông</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lòng</a:t>
            </a:r>
            <a:r>
              <a:rPr lang="en-US" sz="4100" b="1" dirty="0">
                <a:solidFill>
                  <a:srgbClr val="002060"/>
                </a:solidFill>
                <a:latin typeface="+mj-lt"/>
                <a:cs typeface="Times New Roman" panose="02020603050405020304" pitchFamily="18" charset="0"/>
              </a:rPr>
              <a:t> ng</a:t>
            </a:r>
            <a:r>
              <a:rPr lang="vi-VN" sz="4100" b="1" dirty="0">
                <a:solidFill>
                  <a:srgbClr val="002060"/>
                </a:solidFill>
                <a:latin typeface="+mj-lt"/>
                <a:cs typeface="Times New Roman" panose="02020603050405020304" pitchFamily="18" charset="0"/>
              </a:rPr>
              <a:t>ư</a:t>
            </a:r>
            <a:r>
              <a:rPr lang="en-US" sz="4100" b="1" dirty="0" err="1">
                <a:solidFill>
                  <a:srgbClr val="002060"/>
                </a:solidFill>
                <a:latin typeface="+mj-lt"/>
                <a:cs typeface="Times New Roman" panose="02020603050405020304" pitchFamily="18" charset="0"/>
              </a:rPr>
              <a:t>ớc</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lên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chờ</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mong</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nguồn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bình</a:t>
            </a:r>
            <a:r>
              <a:rPr lang="en-US" sz="4100" b="1" dirty="0">
                <a:solidFill>
                  <a:srgbClr val="002060"/>
                </a:solidFill>
                <a:latin typeface="+mj-lt"/>
                <a:cs typeface="Times New Roman" panose="02020603050405020304" pitchFamily="18" charset="0"/>
              </a:rPr>
              <a:t> an </a:t>
            </a:r>
            <a:r>
              <a:rPr lang="en-US" sz="4100" b="1" dirty="0" err="1">
                <a:solidFill>
                  <a:srgbClr val="002060"/>
                </a:solidFill>
                <a:latin typeface="+mj-lt"/>
                <a:cs typeface="Times New Roman" panose="02020603050405020304" pitchFamily="18" charset="0"/>
              </a:rPr>
              <a:t>Chúa</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ân</a:t>
            </a:r>
            <a:r>
              <a:rPr lang="en-US" sz="4100" b="1" dirty="0">
                <a:solidFill>
                  <a:srgbClr val="002060"/>
                </a:solidFill>
                <a:latin typeface="+mj-lt"/>
                <a:cs typeface="Times New Roman" panose="02020603050405020304" pitchFamily="18" charset="0"/>
              </a:rPr>
              <a:t> ban </a:t>
            </a:r>
            <a:r>
              <a:rPr lang="en-US" sz="4100" b="1" dirty="0" err="1">
                <a:solidFill>
                  <a:srgbClr val="002060"/>
                </a:solidFill>
                <a:latin typeface="+mj-lt"/>
                <a:cs typeface="Times New Roman" panose="02020603050405020304" pitchFamily="18" charset="0"/>
              </a:rPr>
              <a:t>sẽ</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chữa</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lành</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cho</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trần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gian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Nguồn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bình</a:t>
            </a:r>
            <a:r>
              <a:rPr lang="en-US" sz="4100" b="1" dirty="0">
                <a:solidFill>
                  <a:srgbClr val="002060"/>
                </a:solidFill>
                <a:latin typeface="+mj-lt"/>
                <a:cs typeface="Times New Roman" panose="02020603050405020304" pitchFamily="18" charset="0"/>
              </a:rPr>
              <a:t> an </a:t>
            </a:r>
            <a:r>
              <a:rPr lang="en-US" sz="4100" b="1" dirty="0" err="1">
                <a:solidFill>
                  <a:srgbClr val="002060"/>
                </a:solidFill>
                <a:latin typeface="+mj-lt"/>
                <a:cs typeface="Times New Roman" panose="02020603050405020304" pitchFamily="18" charset="0"/>
              </a:rPr>
              <a:t>suối</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hân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hoan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sẽ</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tuôn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tràn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luôn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chứa</a:t>
            </a:r>
            <a:r>
              <a:rPr lang="en-US" sz="4100" b="1" dirty="0">
                <a:solidFill>
                  <a:srgbClr val="002060"/>
                </a:solidFill>
                <a:latin typeface="+mj-lt"/>
                <a:cs typeface="Times New Roman" panose="02020603050405020304" pitchFamily="18" charset="0"/>
              </a:rPr>
              <a:t> chan.  </a:t>
            </a:r>
            <a:endParaRPr lang="en-US" sz="41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endParaRPr lang="en-US" sz="2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a:solidFill>
                  <a:srgbClr val="002060"/>
                </a:solidFill>
                <a:latin typeface="+mj-lt"/>
                <a:cs typeface="Times New Roman" panose="02020603050405020304" pitchFamily="18" charset="0"/>
              </a:rPr>
              <a:t>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-u-u-</a:t>
            </a:r>
            <a:r>
              <a:rPr lang="en-US" sz="8000" b="1" dirty="0" err="1">
                <a:solidFill>
                  <a:srgbClr val="002060"/>
                </a:solidFill>
                <a:latin typeface="+mj-lt"/>
                <a:cs typeface="Times New Roman" panose="02020603050405020304" pitchFamily="18" charset="0"/>
              </a:rPr>
              <a:t>ia.</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dirty="0">
                <a:solidFill>
                  <a:srgbClr val="002060"/>
                </a:solidFill>
              </a:rPr>
              <a:t>Trái đất rung động và mở ra. Này giờ Chúa phục sinh mừng vui lên hỡi muôn người. Chiến thắng gian trần và quỷ ma, ngàn đời Chúa hiển vinh tràn ơn cứu rỗi mọi nơi.</a:t>
            </a:r>
            <a:endParaRPr lang="en-US" sz="47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Pk2:</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nh</a:t>
            </a:r>
            <a:r>
              <a:rPr lang="vi-VN" sz="4000" b="1" dirty="0">
                <a:solidFill>
                  <a:srgbClr val="002060"/>
                </a:solidFill>
                <a:latin typeface="+mj-lt"/>
                <a:cs typeface="Times New Roman" panose="02020603050405020304" pitchFamily="18" charset="0"/>
              </a:rPr>
              <a:t>ư</a:t>
            </a:r>
            <a:r>
              <a:rPr lang="en-US" sz="4000" b="1" dirty="0">
                <a:solidFill>
                  <a:srgbClr val="002060"/>
                </a:solidFill>
                <a:latin typeface="+mj-lt"/>
                <a:cs typeface="Times New Roman" panose="02020603050405020304" pitchFamily="18" charset="0"/>
              </a:rPr>
              <a:t> n</a:t>
            </a:r>
            <a:r>
              <a:rPr lang="vi-VN" sz="4000" b="1" dirty="0">
                <a:solidFill>
                  <a:srgbClr val="002060"/>
                </a:solidFill>
                <a:latin typeface="+mj-lt"/>
                <a:cs typeface="Times New Roman" panose="02020603050405020304" pitchFamily="18" charset="0"/>
              </a:rPr>
              <a:t>ư</a:t>
            </a:r>
            <a:r>
              <a:rPr lang="en-US" sz="4000" b="1" dirty="0" err="1">
                <a:solidFill>
                  <a:srgbClr val="002060"/>
                </a:solidFill>
                <a:latin typeface="+mj-lt"/>
                <a:cs typeface="Times New Roman" panose="02020603050405020304" pitchFamily="18" charset="0"/>
              </a:rPr>
              <a:t>ớc</a:t>
            </a:r>
            <a:r>
              <a:rPr lang="en-US" sz="4000" b="1" dirty="0">
                <a:solidFill>
                  <a:srgbClr val="002060"/>
                </a:solidFill>
                <a:latin typeface="+mj-lt"/>
                <a:cs typeface="Times New Roman" panose="02020603050405020304" pitchFamily="18" charset="0"/>
              </a:rPr>
              <a:t>, n</a:t>
            </a:r>
            <a:r>
              <a:rPr lang="vi-VN" sz="4000" b="1" dirty="0">
                <a:solidFill>
                  <a:srgbClr val="002060"/>
                </a:solidFill>
                <a:latin typeface="+mj-lt"/>
                <a:cs typeface="Times New Roman" panose="02020603050405020304" pitchFamily="18" charset="0"/>
              </a:rPr>
              <a:t>ư</a:t>
            </a:r>
            <a:r>
              <a:rPr lang="en-US" sz="4000" b="1" dirty="0" err="1">
                <a:solidFill>
                  <a:srgbClr val="002060"/>
                </a:solidFill>
                <a:latin typeface="+mj-lt"/>
                <a:cs typeface="Times New Roman" panose="02020603050405020304" pitchFamily="18" charset="0"/>
              </a:rPr>
              <a:t>ớc</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mát</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trong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thảnh</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a:t>
            </a:r>
            <a:r>
              <a:rPr lang="vi-VN" sz="4000" b="1" dirty="0">
                <a:solidFill>
                  <a:srgbClr val="002060"/>
                </a:solidFill>
                <a:latin typeface="+mj-lt"/>
                <a:cs typeface="Times New Roman" panose="02020603050405020304" pitchFamily="18" charset="0"/>
              </a:rPr>
              <a:t>ơ</a:t>
            </a:r>
            <a:r>
              <a:rPr lang="en-US" sz="4000" b="1" dirty="0" err="1">
                <a:solidFill>
                  <a:srgbClr val="002060"/>
                </a:solidFill>
                <a:latin typeface="+mj-lt"/>
                <a:cs typeface="Times New Roman" panose="02020603050405020304" pitchFamily="18" charset="0"/>
              </a:rPr>
              <a:t>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nh</a:t>
            </a:r>
            <a:r>
              <a:rPr lang="vi-VN" sz="4000" b="1" dirty="0">
                <a:solidFill>
                  <a:srgbClr val="002060"/>
                </a:solidFill>
                <a:latin typeface="+mj-lt"/>
                <a:cs typeface="Times New Roman" panose="02020603050405020304" pitchFamily="18" charset="0"/>
              </a:rPr>
              <a:t>ư</a:t>
            </a:r>
            <a:r>
              <a:rPr lang="en-US" sz="4000" b="1" dirty="0">
                <a:solidFill>
                  <a:srgbClr val="002060"/>
                </a:solidFill>
                <a:latin typeface="+mj-lt"/>
                <a:cs typeface="Times New Roman" panose="02020603050405020304" pitchFamily="18" charset="0"/>
              </a:rPr>
              <a:t> con </a:t>
            </a:r>
            <a:r>
              <a:rPr lang="en-US" sz="4000" b="1" dirty="0" err="1">
                <a:solidFill>
                  <a:srgbClr val="002060"/>
                </a:solidFill>
                <a:latin typeface="+mj-lt"/>
                <a:cs typeface="Times New Roman" panose="02020603050405020304" pitchFamily="18" charset="0"/>
              </a:rPr>
              <a:t>suối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rồi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sẽ</a:t>
            </a:r>
            <a:r>
              <a:rPr lang="en-US" sz="4000" b="1" dirty="0">
                <a:solidFill>
                  <a:srgbClr val="002060"/>
                </a:solidFill>
                <a:latin typeface="+mj-lt"/>
                <a:cs typeface="Times New Roman" panose="02020603050405020304" pitchFamily="18" charset="0"/>
              </a:rPr>
              <a:t> ra </a:t>
            </a:r>
            <a:r>
              <a:rPr lang="en-US" sz="4000" b="1" dirty="0" err="1">
                <a:solidFill>
                  <a:srgbClr val="002060"/>
                </a:solidFill>
                <a:latin typeface="+mj-lt"/>
                <a:cs typeface="Times New Roman" panose="02020603050405020304" pitchFamily="18" charset="0"/>
              </a:rPr>
              <a:t>biển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kh</a:t>
            </a:r>
            <a:r>
              <a:rPr lang="vi-VN" sz="4000" b="1" dirty="0">
                <a:solidFill>
                  <a:srgbClr val="002060"/>
                </a:solidFill>
                <a:latin typeface="+mj-lt"/>
                <a:cs typeface="Times New Roman" panose="02020603050405020304" pitchFamily="18" charset="0"/>
              </a:rPr>
              <a:t>ơ</a:t>
            </a:r>
            <a:r>
              <a:rPr lang="en-US" sz="4000" b="1" dirty="0" err="1">
                <a:solidFill>
                  <a:srgbClr val="002060"/>
                </a:solidFill>
                <a:latin typeface="+mj-lt"/>
                <a:cs typeface="Times New Roman" panose="02020603050405020304" pitchFamily="18" charset="0"/>
              </a:rPr>
              <a:t>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Nguồn</a:t>
            </a:r>
            <a:r>
              <a:rPr lang="en-US" sz="4000" b="1" dirty="0">
                <a:solidFill>
                  <a:srgbClr val="002060"/>
                </a:solidFill>
                <a:latin typeface="+mj-lt"/>
                <a:cs typeface="Times New Roman" panose="02020603050405020304" pitchFamily="18" charset="0"/>
              </a:rPr>
              <a:t> n</a:t>
            </a:r>
            <a:r>
              <a:rPr lang="vi-VN" sz="4000" b="1" dirty="0">
                <a:solidFill>
                  <a:srgbClr val="002060"/>
                </a:solidFill>
                <a:latin typeface="+mj-lt"/>
                <a:cs typeface="Times New Roman" panose="02020603050405020304" pitchFamily="18" charset="0"/>
              </a:rPr>
              <a:t>ư</a:t>
            </a:r>
            <a:r>
              <a:rPr lang="en-US" sz="4000" b="1" dirty="0" err="1">
                <a:solidFill>
                  <a:srgbClr val="002060"/>
                </a:solidFill>
                <a:latin typeface="+mj-lt"/>
                <a:cs typeface="Times New Roman" panose="02020603050405020304" pitchFamily="18" charset="0"/>
              </a:rPr>
              <a:t>ớc</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huyền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siêu</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lòng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đón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trao</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tình</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yêu</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nguồn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Chúa</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ân</a:t>
            </a:r>
            <a:r>
              <a:rPr lang="en-US" sz="4000" b="1" dirty="0">
                <a:solidFill>
                  <a:srgbClr val="002060"/>
                </a:solidFill>
                <a:latin typeface="+mj-lt"/>
                <a:cs typeface="Times New Roman" panose="02020603050405020304" pitchFamily="18" charset="0"/>
              </a:rPr>
              <a:t> ban </a:t>
            </a:r>
            <a:r>
              <a:rPr lang="en-US" sz="4000" b="1" dirty="0" err="1">
                <a:solidFill>
                  <a:srgbClr val="002060"/>
                </a:solidFill>
                <a:latin typeface="+mj-lt"/>
                <a:cs typeface="Times New Roman" panose="02020603050405020304" pitchFamily="18" charset="0"/>
              </a:rPr>
              <a:t>sẽ</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thắp</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lên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hy</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vọng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ngoan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Nguồn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chắp</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tay</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hoa</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chắt</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chiu</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hạnh</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ngộ</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thiết</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tha</a:t>
            </a:r>
            <a:r>
              <a:rPr lang="en-US" sz="4000" b="1" dirty="0">
                <a:solidFill>
                  <a:srgbClr val="002060"/>
                </a:solidFill>
                <a:latin typeface="+mj-lt"/>
                <a:cs typeface="Times New Roman" panose="02020603050405020304" pitchFamily="18" charset="0"/>
              </a:rPr>
              <a:t>. </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endParaRPr lang="en-US" sz="2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a:solidFill>
                  <a:srgbClr val="002060"/>
                </a:solidFill>
                <a:latin typeface="+mj-lt"/>
                <a:cs typeface="Times New Roman" panose="02020603050405020304" pitchFamily="18" charset="0"/>
              </a:rPr>
              <a:t>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-u-u-</a:t>
            </a:r>
            <a:r>
              <a:rPr lang="en-US" sz="8000" b="1" dirty="0" err="1">
                <a:solidFill>
                  <a:srgbClr val="002060"/>
                </a:solidFill>
                <a:latin typeface="+mj-lt"/>
                <a:cs typeface="Times New Roman" panose="02020603050405020304" pitchFamily="18" charset="0"/>
              </a:rPr>
              <a:t>ia.</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61683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Pk3:</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nh</a:t>
            </a:r>
            <a:r>
              <a:rPr lang="vi-VN" sz="4000" b="1" dirty="0">
                <a:solidFill>
                  <a:srgbClr val="002060"/>
                </a:solidFill>
                <a:latin typeface="+mj-lt"/>
                <a:cs typeface="Times New Roman" panose="02020603050405020304" pitchFamily="18" charset="0"/>
              </a:rPr>
              <a:t>ư</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đất</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đất</a:t>
            </a:r>
            <a:r>
              <a:rPr lang="en-US" sz="4000" b="1" dirty="0">
                <a:solidFill>
                  <a:srgbClr val="002060"/>
                </a:solidFill>
                <a:latin typeface="+mj-lt"/>
                <a:cs typeface="Times New Roman" panose="02020603050405020304" pitchFamily="18" charset="0"/>
              </a:rPr>
              <a:t> d</a:t>
            </a:r>
            <a:r>
              <a:rPr lang="vi-VN" sz="4000" b="1" dirty="0">
                <a:solidFill>
                  <a:srgbClr val="002060"/>
                </a:solidFill>
                <a:latin typeface="+mj-lt"/>
                <a:cs typeface="Times New Roman" panose="02020603050405020304" pitchFamily="18" charset="0"/>
              </a:rPr>
              <a:t>ư</a:t>
            </a:r>
            <a:r>
              <a:rPr lang="en-US" sz="4000" b="1" dirty="0" err="1">
                <a:solidFill>
                  <a:srgbClr val="002060"/>
                </a:solidFill>
                <a:latin typeface="+mj-lt"/>
                <a:cs typeface="Times New Roman" panose="02020603050405020304" pitchFamily="18" charset="0"/>
              </a:rPr>
              <a:t>ỡng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nuôi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chở</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che</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nh</a:t>
            </a:r>
            <a:r>
              <a:rPr lang="vi-VN" sz="4000" b="1" dirty="0">
                <a:solidFill>
                  <a:srgbClr val="002060"/>
                </a:solidFill>
                <a:latin typeface="+mj-lt"/>
                <a:cs typeface="Times New Roman" panose="02020603050405020304" pitchFamily="18" charset="0"/>
              </a:rPr>
              <a:t>ư</a:t>
            </a:r>
            <a:r>
              <a:rPr lang="en-US" sz="4000" b="1" dirty="0">
                <a:solidFill>
                  <a:srgbClr val="002060"/>
                </a:solidFill>
                <a:latin typeface="+mj-lt"/>
                <a:cs typeface="Times New Roman" panose="02020603050405020304" pitchFamily="18" charset="0"/>
              </a:rPr>
              <a:t> men </a:t>
            </a:r>
            <a:r>
              <a:rPr lang="en-US" sz="4000" b="1" dirty="0" err="1">
                <a:solidFill>
                  <a:srgbClr val="002060"/>
                </a:solidFill>
                <a:latin typeface="+mj-lt"/>
                <a:cs typeface="Times New Roman" panose="02020603050405020304" pitchFamily="18" charset="0"/>
              </a:rPr>
              <a:t>muối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cho</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thắm</a:t>
            </a:r>
            <a:r>
              <a:rPr lang="en-US" sz="4000" b="1" dirty="0">
                <a:solidFill>
                  <a:srgbClr val="002060"/>
                </a:solidFill>
                <a:latin typeface="+mj-lt"/>
                <a:cs typeface="Times New Roman" panose="02020603050405020304" pitchFamily="18" charset="0"/>
              </a:rPr>
              <a:t> t</a:t>
            </a:r>
            <a:r>
              <a:rPr lang="vi-VN" sz="4000" b="1" dirty="0">
                <a:solidFill>
                  <a:srgbClr val="002060"/>
                </a:solidFill>
                <a:latin typeface="+mj-lt"/>
                <a:cs typeface="Times New Roman" panose="02020603050405020304" pitchFamily="18" charset="0"/>
              </a:rPr>
              <a:t>ư</a:t>
            </a:r>
            <a:r>
              <a:rPr lang="en-US" sz="4000" b="1" dirty="0" err="1">
                <a:solidFill>
                  <a:srgbClr val="002060"/>
                </a:solidFill>
                <a:latin typeface="+mj-lt"/>
                <a:cs typeface="Times New Roman" panose="02020603050405020304" pitchFamily="18" charset="0"/>
              </a:rPr>
              <a:t>ơi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đời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vui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Bừng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sáng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niềm</a:t>
            </a:r>
            <a:r>
              <a:rPr lang="en-US" sz="4000" b="1" dirty="0">
                <a:solidFill>
                  <a:srgbClr val="002060"/>
                </a:solidFill>
                <a:latin typeface="+mj-lt"/>
                <a:cs typeface="Times New Roman" panose="02020603050405020304" pitchFamily="18" charset="0"/>
              </a:rPr>
              <a:t> tin </a:t>
            </a:r>
            <a:r>
              <a:rPr lang="en-US" sz="4000" b="1" dirty="0" err="1">
                <a:solidFill>
                  <a:srgbClr val="002060"/>
                </a:solidFill>
                <a:latin typeface="+mj-lt"/>
                <a:cs typeface="Times New Roman" panose="02020603050405020304" pitchFamily="18" charset="0"/>
              </a:rPr>
              <a:t>lòng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khát</a:t>
            </a:r>
            <a:r>
              <a:rPr lang="en-US" sz="4000" b="1" dirty="0">
                <a:solidFill>
                  <a:srgbClr val="002060"/>
                </a:solidFill>
                <a:latin typeface="+mj-lt"/>
                <a:cs typeface="Times New Roman" panose="02020603050405020304" pitchFamily="18" charset="0"/>
              </a:rPr>
              <a:t> khao </a:t>
            </a:r>
            <a:r>
              <a:rPr lang="en-US" sz="4000" b="1" dirty="0" err="1">
                <a:solidFill>
                  <a:srgbClr val="002060"/>
                </a:solidFill>
                <a:latin typeface="+mj-lt"/>
                <a:cs typeface="Times New Roman" panose="02020603050405020304" pitchFamily="18" charset="0"/>
              </a:rPr>
              <a:t>nguyện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xin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nguồn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Chúa</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ân</a:t>
            </a:r>
            <a:r>
              <a:rPr lang="en-US" sz="4000" b="1" dirty="0">
                <a:solidFill>
                  <a:srgbClr val="002060"/>
                </a:solidFill>
                <a:latin typeface="+mj-lt"/>
                <a:cs typeface="Times New Roman" panose="02020603050405020304" pitchFamily="18" charset="0"/>
              </a:rPr>
              <a:t> ban </a:t>
            </a:r>
            <a:r>
              <a:rPr lang="en-US" sz="4000" b="1" dirty="0" err="1">
                <a:solidFill>
                  <a:srgbClr val="002060"/>
                </a:solidFill>
                <a:latin typeface="+mj-lt"/>
                <a:cs typeface="Times New Roman" panose="02020603050405020304" pitchFamily="18" charset="0"/>
              </a:rPr>
              <a:t>sẽ</a:t>
            </a:r>
            <a:r>
              <a:rPr lang="en-US" sz="4000" b="1" dirty="0">
                <a:solidFill>
                  <a:srgbClr val="002060"/>
                </a:solidFill>
                <a:latin typeface="+mj-lt"/>
                <a:cs typeface="Times New Roman" panose="02020603050405020304" pitchFamily="18" charset="0"/>
              </a:rPr>
              <a:t> đ</a:t>
            </a:r>
            <a:r>
              <a:rPr lang="vi-VN" sz="4000" b="1" dirty="0">
                <a:solidFill>
                  <a:srgbClr val="002060"/>
                </a:solidFill>
                <a:latin typeface="+mj-lt"/>
                <a:cs typeface="Times New Roman" panose="02020603050405020304" pitchFamily="18" charset="0"/>
              </a:rPr>
              <a:t>ư</a:t>
            </a:r>
            <a:r>
              <a:rPr lang="en-US" sz="4000" b="1" dirty="0">
                <a:solidFill>
                  <a:srgbClr val="002060"/>
                </a:solidFill>
                <a:latin typeface="+mj-lt"/>
                <a:cs typeface="Times New Roman" panose="02020603050405020304" pitchFamily="18" charset="0"/>
              </a:rPr>
              <a:t>a </a:t>
            </a:r>
            <a:r>
              <a:rPr lang="en-US" sz="4000" b="1" dirty="0" err="1">
                <a:solidFill>
                  <a:srgbClr val="002060"/>
                </a:solidFill>
                <a:latin typeface="+mj-lt"/>
                <a:cs typeface="Times New Roman" panose="02020603050405020304" pitchFamily="18" charset="0"/>
              </a:rPr>
              <a:t>về</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quê</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nhà</a:t>
            </a:r>
            <a:r>
              <a:rPr lang="en-US" sz="4000" b="1" dirty="0">
                <a:solidFill>
                  <a:srgbClr val="002060"/>
                </a:solidFill>
                <a:latin typeface="+mj-lt"/>
                <a:cs typeface="Times New Roman" panose="02020603050405020304" pitchFamily="18" charset="0"/>
              </a:rPr>
              <a:t> Cha. </a:t>
            </a:r>
            <a:r>
              <a:rPr lang="en-US" sz="4000" b="1" dirty="0" err="1">
                <a:solidFill>
                  <a:srgbClr val="002060"/>
                </a:solidFill>
                <a:latin typeface="+mj-lt"/>
                <a:cs typeface="Times New Roman" panose="02020603050405020304" pitchFamily="18" charset="0"/>
              </a:rPr>
              <a:t>Nguồn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khúc</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tân</a:t>
            </a:r>
            <a:r>
              <a:rPr lang="en-US" sz="4000" b="1" dirty="0">
                <a:solidFill>
                  <a:srgbClr val="002060"/>
                </a:solidFill>
                <a:latin typeface="+mj-lt"/>
                <a:cs typeface="Times New Roman" panose="02020603050405020304" pitchFamily="18" charset="0"/>
              </a:rPr>
              <a:t> ca </a:t>
            </a:r>
            <a:r>
              <a:rPr lang="en-US" sz="4000" b="1" dirty="0" err="1">
                <a:solidFill>
                  <a:srgbClr val="002060"/>
                </a:solidFill>
                <a:latin typeface="+mj-lt"/>
                <a:cs typeface="Times New Roman" panose="02020603050405020304" pitchFamily="18" charset="0"/>
              </a:rPr>
              <a:t>sẽ</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phôi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pha</a:t>
            </a:r>
            <a:r>
              <a:rPr lang="en-US" sz="4000" b="1" dirty="0">
                <a:solidFill>
                  <a:srgbClr val="002060"/>
                </a:solidFill>
                <a:latin typeface="+mj-lt"/>
                <a:cs typeface="Times New Roman" panose="02020603050405020304" pitchFamily="18" charset="0"/>
              </a:rPr>
              <a:t> bao </a:t>
            </a:r>
            <a:r>
              <a:rPr lang="en-US" sz="4000" b="1" dirty="0" err="1">
                <a:solidFill>
                  <a:srgbClr val="002060"/>
                </a:solidFill>
                <a:latin typeface="+mj-lt"/>
                <a:cs typeface="Times New Roman" panose="02020603050405020304" pitchFamily="18" charset="0"/>
              </a:rPr>
              <a:t>xót</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xa</a:t>
            </a:r>
            <a:r>
              <a:rPr lang="en-US" sz="4000" b="1" dirty="0">
                <a:solidFill>
                  <a:srgbClr val="002060"/>
                </a:solidFill>
                <a:latin typeface="+mj-lt"/>
                <a:cs typeface="Times New Roman" panose="02020603050405020304" pitchFamily="18" charset="0"/>
              </a:rPr>
              <a:t>. </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endParaRPr lang="en-US" sz="2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a:solidFill>
                  <a:srgbClr val="002060"/>
                </a:solidFill>
                <a:latin typeface="+mj-lt"/>
                <a:cs typeface="Times New Roman" panose="02020603050405020304" pitchFamily="18" charset="0"/>
              </a:rPr>
              <a:t>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-u-u-</a:t>
            </a:r>
            <a:r>
              <a:rPr lang="en-US" sz="8000" b="1" dirty="0" err="1">
                <a:solidFill>
                  <a:srgbClr val="002060"/>
                </a:solidFill>
                <a:latin typeface="+mj-lt"/>
                <a:cs typeface="Times New Roman" panose="02020603050405020304" pitchFamily="18" charset="0"/>
              </a:rPr>
              <a:t>ia.</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91755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err="1">
                <a:solidFill>
                  <a:srgbClr val="FF0000"/>
                </a:solidFill>
                <a:latin typeface="+mj-lt"/>
                <a:cs typeface="Times New Roman" panose="02020603050405020304" pitchFamily="18" charset="0"/>
              </a:rPr>
              <a:t>Chúa</a:t>
            </a:r>
            <a:r>
              <a:rPr lang="en-US" sz="5400" b="1" dirty="0">
                <a:solidFill>
                  <a:srgbClr val="FF0000"/>
                </a:solidFill>
                <a:latin typeface="+mj-lt"/>
                <a:cs typeface="Times New Roman" panose="02020603050405020304" pitchFamily="18" charset="0"/>
              </a:rPr>
              <a:t> Nay </a:t>
            </a:r>
            <a:r>
              <a:rPr lang="en-US" sz="5400" b="1" dirty="0" err="1">
                <a:solidFill>
                  <a:srgbClr val="FF0000"/>
                </a:solidFill>
                <a:latin typeface="+mj-lt"/>
                <a:cs typeface="Times New Roman" panose="02020603050405020304" pitchFamily="18" charset="0"/>
              </a:rPr>
              <a:t>Đã</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Phục</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Sinh</a:t>
            </a:r>
            <a:endParaRPr lang="en-US" sz="5400" b="1" dirty="0">
              <a:solidFill>
                <a:srgbClr val="FF0000"/>
              </a:solidFill>
              <a:latin typeface="+mj-lt"/>
              <a:cs typeface="Times New Roman" panose="02020603050405020304" pitchFamily="18" charset="0"/>
            </a:endParaRPr>
          </a:p>
          <a:p>
            <a:pPr marL="0" indent="0" algn="ctr">
              <a:lnSpc>
                <a:spcPct val="120000"/>
              </a:lnSpc>
              <a:buNone/>
            </a:pPr>
            <a:r>
              <a:rPr lang="en-US" sz="5400" b="1" i="1" dirty="0" err="1">
                <a:solidFill>
                  <a:srgbClr val="FF0000"/>
                </a:solidFill>
                <a:latin typeface="+mj-lt"/>
                <a:cs typeface="Times New Roman" panose="02020603050405020304" pitchFamily="18" charset="0"/>
              </a:rPr>
              <a:t>Lm</a:t>
            </a:r>
            <a:r>
              <a:rPr lang="en-US" sz="5400" b="1" i="1" dirty="0">
                <a:solidFill>
                  <a:srgbClr val="FF0000"/>
                </a:solidFill>
                <a:latin typeface="+mj-lt"/>
                <a:cs typeface="Times New Roman" panose="02020603050405020304" pitchFamily="18" charset="0"/>
              </a:rPr>
              <a:t>. Kim Long</a:t>
            </a:r>
            <a:endParaRPr lang="en-US" sz="3600" b="1"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2060"/>
                </a:solidFill>
                <a:latin typeface="+mj-lt"/>
              </a:rPr>
              <a:t>Chúa nay thực đã phục sinh. Al-le-lu-ia. Al-le-lu-ia</a:t>
            </a:r>
            <a:r>
              <a:rPr lang="en-US" sz="6600" b="1" dirty="0">
                <a:solidFill>
                  <a:srgbClr val="002060"/>
                </a:solidFill>
                <a:latin typeface="+mj-lt"/>
              </a:rPr>
              <a:t>.</a:t>
            </a:r>
            <a:endParaRPr lang="en-US" sz="6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6600" b="1" u="sng" dirty="0">
                <a:solidFill>
                  <a:srgbClr val="FF0000"/>
                </a:solidFill>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b="1" dirty="0">
                <a:solidFill>
                  <a:srgbClr val="002060"/>
                </a:solidFill>
              </a:rPr>
              <a:t>Ngài từ trong kẻ chết sống lại. Al-le-lu-ia. Al-le-lu-ia. Và niềm vui tràn lan nơi nơi. </a:t>
            </a:r>
            <a:endParaRPr lang="en-US" sz="6600" b="1" dirty="0">
              <a:solidFill>
                <a:srgbClr val="002060"/>
              </a:solidFill>
              <a:latin typeface="+mj-lt"/>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2060"/>
                </a:solidFill>
                <a:latin typeface="+mj-lt"/>
              </a:rPr>
              <a:t>Chúa nay thực đã phục sinh. Al-le-lu-ia. Al-le-lu-ia</a:t>
            </a:r>
            <a:r>
              <a:rPr lang="en-US" sz="6600" b="1" dirty="0">
                <a:solidFill>
                  <a:srgbClr val="002060"/>
                </a:solidFill>
                <a:latin typeface="+mj-lt"/>
              </a:rPr>
              <a:t>.</a:t>
            </a:r>
            <a:endParaRPr lang="en-US" sz="6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8536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800" b="1" dirty="0">
                <a:solidFill>
                  <a:srgbClr val="002060"/>
                </a:solidFill>
              </a:rPr>
              <a:t>Vui lên triều thần ơi,kèn cứu rỗi vang dậy rền trời. Chúa đã khởi thắng quyền uy Ngài chiếu sáng nơi nơi.</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2060"/>
                </a:solidFill>
              </a:rPr>
              <a:t>Ngài toàn thắng tội lỗi thế trần. Al-le-lu-ia. Al-le-lu-ia. Và ngàn dân hưởng ơn cứu rỗi. </a:t>
            </a:r>
            <a:endParaRPr lang="en-US" sz="6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7749304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2060"/>
                </a:solidFill>
                <a:latin typeface="+mj-lt"/>
              </a:rPr>
              <a:t>Chúa nay thực đã phục sinh. Al-le-lu-ia. Al-le-lu-ia</a:t>
            </a:r>
            <a:r>
              <a:rPr lang="en-US" sz="6600" b="1" dirty="0">
                <a:solidFill>
                  <a:srgbClr val="002060"/>
                </a:solidFill>
                <a:latin typeface="+mj-lt"/>
              </a:rPr>
              <a:t>.</a:t>
            </a:r>
            <a:endParaRPr lang="en-US" sz="6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0608980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54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dirty="0">
                <a:solidFill>
                  <a:srgbClr val="002060"/>
                </a:solidFill>
              </a:rPr>
              <a:t>Trái đất rung động và mở ra. Này giờ Chúa phục sinh mừng vui lên hỡi muôn người. Chiến thắng gian trần và quỷ ma, ngàn đời Chúa hiển vinh tràn ơn cứu rỗi mọi nơi.</a:t>
            </a:r>
            <a:endParaRPr lang="en-US" sz="47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60046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1827</Words>
  <Application>Microsoft Office PowerPoint</Application>
  <PresentationFormat>On-screen Show (16:9)</PresentationFormat>
  <Paragraphs>132</Paragraphs>
  <Slides>82</Slides>
  <Notes>0</Notes>
  <HiddenSlides>0</HiddenSlides>
  <MMClips>0</MMClips>
  <ScaleCrop>false</ScaleCrop>
  <HeadingPairs>
    <vt:vector size="4" baseType="variant">
      <vt:variant>
        <vt:lpstr>Theme</vt:lpstr>
      </vt:variant>
      <vt:variant>
        <vt:i4>16</vt:i4>
      </vt:variant>
      <vt:variant>
        <vt:lpstr>Slide Titles</vt:lpstr>
      </vt:variant>
      <vt:variant>
        <vt:i4>82</vt:i4>
      </vt:variant>
    </vt:vector>
  </HeadingPairs>
  <TitlesOfParts>
    <vt:vector size="98" baseType="lpstr">
      <vt:lpstr>Office Theme</vt:lpstr>
      <vt:lpstr>10_Office Theme</vt:lpstr>
      <vt:lpstr>36_Default Design</vt:lpstr>
      <vt:lpstr>37_Default Design</vt:lpstr>
      <vt:lpstr>6_Office Theme</vt:lpstr>
      <vt:lpstr>8_Office Theme</vt:lpstr>
      <vt:lpstr>11_Office Theme</vt:lpstr>
      <vt:lpstr>15_Office Theme</vt:lpstr>
      <vt:lpstr>20_Office Theme</vt:lpstr>
      <vt:lpstr>21_Office Theme</vt:lpstr>
      <vt:lpstr>7_Office Theme</vt:lpstr>
      <vt:lpstr>4_Office Theme</vt:lpstr>
      <vt:lpstr>5_Office Theme</vt:lpstr>
      <vt:lpstr>9_Office Theme</vt:lpstr>
      <vt:lpstr>1_Office Theme</vt:lpstr>
      <vt:lpstr>12_Office Theme</vt:lpstr>
      <vt:lpstr>PowerPoint Presentation</vt:lpstr>
      <vt:lpstr>Tập Hát Cộng Đoàn</vt:lpstr>
      <vt:lpstr>Đk: Lạy Chúa, xin chiếu ánh Thiên Nhan trên mình chúng con.</vt:lpstr>
      <vt:lpstr>Lạy Chúa Giêsu, xin giải thích Kinh Thánh cho chúng con, khiến lòng chúng con bừng cháy lên khi nghe Chúa phán dạy.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THÁNH VỊNH 4 CHÚA NHẬT III PHỤC SINH NĂM B LM KIM LONG 03 Câu</vt:lpstr>
      <vt:lpstr>Đk: Lạy Chúa, xin chiếu ánh Thiên Nhan trên mình chúng con.</vt:lpstr>
      <vt:lpstr>Tk1: Vạn lạy Chúa con khấn xin Ngài, đèn trời soi xét, ngày nguy khốn này con kêu, Ngài thương tình giải thoát. Này phàm nhân cho đến bao giờ lòng còn chai đá, còn ưa thích truyện hư không chạy theo đường hão huyền.</vt:lpstr>
      <vt:lpstr>Đk: Lạy Chúa, xin chiếu ánh Thiên Nhan trên mình chúng con.</vt:lpstr>
      <vt:lpstr>Tk2: Hãy nhận biết Thiên Chúa yêu vì người nào trung hiếu. Lời con mới vừa kêu lên, Ngài thương tình trả đáp. Này người ơi mau hãy run sợ, đừng phạm tội nữa, nằm yên đó hồi tâm đi, và tin cậy Chúa Trời.</vt:lpstr>
      <vt:lpstr>Đk: Lạy Chúa, xin chiếu ánh Thiên Nhan trên mình chúng con.</vt:lpstr>
      <vt:lpstr>Tk3: Nhiều người nói: ai sẽ ban tặng một đời hạnh phúc. Phần con vẫn chỉ trông mong Thần nhan Ngài tỏa sáng. Lòng mừng vui hơn lúc thiên hạ được mùa lúa mới, nhờ ơn Chúa dủ thương con, tặng ban đầy phước lộc.</vt:lpstr>
      <vt:lpstr>Đk: Lạy Chúa, xin chiếu ánh Thiên Nhan trên mình chúng con.</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112</cp:revision>
  <dcterms:created xsi:type="dcterms:W3CDTF">2021-05-09T08:36:44Z</dcterms:created>
  <dcterms:modified xsi:type="dcterms:W3CDTF">2024-04-10T11:36:27Z</dcterms:modified>
</cp:coreProperties>
</file>