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480" r:id="rId11"/>
    <p:sldMasterId id="2147484492" r:id="rId12"/>
    <p:sldMasterId id="2147484504" r:id="rId13"/>
  </p:sldMasterIdLst>
  <p:notesMasterIdLst>
    <p:notesMasterId r:id="rId94"/>
  </p:notesMasterIdLst>
  <p:sldIdLst>
    <p:sldId id="507" r:id="rId14"/>
    <p:sldId id="376" r:id="rId15"/>
    <p:sldId id="879" r:id="rId16"/>
    <p:sldId id="880" r:id="rId17"/>
    <p:sldId id="881" r:id="rId18"/>
    <p:sldId id="891" r:id="rId19"/>
    <p:sldId id="553" r:id="rId20"/>
    <p:sldId id="443" r:id="rId21"/>
    <p:sldId id="895" r:id="rId22"/>
    <p:sldId id="585" r:id="rId23"/>
    <p:sldId id="882" r:id="rId24"/>
    <p:sldId id="892" r:id="rId25"/>
    <p:sldId id="392" r:id="rId26"/>
    <p:sldId id="393" r:id="rId27"/>
    <p:sldId id="394" r:id="rId28"/>
    <p:sldId id="395" r:id="rId29"/>
    <p:sldId id="396" r:id="rId30"/>
    <p:sldId id="397" r:id="rId31"/>
    <p:sldId id="398" r:id="rId32"/>
    <p:sldId id="399" r:id="rId33"/>
    <p:sldId id="839" r:id="rId34"/>
    <p:sldId id="649" r:id="rId35"/>
    <p:sldId id="867" r:id="rId36"/>
    <p:sldId id="868" r:id="rId37"/>
    <p:sldId id="869" r:id="rId38"/>
    <p:sldId id="870" r:id="rId39"/>
    <p:sldId id="871" r:id="rId40"/>
    <p:sldId id="872" r:id="rId41"/>
    <p:sldId id="873" r:id="rId42"/>
    <p:sldId id="874" r:id="rId43"/>
    <p:sldId id="861" r:id="rId44"/>
    <p:sldId id="878" r:id="rId45"/>
    <p:sldId id="853" r:id="rId46"/>
    <p:sldId id="549" r:id="rId47"/>
    <p:sldId id="400" r:id="rId48"/>
    <p:sldId id="401" r:id="rId49"/>
    <p:sldId id="402" r:id="rId50"/>
    <p:sldId id="403" r:id="rId51"/>
    <p:sldId id="404" r:id="rId52"/>
    <p:sldId id="405" r:id="rId53"/>
    <p:sldId id="406" r:id="rId54"/>
    <p:sldId id="407" r:id="rId55"/>
    <p:sldId id="408" r:id="rId56"/>
    <p:sldId id="409" r:id="rId57"/>
    <p:sldId id="410" r:id="rId58"/>
    <p:sldId id="411" r:id="rId59"/>
    <p:sldId id="412" r:id="rId60"/>
    <p:sldId id="550" r:id="rId61"/>
    <p:sldId id="558" r:id="rId62"/>
    <p:sldId id="559" r:id="rId63"/>
    <p:sldId id="561" r:id="rId64"/>
    <p:sldId id="896" r:id="rId65"/>
    <p:sldId id="614" r:id="rId66"/>
    <p:sldId id="897" r:id="rId67"/>
    <p:sldId id="276" r:id="rId68"/>
    <p:sldId id="810" r:id="rId69"/>
    <p:sldId id="840" r:id="rId70"/>
    <p:sldId id="277" r:id="rId71"/>
    <p:sldId id="278" r:id="rId72"/>
    <p:sldId id="898" r:id="rId73"/>
    <p:sldId id="279" r:id="rId74"/>
    <p:sldId id="899" r:id="rId75"/>
    <p:sldId id="290" r:id="rId76"/>
    <p:sldId id="886" r:id="rId77"/>
    <p:sldId id="900" r:id="rId78"/>
    <p:sldId id="901" r:id="rId79"/>
    <p:sldId id="291" r:id="rId80"/>
    <p:sldId id="887" r:id="rId81"/>
    <p:sldId id="902" r:id="rId82"/>
    <p:sldId id="903" r:id="rId83"/>
    <p:sldId id="292" r:id="rId84"/>
    <p:sldId id="698" r:id="rId85"/>
    <p:sldId id="904" r:id="rId86"/>
    <p:sldId id="905" r:id="rId87"/>
    <p:sldId id="906" r:id="rId88"/>
    <p:sldId id="907" r:id="rId89"/>
    <p:sldId id="293" r:id="rId90"/>
    <p:sldId id="563" r:id="rId91"/>
    <p:sldId id="564" r:id="rId92"/>
    <p:sldId id="894"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slide" Target="slides/slide76.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presProps" Target="pres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67</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4790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1853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7404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494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60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556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203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81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5111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1322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5327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4882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8689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846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912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9342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14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53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0884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4541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78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243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4882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8689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846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912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93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1408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53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0884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4541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78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24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998073"/>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99953"/>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99953"/>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0.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Tk2</a:t>
            </a:r>
            <a:r>
              <a:rPr lang="vi-VN" sz="5400" b="0" u="sng" dirty="0">
                <a:solidFill>
                  <a:srgbClr val="FFFF00"/>
                </a:solidFill>
                <a:effectLst/>
                <a:latin typeface="+mj-lt"/>
              </a:rPr>
              <a:t>:</a:t>
            </a:r>
            <a:r>
              <a:rPr lang="vi-VN" sz="5400" b="0" dirty="0">
                <a:solidFill>
                  <a:schemeClr val="bg1"/>
                </a:solidFill>
                <a:effectLst/>
                <a:latin typeface="+mj-lt"/>
              </a:rPr>
              <a:t> </a:t>
            </a:r>
            <a:r>
              <a:rPr lang="vi-VN" sz="4400" dirty="0">
                <a:solidFill>
                  <a:schemeClr val="bg1"/>
                </a:solidFill>
              </a:rPr>
              <a:t>Về nhà Cha tim con đây ngất ngây. Nguồn yêu thương Cha trao ban chứa chan, bàn tiệc Thánh Cha dọn sẵn rồi. Ngồi bên Cha quên đi bao nỗi đau, từng đêm thâu con đây luôn khát khao, giây phút này lòng con mơ ước từ lâu.</a:t>
            </a:r>
            <a:endParaRPr lang="vi-VN" sz="54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800" b="0" u="sng" dirty="0" err="1">
                <a:solidFill>
                  <a:srgbClr val="FFFF00"/>
                </a:solidFill>
                <a:effectLst/>
                <a:latin typeface="+mj-lt"/>
              </a:rPr>
              <a:t>Đk</a:t>
            </a:r>
            <a:r>
              <a:rPr lang="vi-VN" sz="5800" b="0" u="sng" dirty="0">
                <a:solidFill>
                  <a:srgbClr val="FFFF00"/>
                </a:solidFill>
                <a:effectLst/>
                <a:latin typeface="+mj-lt"/>
              </a:rPr>
              <a:t>:</a:t>
            </a:r>
            <a:r>
              <a:rPr lang="en-US" sz="5800" dirty="0">
                <a:solidFill>
                  <a:schemeClr val="bg1"/>
                </a:solidFill>
                <a:latin typeface="+mj-lt"/>
              </a:rPr>
              <a:t> </a:t>
            </a:r>
            <a:r>
              <a:rPr lang="vi-VN" sz="5800" dirty="0">
                <a:solidFill>
                  <a:schemeClr val="bg1"/>
                </a:solidFill>
                <a:latin typeface="+mj-lt"/>
              </a:rPr>
              <a:t>Tiến, tiến bước ta cùng nhau đi tới. Tay trong tay ta cùng nhau lên tiếng, hát vang bài ca thiết tha tạ ơn Cha.</a:t>
            </a:r>
          </a:p>
        </p:txBody>
      </p:sp>
    </p:spTree>
    <p:extLst>
      <p:ext uri="{BB962C8B-B14F-4D97-AF65-F5344CB8AC3E}">
        <p14:creationId xmlns:p14="http://schemas.microsoft.com/office/powerpoint/2010/main" val="178062210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9340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a:t>Dân Ni-ni-vê bỏ đường gian ác mà trở lại.</a:t>
            </a:r>
          </a:p>
          <a:p>
            <a:r>
              <a:rPr lang="vi-VN" sz="3200">
                <a:solidFill>
                  <a:srgbClr val="FF0000"/>
                </a:solidFill>
              </a:rPr>
              <a:t>Bài trích sách ngôn sứ Giô-na.</a:t>
            </a:r>
          </a:p>
        </p:txBody>
      </p:sp>
    </p:spTree>
    <p:extLst>
      <p:ext uri="{BB962C8B-B14F-4D97-AF65-F5344CB8AC3E}">
        <p14:creationId xmlns:p14="http://schemas.microsoft.com/office/powerpoint/2010/main" val="3450100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a:solidFill>
                  <a:srgbClr val="FFFF00"/>
                </a:solidFill>
              </a:rPr>
              <a:t>THÁNH VỊNH 24</a:t>
            </a:r>
            <a:br>
              <a:rPr lang="en-US">
                <a:solidFill>
                  <a:srgbClr val="FFFF00"/>
                </a:solidFill>
              </a:rPr>
            </a:br>
            <a:r>
              <a:rPr lang="en-US">
                <a:solidFill>
                  <a:srgbClr val="FFFF00"/>
                </a:solidFill>
              </a:rPr>
              <a:t>CHÚA NHẬT III THƯỜNG NIÊN</a:t>
            </a:r>
            <a:br>
              <a:rPr lang="en-US">
                <a:solidFill>
                  <a:srgbClr val="FFFF00"/>
                </a:solidFill>
              </a:rPr>
            </a:br>
            <a:r>
              <a:rPr lang="en-US">
                <a:solidFill>
                  <a:srgbClr val="FFFF00"/>
                </a:solidFill>
              </a:rPr>
              <a:t>NĂM B </a:t>
            </a:r>
            <a:br>
              <a:rPr lang="en-US">
                <a:solidFill>
                  <a:srgbClr val="FFFF00"/>
                </a:solidFill>
              </a:rPr>
            </a:br>
            <a:r>
              <a:rPr lang="en-US" i="1">
                <a:solidFill>
                  <a:schemeClr val="bg1"/>
                </a:solidFill>
              </a:rPr>
              <a:t>LM KIM LONG</a:t>
            </a:r>
            <a:br>
              <a:rPr lang="en-US" i="1">
                <a:solidFill>
                  <a:schemeClr val="bg1"/>
                </a:solidFill>
              </a:rPr>
            </a:br>
            <a:r>
              <a:rPr lang="en-US" i="1">
                <a:solidFill>
                  <a:schemeClr val="bg1"/>
                </a:solidFill>
              </a:rPr>
              <a:t>03 Câu</a:t>
            </a:r>
          </a:p>
        </p:txBody>
      </p:sp>
    </p:spTree>
    <p:extLst>
      <p:ext uri="{BB962C8B-B14F-4D97-AF65-F5344CB8AC3E}">
        <p14:creationId xmlns:p14="http://schemas.microsoft.com/office/powerpoint/2010/main" val="3528667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a:solidFill>
                  <a:srgbClr val="FFFF00"/>
                </a:solidFill>
              </a:rPr>
              <a:t>Đk:</a:t>
            </a:r>
            <a:r>
              <a:rPr lang="en-US" sz="8800">
                <a:solidFill>
                  <a:schemeClr val="bg1"/>
                </a:solidFill>
              </a:rPr>
              <a:t> </a:t>
            </a:r>
            <a:r>
              <a:rPr lang="vi-VN" sz="8800">
                <a:solidFill>
                  <a:schemeClr val="bg1"/>
                </a:solidFill>
              </a:rPr>
              <a:t>Lạy Chúa, xin dạy con lối bước của Ngài.</a:t>
            </a:r>
            <a:endParaRPr lang="en-US" sz="8800">
              <a:solidFill>
                <a:schemeClr val="bg1"/>
              </a:solidFill>
            </a:endParaRPr>
          </a:p>
        </p:txBody>
      </p:sp>
    </p:spTree>
    <p:extLst>
      <p:ext uri="{BB962C8B-B14F-4D97-AF65-F5344CB8AC3E}">
        <p14:creationId xmlns:p14="http://schemas.microsoft.com/office/powerpoint/2010/main" val="3560486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Xin chỉ dạy con biết đường lối Chúa. Và dẫn con theo chân lý của Ngài. Vì Ngài là Thần Linh tế độ cho con. Ngày đêm con vững tin lòng thương xót Ngài.</a:t>
            </a:r>
            <a:endParaRPr lang="en-US" sz="5400">
              <a:solidFill>
                <a:schemeClr val="bg1"/>
              </a:solidFill>
            </a:endParaRPr>
          </a:p>
        </p:txBody>
      </p:sp>
    </p:spTree>
    <p:extLst>
      <p:ext uri="{BB962C8B-B14F-4D97-AF65-F5344CB8AC3E}">
        <p14:creationId xmlns:p14="http://schemas.microsoft.com/office/powerpoint/2010/main" val="1979267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a:solidFill>
                  <a:srgbClr val="FFFF00"/>
                </a:solidFill>
              </a:rPr>
              <a:t>Đk:</a:t>
            </a:r>
            <a:r>
              <a:rPr lang="en-US" sz="8800">
                <a:solidFill>
                  <a:schemeClr val="bg1"/>
                </a:solidFill>
              </a:rPr>
              <a:t> </a:t>
            </a:r>
            <a:r>
              <a:rPr lang="vi-VN" sz="8800">
                <a:solidFill>
                  <a:schemeClr val="bg1"/>
                </a:solidFill>
              </a:rPr>
              <a:t>Lạy Chúa, xin dạy con lối bước của Ngài.</a:t>
            </a:r>
            <a:endParaRPr lang="en-US" sz="8800">
              <a:solidFill>
                <a:schemeClr val="bg1"/>
              </a:solidFill>
            </a:endParaRPr>
          </a:p>
        </p:txBody>
      </p:sp>
    </p:spTree>
    <p:extLst>
      <p:ext uri="{BB962C8B-B14F-4D97-AF65-F5344CB8AC3E}">
        <p14:creationId xmlns:p14="http://schemas.microsoft.com/office/powerpoint/2010/main" val="2111841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Xin dủ lòng thương nhớ tình nghĩa cũ. Ngài đã ban qua muôn thuở muôn đời. Tội tình của tuổi thơ Chúa đừng ghi tâm, mà xin luôn nhớ con vì ân nghĩa Ngài.</a:t>
            </a:r>
            <a:endParaRPr lang="en-US" sz="5400">
              <a:solidFill>
                <a:schemeClr val="bg1"/>
              </a:solidFill>
            </a:endParaRPr>
          </a:p>
        </p:txBody>
      </p:sp>
    </p:spTree>
    <p:extLst>
      <p:ext uri="{BB962C8B-B14F-4D97-AF65-F5344CB8AC3E}">
        <p14:creationId xmlns:p14="http://schemas.microsoft.com/office/powerpoint/2010/main" val="211538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a:solidFill>
                  <a:srgbClr val="FFFF00"/>
                </a:solidFill>
              </a:rPr>
              <a:t>Đk:</a:t>
            </a:r>
            <a:r>
              <a:rPr lang="en-US" sz="8800">
                <a:solidFill>
                  <a:schemeClr val="bg1"/>
                </a:solidFill>
              </a:rPr>
              <a:t> </a:t>
            </a:r>
            <a:r>
              <a:rPr lang="vi-VN" sz="8800">
                <a:solidFill>
                  <a:schemeClr val="bg1"/>
                </a:solidFill>
              </a:rPr>
              <a:t>Lạy Chúa, xin dạy con lối bước của Ngài.</a:t>
            </a:r>
            <a:endParaRPr lang="en-US" sz="8800">
              <a:solidFill>
                <a:schemeClr val="bg1"/>
              </a:solidFill>
            </a:endParaRPr>
          </a:p>
        </p:txBody>
      </p:sp>
    </p:spTree>
    <p:extLst>
      <p:ext uri="{BB962C8B-B14F-4D97-AF65-F5344CB8AC3E}">
        <p14:creationId xmlns:p14="http://schemas.microsoft.com/office/powerpoint/2010/main" val="2541546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Xin chỉ đường cho những kẻ lỡ bước, vì Chúa đây luôn nhân ái chân thực. Dìu kẻ nghèo hèn theo lối đường công minh, dạy con luôn vững tâm tìm theo lối Ngài.</a:t>
            </a:r>
            <a:endParaRPr lang="en-US" sz="5400">
              <a:solidFill>
                <a:schemeClr val="bg1"/>
              </a:solidFill>
            </a:endParaRPr>
          </a:p>
        </p:txBody>
      </p:sp>
    </p:spTree>
    <p:extLst>
      <p:ext uri="{BB962C8B-B14F-4D97-AF65-F5344CB8AC3E}">
        <p14:creationId xmlns:p14="http://schemas.microsoft.com/office/powerpoint/2010/main" val="414948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a:solidFill>
                  <a:srgbClr val="FFFF00"/>
                </a:solidFill>
              </a:rPr>
              <a:t>Đk:</a:t>
            </a:r>
            <a:r>
              <a:rPr lang="en-US" sz="8800">
                <a:solidFill>
                  <a:schemeClr val="bg1"/>
                </a:solidFill>
              </a:rPr>
              <a:t> </a:t>
            </a:r>
            <a:r>
              <a:rPr lang="vi-VN" sz="8800">
                <a:solidFill>
                  <a:schemeClr val="bg1"/>
                </a:solidFill>
              </a:rPr>
              <a:t>Lạy Chúa, xin dạy con lối bước của Ngài.</a:t>
            </a:r>
            <a:endParaRPr lang="en-US" sz="8800">
              <a:solidFill>
                <a:schemeClr val="bg1"/>
              </a:solidFill>
            </a:endParaRPr>
          </a:p>
        </p:txBody>
      </p:sp>
    </p:spTree>
    <p:extLst>
      <p:ext uri="{BB962C8B-B14F-4D97-AF65-F5344CB8AC3E}">
        <p14:creationId xmlns:p14="http://schemas.microsoft.com/office/powerpoint/2010/main" val="4160400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a:solidFill>
                  <a:srgbClr val="FFFF00"/>
                </a:solidFill>
              </a:rPr>
              <a:t>Đk:</a:t>
            </a:r>
            <a:r>
              <a:rPr lang="en-US" sz="8800">
                <a:solidFill>
                  <a:schemeClr val="bg1"/>
                </a:solidFill>
              </a:rPr>
              <a:t> </a:t>
            </a:r>
            <a:r>
              <a:rPr lang="vi-VN" sz="8800">
                <a:solidFill>
                  <a:schemeClr val="bg1"/>
                </a:solidFill>
              </a:rPr>
              <a:t>Lạy Chúa, xin dạy con lối bước của Ngài.</a:t>
            </a:r>
            <a:endParaRPr lang="en-US" sz="8800">
              <a:solidFill>
                <a:schemeClr val="bg1"/>
              </a:solidFill>
            </a:endParaRPr>
          </a:p>
        </p:txBody>
      </p:sp>
    </p:spTree>
    <p:extLst>
      <p:ext uri="{BB962C8B-B14F-4D97-AF65-F5344CB8AC3E}">
        <p14:creationId xmlns:p14="http://schemas.microsoft.com/office/powerpoint/2010/main" val="3140315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2</a:t>
            </a:r>
            <a:r>
              <a:rPr lang="vi-VN" sz="3200" b="1">
                <a:ln w="1905"/>
                <a:solidFill>
                  <a:srgbClr val="A50021"/>
                </a:solidFill>
                <a:effectLst>
                  <a:innerShdw blurRad="69850" dist="43180" dir="5400000">
                    <a:srgbClr val="000000">
                      <a:alpha val="65000"/>
                    </a:srgbClr>
                  </a:innerShdw>
                </a:effectLst>
              </a:rPr>
              <a:t>.</a:t>
            </a:r>
          </a:p>
          <a:p>
            <a:r>
              <a:rPr lang="vi-VN" sz="3200">
                <a:solidFill>
                  <a:prstClr val="black"/>
                </a:solidFill>
              </a:rPr>
              <a:t>Bộ mặt thế gian này đang biến đi.</a:t>
            </a:r>
          </a:p>
          <a:p>
            <a:r>
              <a:rPr lang="vi-VN" sz="3200">
                <a:solidFill>
                  <a:srgbClr val="FF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581400"/>
          </a:xfrm>
        </p:spPr>
        <p:txBody>
          <a:bodyPr>
            <a:noAutofit/>
          </a:bodyPr>
          <a:lstStyle/>
          <a:p>
            <a:pPr algn="just"/>
            <a:r>
              <a:rPr lang="vi-VN" sz="7200">
                <a:solidFill>
                  <a:schemeClr val="bg1"/>
                </a:solidFill>
              </a:rPr>
              <a:t>Nước Thiên Chúa đã gần đến, hãy tin vào Tin Mừng.</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969408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Xin chỉ dạy con biết đường lối Chúa. Và dẫn con theo chân lý của Ngài. Vì Ngài là Thần Linh tế độ cho con. Ngày đêm con vững tin lòng thương xót Ngài.</a:t>
            </a:r>
            <a:endParaRPr lang="en-US" sz="5400">
              <a:solidFill>
                <a:schemeClr val="bg1"/>
              </a:solidFill>
            </a:endParaRPr>
          </a:p>
        </p:txBody>
      </p:sp>
    </p:spTree>
    <p:extLst>
      <p:ext uri="{BB962C8B-B14F-4D97-AF65-F5344CB8AC3E}">
        <p14:creationId xmlns:p14="http://schemas.microsoft.com/office/powerpoint/2010/main" val="2296591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91683"/>
            <a:ext cx="5867400" cy="2985433"/>
          </a:xfrm>
          <a:prstGeom prst="rect">
            <a:avLst/>
          </a:prstGeom>
        </p:spPr>
        <p:txBody>
          <a:bodyPr wrap="square">
            <a:spAutoFit/>
          </a:bodyPr>
          <a:lstStyle/>
          <a:p>
            <a:pPr algn="ctr"/>
            <a:r>
              <a:rPr lang="en-US" sz="2400"/>
              <a:t>Chúa Nhật III Thường Niên</a:t>
            </a:r>
          </a:p>
          <a:p>
            <a:pPr algn="ctr"/>
            <a:r>
              <a:rPr lang="en-US" sz="2400"/>
              <a:t>Năm B</a:t>
            </a:r>
          </a:p>
          <a:p>
            <a:r>
              <a:rPr lang="vi-VN" sz="2800"/>
              <a:t>Anh chị em thân mến, ăn năn sám hối và tin vào Tin mừng là những việc mà người Kitô hữu chúng ta phải thực hiện suốt đời. Chúng ta hãy sốt sắng xin Chúa giúp chúng ta.</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581400" y="2570911"/>
            <a:ext cx="5410200" cy="1323439"/>
          </a:xfrm>
          <a:prstGeom prst="rect">
            <a:avLst/>
          </a:prstGeom>
        </p:spPr>
        <p:txBody>
          <a:bodyPr wrap="square">
            <a:spAutoFit/>
          </a:bodyPr>
          <a:lstStyle/>
          <a:p>
            <a:pPr algn="ctr"/>
            <a:r>
              <a:rPr lang="en-US" sz="4000" b="1" dirty="0" err="1">
                <a:solidFill>
                  <a:srgbClr val="FFFF00"/>
                </a:solidFill>
              </a:rPr>
              <a:t>Nhạc</a:t>
            </a:r>
            <a:r>
              <a:rPr lang="en-US" sz="4000" b="1" dirty="0">
                <a:solidFill>
                  <a:srgbClr val="FFFF00"/>
                </a:solidFill>
              </a:rPr>
              <a:t> </a:t>
            </a:r>
            <a:r>
              <a:rPr lang="en-US" sz="4000" b="1" dirty="0" err="1">
                <a:solidFill>
                  <a:srgbClr val="FFFF00"/>
                </a:solidFill>
              </a:rPr>
              <a:t>Khúc</a:t>
            </a:r>
            <a:r>
              <a:rPr lang="en-US" sz="4000" b="1" dirty="0">
                <a:solidFill>
                  <a:srgbClr val="FFFF00"/>
                </a:solidFill>
              </a:rPr>
              <a:t> H</a:t>
            </a:r>
            <a:r>
              <a:rPr lang="vi-VN" sz="4000" b="1" dirty="0">
                <a:solidFill>
                  <a:srgbClr val="FFFF00"/>
                </a:solidFill>
              </a:rPr>
              <a:t>ư</a:t>
            </a:r>
            <a:r>
              <a:rPr lang="en-US" sz="4000" b="1" dirty="0" err="1">
                <a:solidFill>
                  <a:srgbClr val="FFFF00"/>
                </a:solidFill>
              </a:rPr>
              <a:t>ơng</a:t>
            </a:r>
            <a:r>
              <a:rPr lang="en-US" sz="4000" b="1" dirty="0">
                <a:solidFill>
                  <a:srgbClr val="FFFF00"/>
                </a:solidFill>
              </a:rPr>
              <a:t> </a:t>
            </a:r>
            <a:r>
              <a:rPr lang="en-US" sz="4000" b="1" dirty="0" err="1">
                <a:solidFill>
                  <a:srgbClr val="FFFF00"/>
                </a:solidFill>
              </a:rPr>
              <a:t>Trầm</a:t>
            </a:r>
            <a:endParaRPr lang="en-US" sz="4000" b="1" dirty="0">
              <a:solidFill>
                <a:srgbClr val="FFFF00"/>
              </a:solidFill>
            </a:endParaRPr>
          </a:p>
          <a:p>
            <a:pPr algn="ctr"/>
            <a:r>
              <a:rPr lang="en-US" sz="4000" b="1" i="1" dirty="0" err="1">
                <a:solidFill>
                  <a:schemeClr val="bg1"/>
                </a:solidFill>
              </a:rPr>
              <a:t>Giang</a:t>
            </a:r>
            <a:r>
              <a:rPr lang="en-US" sz="4000" b="1" i="1" dirty="0">
                <a:solidFill>
                  <a:schemeClr val="bg1"/>
                </a:solidFill>
              </a:rPr>
              <a:t> </a:t>
            </a:r>
            <a:r>
              <a:rPr lang="en-US" sz="4000" b="1" i="1" dirty="0" err="1">
                <a:solidFill>
                  <a:schemeClr val="bg1"/>
                </a:solidFill>
              </a:rPr>
              <a:t>Tâm</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581400"/>
          </a:xfrm>
        </p:spPr>
        <p:txBody>
          <a:bodyPr>
            <a:noAutofit/>
          </a:bodyPr>
          <a:lstStyle/>
          <a:p>
            <a:pPr algn="just"/>
            <a:r>
              <a:rPr lang="vi-VN" sz="7200">
                <a:solidFill>
                  <a:schemeClr val="bg1"/>
                </a:solidFill>
              </a:rPr>
              <a:t>Nước Thiên Chúa đã gần đến, hãy tin vào Tin Mừng.</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3111549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dirty="0">
                <a:solidFill>
                  <a:schemeClr val="bg1"/>
                </a:solidFill>
              </a:rPr>
              <a:t> </a:t>
            </a:r>
            <a:r>
              <a:rPr lang="vi-VN" dirty="0">
                <a:solidFill>
                  <a:schemeClr val="bg1"/>
                </a:solidFill>
              </a:rPr>
              <a:t>Ngạt ngào hương trầm tỏa bay lên</a:t>
            </a:r>
            <a:r>
              <a:rPr lang="en-US" dirty="0">
                <a:solidFill>
                  <a:schemeClr val="bg1"/>
                </a:solidFill>
              </a:rPr>
              <a:t>, n</a:t>
            </a:r>
            <a:r>
              <a:rPr lang="vi-VN" dirty="0">
                <a:solidFill>
                  <a:schemeClr val="bg1"/>
                </a:solidFill>
              </a:rPr>
              <a:t>gạt ngào hương trầm tỏa bay lên, tỏa bay lên tỏa bay lên tòa Chúa. Xin cho của lễ con dâng thắm thi</a:t>
            </a:r>
            <a:r>
              <a:rPr lang="en-US" dirty="0">
                <a:solidFill>
                  <a:schemeClr val="bg1"/>
                </a:solidFill>
              </a:rPr>
              <a:t>ế</a:t>
            </a:r>
            <a:r>
              <a:rPr lang="vi-VN" dirty="0">
                <a:solidFill>
                  <a:schemeClr val="bg1"/>
                </a:solidFill>
              </a:rPr>
              <a:t>t t</a:t>
            </a:r>
            <a:r>
              <a:rPr lang="en-US" dirty="0">
                <a:solidFill>
                  <a:schemeClr val="bg1"/>
                </a:solidFill>
              </a:rPr>
              <a:t>ấ</a:t>
            </a:r>
            <a:r>
              <a:rPr lang="vi-VN" dirty="0">
                <a:solidFill>
                  <a:schemeClr val="bg1"/>
                </a:solidFill>
              </a:rPr>
              <a:t>m lòng mến tri ân, theo làn hương trầm dâng lên.</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dirty="0">
                <a:solidFill>
                  <a:schemeClr val="bg1"/>
                </a:solidFill>
              </a:rPr>
              <a:t> </a:t>
            </a:r>
            <a:r>
              <a:rPr lang="vi-VN" dirty="0">
                <a:solidFill>
                  <a:schemeClr val="bg1"/>
                </a:solidFill>
              </a:rPr>
              <a:t>Này bánh rượu với tình yêu đoàn con dâng Ngài. Cùng với nhọc lao ngày qua tháng năm miệt mài. Đây của lễ kính dâng Ngài như làn hương ngát diệu vời, nguyện dâng lên Chúa câu ngợi chúc muôn đời.</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dirty="0">
                <a:solidFill>
                  <a:schemeClr val="bg1"/>
                </a:solidFill>
              </a:rPr>
              <a:t> </a:t>
            </a:r>
            <a:r>
              <a:rPr lang="vi-VN" sz="4800" dirty="0">
                <a:solidFill>
                  <a:schemeClr val="bg1"/>
                </a:solidFill>
              </a:rPr>
              <a:t>Ngạt ngào hương trầm tỏa bay lên</a:t>
            </a:r>
            <a:r>
              <a:rPr lang="en-US" sz="4800" dirty="0">
                <a:solidFill>
                  <a:schemeClr val="bg1"/>
                </a:solidFill>
              </a:rPr>
              <a:t>, n</a:t>
            </a:r>
            <a:r>
              <a:rPr lang="vi-VN" sz="4800" dirty="0">
                <a:solidFill>
                  <a:schemeClr val="bg1"/>
                </a:solidFill>
              </a:rPr>
              <a:t>gạt ngào hương trầm tỏa bay lên, tỏa bay lên tỏa bay lên tòa Chúa. Xin cho của lễ con dâng thắm thi</a:t>
            </a:r>
            <a:r>
              <a:rPr lang="en-US" sz="4800" dirty="0">
                <a:solidFill>
                  <a:schemeClr val="bg1"/>
                </a:solidFill>
              </a:rPr>
              <a:t>ế</a:t>
            </a:r>
            <a:r>
              <a:rPr lang="vi-VN" sz="4800" dirty="0">
                <a:solidFill>
                  <a:schemeClr val="bg1"/>
                </a:solidFill>
              </a:rPr>
              <a:t>t t</a:t>
            </a:r>
            <a:r>
              <a:rPr lang="en-US" sz="4800" dirty="0">
                <a:solidFill>
                  <a:schemeClr val="bg1"/>
                </a:solidFill>
              </a:rPr>
              <a:t>ấ</a:t>
            </a:r>
            <a:r>
              <a:rPr lang="vi-VN" sz="4800" dirty="0">
                <a:solidFill>
                  <a:schemeClr val="bg1"/>
                </a:solidFill>
              </a:rPr>
              <a:t>m lòng mến tri ân, theo làn hương trầm dâng lên.</a:t>
            </a:r>
            <a:endParaRPr lang="en-US" sz="4800" b="0" dirty="0">
              <a:solidFill>
                <a:schemeClr val="bg1"/>
              </a:solidFill>
              <a:effectLst/>
            </a:endParaRPr>
          </a:p>
        </p:txBody>
      </p:sp>
    </p:spTree>
    <p:extLst>
      <p:ext uri="{BB962C8B-B14F-4D97-AF65-F5344CB8AC3E}">
        <p14:creationId xmlns:p14="http://schemas.microsoft.com/office/powerpoint/2010/main" val="33366478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dirty="0">
                <a:solidFill>
                  <a:srgbClr val="FFFF00"/>
                </a:solidFill>
                <a:effectLst/>
              </a:rPr>
              <a:t> </a:t>
            </a:r>
            <a:r>
              <a:rPr lang="vi-VN" sz="4600" dirty="0">
                <a:solidFill>
                  <a:schemeClr val="bg1"/>
                </a:solidFill>
              </a:rPr>
              <a:t>Đời sống ngày nắng ngày mưa trọn kiếp xoay vần. Cùng những buồn vui đời với bao thăng trầm. Cuộc đời nhỏ bé đáng gì  để làm lễ hiến dâng Ngài,</a:t>
            </a:r>
            <a:r>
              <a:rPr lang="en-US" sz="4600" dirty="0">
                <a:solidFill>
                  <a:schemeClr val="bg1"/>
                </a:solidFill>
              </a:rPr>
              <a:t> </a:t>
            </a:r>
            <a:r>
              <a:rPr lang="vi-VN" sz="4600" dirty="0">
                <a:solidFill>
                  <a:schemeClr val="bg1"/>
                </a:solidFill>
              </a:rPr>
              <a:t>chỉ còn tình yêu mong</a:t>
            </a:r>
            <a:r>
              <a:rPr lang="en-US" sz="4600" dirty="0">
                <a:solidFill>
                  <a:schemeClr val="bg1"/>
                </a:solidFill>
              </a:rPr>
              <a:t> </a:t>
            </a:r>
            <a:r>
              <a:rPr lang="vi-VN" sz="4600" dirty="0">
                <a:solidFill>
                  <a:schemeClr val="bg1"/>
                </a:solidFill>
              </a:rPr>
              <a:t>được kính dâng Ngài.</a:t>
            </a:r>
          </a:p>
        </p:txBody>
      </p:sp>
    </p:spTree>
    <p:extLst>
      <p:ext uri="{BB962C8B-B14F-4D97-AF65-F5344CB8AC3E}">
        <p14:creationId xmlns:p14="http://schemas.microsoft.com/office/powerpoint/2010/main" val="2199709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dirty="0">
                <a:solidFill>
                  <a:schemeClr val="bg1"/>
                </a:solidFill>
              </a:rPr>
              <a:t> </a:t>
            </a:r>
            <a:r>
              <a:rPr lang="vi-VN" sz="4800" dirty="0">
                <a:solidFill>
                  <a:schemeClr val="bg1"/>
                </a:solidFill>
              </a:rPr>
              <a:t>Ngạt ngào hương trầm tỏa bay lên</a:t>
            </a:r>
            <a:r>
              <a:rPr lang="en-US" sz="4800" dirty="0">
                <a:solidFill>
                  <a:schemeClr val="bg1"/>
                </a:solidFill>
              </a:rPr>
              <a:t>, n</a:t>
            </a:r>
            <a:r>
              <a:rPr lang="vi-VN" sz="4800" dirty="0">
                <a:solidFill>
                  <a:schemeClr val="bg1"/>
                </a:solidFill>
              </a:rPr>
              <a:t>gạt ngào hương trầm tỏa bay lên, tỏa bay lên tỏa bay lên tòa Chúa. Xin cho của lễ con dâng thắm thi</a:t>
            </a:r>
            <a:r>
              <a:rPr lang="en-US" sz="4800" dirty="0">
                <a:solidFill>
                  <a:schemeClr val="bg1"/>
                </a:solidFill>
              </a:rPr>
              <a:t>ế</a:t>
            </a:r>
            <a:r>
              <a:rPr lang="vi-VN" sz="4800" dirty="0">
                <a:solidFill>
                  <a:schemeClr val="bg1"/>
                </a:solidFill>
              </a:rPr>
              <a:t>t t</a:t>
            </a:r>
            <a:r>
              <a:rPr lang="en-US" sz="4800" dirty="0">
                <a:solidFill>
                  <a:schemeClr val="bg1"/>
                </a:solidFill>
              </a:rPr>
              <a:t>ấ</a:t>
            </a:r>
            <a:r>
              <a:rPr lang="vi-VN" sz="4800" dirty="0">
                <a:solidFill>
                  <a:schemeClr val="bg1"/>
                </a:solidFill>
              </a:rPr>
              <a:t>m lòng mến tri ân, theo làn hương trầm dâng lên.</a:t>
            </a:r>
            <a:endParaRPr lang="en-US" sz="4800" b="0" dirty="0">
              <a:solidFill>
                <a:schemeClr val="bg1"/>
              </a:solidFill>
              <a:effectLst/>
            </a:endParaRPr>
          </a:p>
        </p:txBody>
      </p:sp>
    </p:spTree>
    <p:extLst>
      <p:ext uri="{BB962C8B-B14F-4D97-AF65-F5344CB8AC3E}">
        <p14:creationId xmlns:p14="http://schemas.microsoft.com/office/powerpoint/2010/main" val="3712439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5354761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dirty="0" err="1">
                <a:solidFill>
                  <a:srgbClr val="FFFF00"/>
                </a:solidFill>
              </a:rPr>
              <a:t>Chúa</a:t>
            </a:r>
            <a:r>
              <a:rPr lang="en-US" sz="6600" dirty="0">
                <a:solidFill>
                  <a:srgbClr val="FFFF00"/>
                </a:solidFill>
              </a:rPr>
              <a:t> </a:t>
            </a:r>
            <a:r>
              <a:rPr lang="en-US" sz="6600" dirty="0" err="1">
                <a:solidFill>
                  <a:srgbClr val="FFFF00"/>
                </a:solidFill>
              </a:rPr>
              <a:t>Biến</a:t>
            </a:r>
            <a:r>
              <a:rPr lang="en-US" sz="6600" dirty="0">
                <a:solidFill>
                  <a:srgbClr val="FFFF00"/>
                </a:solidFill>
              </a:rPr>
              <a:t> </a:t>
            </a:r>
            <a:r>
              <a:rPr lang="en-US" sz="6600" dirty="0" err="1">
                <a:solidFill>
                  <a:srgbClr val="FFFF00"/>
                </a:solidFill>
              </a:rPr>
              <a:t>Đổi</a:t>
            </a:r>
            <a:r>
              <a:rPr lang="en-US" sz="6600" dirty="0">
                <a:solidFill>
                  <a:srgbClr val="FFFF00"/>
                </a:solidFill>
              </a:rPr>
              <a:t> </a:t>
            </a:r>
            <a:r>
              <a:rPr lang="en-US" sz="6600" dirty="0" err="1">
                <a:solidFill>
                  <a:srgbClr val="FFFF00"/>
                </a:solidFill>
              </a:rPr>
              <a:t>Lòng</a:t>
            </a:r>
            <a:r>
              <a:rPr lang="en-US" sz="6600" dirty="0">
                <a:solidFill>
                  <a:srgbClr val="FFFF00"/>
                </a:solidFill>
              </a:rPr>
              <a:t> Con</a:t>
            </a:r>
            <a:br>
              <a:rPr lang="en-US" sz="6600" dirty="0">
                <a:solidFill>
                  <a:srgbClr val="FFFF00"/>
                </a:solidFill>
              </a:rPr>
            </a:br>
            <a:r>
              <a:rPr lang="en-US" sz="6000" i="1" dirty="0" err="1">
                <a:solidFill>
                  <a:schemeClr val="bg1"/>
                </a:solidFill>
              </a:rPr>
              <a:t>Vị</a:t>
            </a:r>
            <a:r>
              <a:rPr lang="en-US" sz="6000" i="1" dirty="0">
                <a:solidFill>
                  <a:schemeClr val="bg1"/>
                </a:solidFill>
              </a:rPr>
              <a:t> </a:t>
            </a:r>
            <a:r>
              <a:rPr lang="en-US" sz="6000" i="1" dirty="0" err="1">
                <a:solidFill>
                  <a:schemeClr val="bg1"/>
                </a:solidFill>
              </a:rPr>
              <a:t>Thiên</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dirty="0">
                <a:solidFill>
                  <a:srgbClr val="FFFF00"/>
                </a:solidFill>
                <a:effectLst/>
              </a:rPr>
              <a:t> </a:t>
            </a:r>
            <a:r>
              <a:rPr lang="en-US" sz="5400" dirty="0" err="1">
                <a:solidFill>
                  <a:schemeClr val="bg1"/>
                </a:solidFill>
              </a:rPr>
              <a:t>Chúa</a:t>
            </a:r>
            <a:r>
              <a:rPr lang="en-US" sz="5400" dirty="0">
                <a:solidFill>
                  <a:schemeClr val="bg1"/>
                </a:solidFill>
              </a:rPr>
              <a:t> </a:t>
            </a:r>
            <a:r>
              <a:rPr lang="en-US" sz="5400" dirty="0" err="1">
                <a:solidFill>
                  <a:schemeClr val="bg1"/>
                </a:solidFill>
              </a:rPr>
              <a:t>muốn</a:t>
            </a:r>
            <a:r>
              <a:rPr lang="en-US" sz="5400" dirty="0">
                <a:solidFill>
                  <a:schemeClr val="bg1"/>
                </a:solidFill>
              </a:rPr>
              <a:t> con </a:t>
            </a:r>
            <a:r>
              <a:rPr lang="en-US" sz="5400" dirty="0" err="1">
                <a:solidFill>
                  <a:schemeClr val="bg1"/>
                </a:solidFill>
              </a:rPr>
              <a:t>nh</a:t>
            </a:r>
            <a:r>
              <a:rPr lang="vi-VN" sz="5400" dirty="0">
                <a:solidFill>
                  <a:schemeClr val="bg1"/>
                </a:solidFill>
              </a:rPr>
              <a:t>ư</a:t>
            </a:r>
            <a:r>
              <a:rPr lang="en-US" sz="5400" dirty="0">
                <a:solidFill>
                  <a:schemeClr val="bg1"/>
                </a:solidFill>
              </a:rPr>
              <a:t> </a:t>
            </a:r>
            <a:r>
              <a:rPr lang="en-US" sz="5400" dirty="0" err="1">
                <a:solidFill>
                  <a:schemeClr val="bg1"/>
                </a:solidFill>
              </a:rPr>
              <a:t>một</a:t>
            </a:r>
            <a:r>
              <a:rPr lang="en-US" sz="5400" dirty="0">
                <a:solidFill>
                  <a:schemeClr val="bg1"/>
                </a:solidFill>
              </a:rPr>
              <a:t> </a:t>
            </a:r>
            <a:r>
              <a:rPr lang="en-US" sz="5400" dirty="0" err="1">
                <a:solidFill>
                  <a:schemeClr val="bg1"/>
                </a:solidFill>
              </a:rPr>
              <a:t>đứa</a:t>
            </a:r>
            <a:r>
              <a:rPr lang="en-US" sz="5400" dirty="0">
                <a:solidFill>
                  <a:schemeClr val="bg1"/>
                </a:solidFill>
              </a:rPr>
              <a:t> </a:t>
            </a:r>
            <a:r>
              <a:rPr lang="en-US" sz="5400" dirty="0" err="1">
                <a:solidFill>
                  <a:schemeClr val="bg1"/>
                </a:solidFill>
              </a:rPr>
              <a:t>trẻ</a:t>
            </a:r>
            <a:r>
              <a:rPr lang="en-US" sz="5400" dirty="0">
                <a:solidFill>
                  <a:schemeClr val="bg1"/>
                </a:solidFill>
              </a:rPr>
              <a:t> </a:t>
            </a:r>
            <a:r>
              <a:rPr lang="en-US" sz="5400" dirty="0" err="1">
                <a:solidFill>
                  <a:schemeClr val="bg1"/>
                </a:solidFill>
              </a:rPr>
              <a:t>th</a:t>
            </a:r>
            <a:r>
              <a:rPr lang="vi-VN" sz="5400" dirty="0">
                <a:solidFill>
                  <a:schemeClr val="bg1"/>
                </a:solidFill>
              </a:rPr>
              <a:t>ơ</a:t>
            </a:r>
            <a:r>
              <a:rPr lang="en-US" sz="5400" dirty="0">
                <a:solidFill>
                  <a:schemeClr val="bg1"/>
                </a:solidFill>
              </a:rPr>
              <a:t>, </a:t>
            </a:r>
            <a:r>
              <a:rPr lang="en-US" sz="5400" dirty="0" err="1">
                <a:solidFill>
                  <a:schemeClr val="bg1"/>
                </a:solidFill>
              </a:rPr>
              <a:t>biết</a:t>
            </a:r>
            <a:r>
              <a:rPr lang="en-US" sz="5400" dirty="0">
                <a:solidFill>
                  <a:schemeClr val="bg1"/>
                </a:solidFill>
              </a:rPr>
              <a:t> </a:t>
            </a:r>
            <a:r>
              <a:rPr lang="en-US" sz="5400" dirty="0" err="1">
                <a:solidFill>
                  <a:schemeClr val="bg1"/>
                </a:solidFill>
              </a:rPr>
              <a:t>sống</a:t>
            </a:r>
            <a:r>
              <a:rPr lang="en-US" sz="5400" dirty="0">
                <a:solidFill>
                  <a:schemeClr val="bg1"/>
                </a:solidFill>
              </a:rPr>
              <a:t> đ</a:t>
            </a:r>
            <a:r>
              <a:rPr lang="vi-VN" sz="5400" dirty="0">
                <a:solidFill>
                  <a:schemeClr val="bg1"/>
                </a:solidFill>
              </a:rPr>
              <a:t>ơ</a:t>
            </a:r>
            <a:r>
              <a:rPr lang="en-US" sz="5400" dirty="0">
                <a:solidFill>
                  <a:schemeClr val="bg1"/>
                </a:solidFill>
              </a:rPr>
              <a:t>n s</a:t>
            </a:r>
            <a:r>
              <a:rPr lang="vi-VN" sz="5400" dirty="0">
                <a:solidFill>
                  <a:schemeClr val="bg1"/>
                </a:solidFill>
              </a:rPr>
              <a:t>ơ</a:t>
            </a:r>
            <a:r>
              <a:rPr lang="en-US" sz="5400" dirty="0">
                <a:solidFill>
                  <a:schemeClr val="bg1"/>
                </a:solidFill>
              </a:rPr>
              <a:t> </a:t>
            </a:r>
            <a:r>
              <a:rPr lang="en-US" sz="5400" dirty="0" err="1">
                <a:solidFill>
                  <a:schemeClr val="bg1"/>
                </a:solidFill>
              </a:rPr>
              <a:t>và</a:t>
            </a:r>
            <a:r>
              <a:rPr lang="en-US" sz="5400" dirty="0">
                <a:solidFill>
                  <a:schemeClr val="bg1"/>
                </a:solidFill>
              </a:rPr>
              <a:t> </a:t>
            </a:r>
            <a:r>
              <a:rPr lang="en-US" sz="5400" dirty="0" err="1">
                <a:solidFill>
                  <a:schemeClr val="bg1"/>
                </a:solidFill>
              </a:rPr>
              <a:t>không</a:t>
            </a:r>
            <a:r>
              <a:rPr lang="en-US" sz="5400" dirty="0">
                <a:solidFill>
                  <a:schemeClr val="bg1"/>
                </a:solidFill>
              </a:rPr>
              <a:t> </a:t>
            </a:r>
            <a:r>
              <a:rPr lang="en-US" sz="5400" dirty="0" err="1">
                <a:solidFill>
                  <a:schemeClr val="bg1"/>
                </a:solidFill>
              </a:rPr>
              <a:t>dối</a:t>
            </a:r>
            <a:r>
              <a:rPr lang="en-US" sz="5400" dirty="0">
                <a:solidFill>
                  <a:schemeClr val="bg1"/>
                </a:solidFill>
              </a:rPr>
              <a:t> </a:t>
            </a:r>
            <a:r>
              <a:rPr lang="en-US" sz="5400" dirty="0" err="1">
                <a:solidFill>
                  <a:schemeClr val="bg1"/>
                </a:solidFill>
              </a:rPr>
              <a:t>gian</a:t>
            </a:r>
            <a:r>
              <a:rPr lang="en-US" sz="5400" dirty="0">
                <a:solidFill>
                  <a:schemeClr val="bg1"/>
                </a:solidFill>
              </a:rPr>
              <a:t>. </a:t>
            </a:r>
            <a:r>
              <a:rPr lang="en-US" sz="5400" dirty="0" err="1">
                <a:solidFill>
                  <a:schemeClr val="bg1"/>
                </a:solidFill>
              </a:rPr>
              <a:t>Cùng</a:t>
            </a:r>
            <a:r>
              <a:rPr lang="en-US" sz="5400" dirty="0">
                <a:solidFill>
                  <a:schemeClr val="bg1"/>
                </a:solidFill>
              </a:rPr>
              <a:t> </a:t>
            </a:r>
            <a:r>
              <a:rPr lang="en-US" sz="5400" dirty="0" err="1">
                <a:solidFill>
                  <a:schemeClr val="bg1"/>
                </a:solidFill>
              </a:rPr>
              <a:t>nhớ</a:t>
            </a:r>
            <a:r>
              <a:rPr lang="en-US" sz="5400" dirty="0">
                <a:solidFill>
                  <a:schemeClr val="bg1"/>
                </a:solidFill>
              </a:rPr>
              <a:t> </a:t>
            </a:r>
            <a:r>
              <a:rPr lang="en-US" sz="5400" dirty="0" err="1">
                <a:solidFill>
                  <a:schemeClr val="bg1"/>
                </a:solidFill>
              </a:rPr>
              <a:t>vâng</a:t>
            </a:r>
            <a:r>
              <a:rPr lang="en-US" sz="5400" dirty="0">
                <a:solidFill>
                  <a:schemeClr val="bg1"/>
                </a:solidFill>
              </a:rPr>
              <a:t> </a:t>
            </a:r>
            <a:r>
              <a:rPr lang="en-US" sz="5400" dirty="0" err="1">
                <a:solidFill>
                  <a:schemeClr val="bg1"/>
                </a:solidFill>
              </a:rPr>
              <a:t>nghe</a:t>
            </a:r>
            <a:r>
              <a:rPr lang="en-US" sz="5400" dirty="0">
                <a:solidFill>
                  <a:schemeClr val="bg1"/>
                </a:solidFill>
              </a:rPr>
              <a:t> </a:t>
            </a:r>
            <a:r>
              <a:rPr lang="en-US" sz="5400" dirty="0" err="1">
                <a:solidFill>
                  <a:schemeClr val="bg1"/>
                </a:solidFill>
              </a:rPr>
              <a:t>Lời</a:t>
            </a:r>
            <a:r>
              <a:rPr lang="en-US" sz="5400" dirty="0">
                <a:solidFill>
                  <a:schemeClr val="bg1"/>
                </a:solidFill>
              </a:rPr>
              <a:t> </a:t>
            </a:r>
            <a:r>
              <a:rPr lang="en-US" sz="5400" dirty="0" err="1">
                <a:solidFill>
                  <a:schemeClr val="bg1"/>
                </a:solidFill>
              </a:rPr>
              <a:t>dạy</a:t>
            </a:r>
            <a:r>
              <a:rPr lang="en-US" sz="5400" dirty="0">
                <a:solidFill>
                  <a:schemeClr val="bg1"/>
                </a:solidFill>
              </a:rPr>
              <a:t> </a:t>
            </a:r>
            <a:r>
              <a:rPr lang="en-US" sz="5400" dirty="0" err="1">
                <a:solidFill>
                  <a:schemeClr val="bg1"/>
                </a:solidFill>
              </a:rPr>
              <a:t>của</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hầu</a:t>
            </a:r>
            <a:r>
              <a:rPr lang="en-US" sz="5400" dirty="0">
                <a:solidFill>
                  <a:schemeClr val="bg1"/>
                </a:solidFill>
              </a:rPr>
              <a:t> </a:t>
            </a:r>
            <a:r>
              <a:rPr lang="en-US" sz="5400" dirty="0" err="1">
                <a:solidFill>
                  <a:schemeClr val="bg1"/>
                </a:solidFill>
              </a:rPr>
              <a:t>cho</a:t>
            </a:r>
            <a:r>
              <a:rPr lang="en-US" sz="5400" dirty="0">
                <a:solidFill>
                  <a:schemeClr val="bg1"/>
                </a:solidFill>
              </a:rPr>
              <a:t> con h</a:t>
            </a:r>
            <a:r>
              <a:rPr lang="vi-VN" sz="5400" dirty="0">
                <a:solidFill>
                  <a:schemeClr val="bg1"/>
                </a:solidFill>
              </a:rPr>
              <a:t>ư</a:t>
            </a:r>
            <a:r>
              <a:rPr lang="en-US" sz="5400" dirty="0" err="1">
                <a:solidFill>
                  <a:schemeClr val="bg1"/>
                </a:solidFill>
              </a:rPr>
              <a:t>ởng</a:t>
            </a:r>
            <a:r>
              <a:rPr lang="en-US" sz="5400" dirty="0">
                <a:solidFill>
                  <a:schemeClr val="bg1"/>
                </a:solidFill>
              </a:rPr>
              <a:t> </a:t>
            </a:r>
            <a:r>
              <a:rPr lang="en-US" sz="5400" dirty="0" err="1">
                <a:solidFill>
                  <a:schemeClr val="bg1"/>
                </a:solidFill>
              </a:rPr>
              <a:t>hạnh</a:t>
            </a:r>
            <a:r>
              <a:rPr lang="en-US" sz="5400" dirty="0">
                <a:solidFill>
                  <a:schemeClr val="bg1"/>
                </a:solidFill>
              </a:rPr>
              <a:t> </a:t>
            </a:r>
            <a:r>
              <a:rPr lang="en-US" sz="5400" dirty="0" err="1">
                <a:solidFill>
                  <a:schemeClr val="bg1"/>
                </a:solidFill>
              </a:rPr>
              <a:t>phúc</a:t>
            </a:r>
            <a:r>
              <a:rPr lang="en-US" sz="5400" dirty="0">
                <a:solidFill>
                  <a:schemeClr val="bg1"/>
                </a:solidFill>
              </a:rPr>
              <a:t> </a:t>
            </a:r>
            <a:r>
              <a:rPr lang="en-US" sz="5400" dirty="0" err="1">
                <a:solidFill>
                  <a:schemeClr val="bg1"/>
                </a:solidFill>
              </a:rPr>
              <a:t>Thiên</a:t>
            </a:r>
            <a:r>
              <a:rPr lang="en-US" sz="5400" dirty="0">
                <a:solidFill>
                  <a:schemeClr val="bg1"/>
                </a:solidFill>
              </a:rPr>
              <a:t> </a:t>
            </a:r>
            <a:r>
              <a:rPr lang="en-US" sz="5400" dirty="0" err="1">
                <a:solidFill>
                  <a:schemeClr val="bg1"/>
                </a:solidFill>
              </a:rPr>
              <a:t>Đàng</a:t>
            </a:r>
            <a:r>
              <a:rPr lang="en-US" sz="5400" dirty="0">
                <a:solidFill>
                  <a:schemeClr val="bg1"/>
                </a:solidFill>
              </a:rPr>
              <a:t>. </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9340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u="sng" dirty="0">
                <a:solidFill>
                  <a:srgbClr val="FFFF00"/>
                </a:solidFill>
              </a:rPr>
              <a:t>**</a:t>
            </a:r>
            <a:r>
              <a:rPr lang="en-US" sz="5400" b="0" u="sng" dirty="0">
                <a:solidFill>
                  <a:srgbClr val="FFFF00"/>
                </a:solidFill>
                <a:effectLst/>
              </a:rPr>
              <a:t>:</a:t>
            </a:r>
            <a:r>
              <a:rPr lang="en-US" sz="5400" b="0" dirty="0">
                <a:solidFill>
                  <a:srgbClr val="FFFF00"/>
                </a:solidFill>
                <a:effectLst/>
              </a:rPr>
              <a:t> </a:t>
            </a:r>
            <a:r>
              <a:rPr lang="en-US" sz="5400" dirty="0" err="1">
                <a:solidFill>
                  <a:schemeClr val="bg1"/>
                </a:solidFill>
              </a:rPr>
              <a:t>Chúa</a:t>
            </a:r>
            <a:r>
              <a:rPr lang="en-US" sz="5400" dirty="0">
                <a:solidFill>
                  <a:schemeClr val="bg1"/>
                </a:solidFill>
              </a:rPr>
              <a:t> </a:t>
            </a:r>
            <a:r>
              <a:rPr lang="en-US" sz="5400" dirty="0" err="1">
                <a:solidFill>
                  <a:schemeClr val="bg1"/>
                </a:solidFill>
              </a:rPr>
              <a:t>hãy</a:t>
            </a:r>
            <a:r>
              <a:rPr lang="en-US" sz="5400" dirty="0">
                <a:solidFill>
                  <a:schemeClr val="bg1"/>
                </a:solidFill>
              </a:rPr>
              <a:t> </a:t>
            </a:r>
            <a:r>
              <a:rPr lang="en-US" sz="5400" dirty="0" err="1">
                <a:solidFill>
                  <a:schemeClr val="bg1"/>
                </a:solidFill>
              </a:rPr>
              <a:t>cho</a:t>
            </a:r>
            <a:r>
              <a:rPr lang="en-US" sz="5400" dirty="0">
                <a:solidFill>
                  <a:schemeClr val="bg1"/>
                </a:solidFill>
              </a:rPr>
              <a:t> con </a:t>
            </a:r>
            <a:r>
              <a:rPr lang="en-US" sz="5400" dirty="0" err="1">
                <a:solidFill>
                  <a:schemeClr val="bg1"/>
                </a:solidFill>
              </a:rPr>
              <a:t>một</a:t>
            </a:r>
            <a:r>
              <a:rPr lang="en-US" sz="5400" dirty="0">
                <a:solidFill>
                  <a:schemeClr val="bg1"/>
                </a:solidFill>
              </a:rPr>
              <a:t> </a:t>
            </a:r>
            <a:r>
              <a:rPr lang="en-US" sz="5400" dirty="0" err="1">
                <a:solidFill>
                  <a:schemeClr val="bg1"/>
                </a:solidFill>
              </a:rPr>
              <a:t>tấm</a:t>
            </a:r>
            <a:r>
              <a:rPr lang="en-US" sz="5400" dirty="0">
                <a:solidFill>
                  <a:schemeClr val="bg1"/>
                </a:solidFill>
              </a:rPr>
              <a:t> </a:t>
            </a:r>
            <a:r>
              <a:rPr lang="en-US" sz="5400" dirty="0" err="1">
                <a:solidFill>
                  <a:schemeClr val="bg1"/>
                </a:solidFill>
              </a:rPr>
              <a:t>lòng</a:t>
            </a:r>
            <a:r>
              <a:rPr lang="en-US" sz="5400" dirty="0">
                <a:solidFill>
                  <a:schemeClr val="bg1"/>
                </a:solidFill>
              </a:rPr>
              <a:t> son, </a:t>
            </a:r>
            <a:r>
              <a:rPr lang="en-US" sz="5400" dirty="0" err="1">
                <a:solidFill>
                  <a:schemeClr val="bg1"/>
                </a:solidFill>
              </a:rPr>
              <a:t>để</a:t>
            </a:r>
            <a:r>
              <a:rPr lang="en-US" sz="5400" dirty="0">
                <a:solidFill>
                  <a:schemeClr val="bg1"/>
                </a:solidFill>
              </a:rPr>
              <a:t> </a:t>
            </a:r>
            <a:r>
              <a:rPr lang="en-US" sz="5400" dirty="0" err="1">
                <a:solidFill>
                  <a:schemeClr val="bg1"/>
                </a:solidFill>
              </a:rPr>
              <a:t>biết</a:t>
            </a:r>
            <a:r>
              <a:rPr lang="en-US" sz="5400" dirty="0">
                <a:solidFill>
                  <a:schemeClr val="bg1"/>
                </a:solidFill>
              </a:rPr>
              <a:t> </a:t>
            </a:r>
            <a:r>
              <a:rPr lang="en-US" sz="5400" dirty="0" err="1">
                <a:solidFill>
                  <a:schemeClr val="bg1"/>
                </a:solidFill>
              </a:rPr>
              <a:t>quan</a:t>
            </a:r>
            <a:r>
              <a:rPr lang="en-US" sz="5400" dirty="0">
                <a:solidFill>
                  <a:schemeClr val="bg1"/>
                </a:solidFill>
              </a:rPr>
              <a:t> </a:t>
            </a:r>
            <a:r>
              <a:rPr lang="en-US" sz="5400" dirty="0" err="1">
                <a:solidFill>
                  <a:schemeClr val="bg1"/>
                </a:solidFill>
              </a:rPr>
              <a:t>tâm</a:t>
            </a:r>
            <a:r>
              <a:rPr lang="en-US" sz="5400" dirty="0">
                <a:solidFill>
                  <a:schemeClr val="bg1"/>
                </a:solidFill>
              </a:rPr>
              <a:t> </a:t>
            </a:r>
            <a:r>
              <a:rPr lang="en-US" sz="5400" dirty="0" err="1">
                <a:solidFill>
                  <a:schemeClr val="bg1"/>
                </a:solidFill>
              </a:rPr>
              <a:t>và</a:t>
            </a:r>
            <a:r>
              <a:rPr lang="en-US" sz="5400" dirty="0">
                <a:solidFill>
                  <a:schemeClr val="bg1"/>
                </a:solidFill>
              </a:rPr>
              <a:t> chia </a:t>
            </a:r>
            <a:r>
              <a:rPr lang="en-US" sz="5400" dirty="0" err="1">
                <a:solidFill>
                  <a:schemeClr val="bg1"/>
                </a:solidFill>
              </a:rPr>
              <a:t>sẻ</a:t>
            </a:r>
            <a:r>
              <a:rPr lang="en-US" sz="5400" dirty="0">
                <a:solidFill>
                  <a:schemeClr val="bg1"/>
                </a:solidFill>
              </a:rPr>
              <a:t> </a:t>
            </a:r>
            <a:r>
              <a:rPr lang="en-US" sz="5400" dirty="0" err="1">
                <a:solidFill>
                  <a:schemeClr val="bg1"/>
                </a:solidFill>
              </a:rPr>
              <a:t>nhau</a:t>
            </a:r>
            <a:r>
              <a:rPr lang="en-US" sz="5400" dirty="0">
                <a:solidFill>
                  <a:schemeClr val="bg1"/>
                </a:solidFill>
              </a:rPr>
              <a:t>. </a:t>
            </a:r>
            <a:r>
              <a:rPr lang="en-US" sz="5400" dirty="0" err="1">
                <a:solidFill>
                  <a:schemeClr val="bg1"/>
                </a:solidFill>
              </a:rPr>
              <a:t>Vì</a:t>
            </a:r>
            <a:r>
              <a:rPr lang="en-US" sz="5400" dirty="0">
                <a:solidFill>
                  <a:schemeClr val="bg1"/>
                </a:solidFill>
              </a:rPr>
              <a:t> </a:t>
            </a:r>
            <a:r>
              <a:rPr lang="en-US" sz="5400" dirty="0" err="1">
                <a:solidFill>
                  <a:schemeClr val="bg1"/>
                </a:solidFill>
              </a:rPr>
              <a:t>chính</a:t>
            </a:r>
            <a:r>
              <a:rPr lang="en-US" sz="5400" dirty="0">
                <a:solidFill>
                  <a:schemeClr val="bg1"/>
                </a:solidFill>
              </a:rPr>
              <a:t> </a:t>
            </a:r>
            <a:r>
              <a:rPr lang="en-US" sz="5400" dirty="0" err="1">
                <a:solidFill>
                  <a:schemeClr val="bg1"/>
                </a:solidFill>
              </a:rPr>
              <a:t>anh</a:t>
            </a:r>
            <a:r>
              <a:rPr lang="en-US" sz="5400" dirty="0">
                <a:solidFill>
                  <a:schemeClr val="bg1"/>
                </a:solidFill>
              </a:rPr>
              <a:t> </a:t>
            </a:r>
            <a:r>
              <a:rPr lang="en-US" sz="5400" dirty="0" err="1">
                <a:solidFill>
                  <a:schemeClr val="bg1"/>
                </a:solidFill>
              </a:rPr>
              <a:t>em</a:t>
            </a:r>
            <a:r>
              <a:rPr lang="en-US" sz="5400" dirty="0">
                <a:solidFill>
                  <a:schemeClr val="bg1"/>
                </a:solidFill>
              </a:rPr>
              <a:t> </a:t>
            </a:r>
            <a:r>
              <a:rPr lang="en-US" sz="5400" dirty="0" err="1">
                <a:solidFill>
                  <a:schemeClr val="bg1"/>
                </a:solidFill>
              </a:rPr>
              <a:t>là</a:t>
            </a:r>
            <a:r>
              <a:rPr lang="en-US" sz="5400" dirty="0">
                <a:solidFill>
                  <a:schemeClr val="bg1"/>
                </a:solidFill>
              </a:rPr>
              <a:t> </a:t>
            </a:r>
            <a:r>
              <a:rPr lang="en-US" sz="5400" dirty="0" err="1">
                <a:solidFill>
                  <a:schemeClr val="bg1"/>
                </a:solidFill>
              </a:rPr>
              <a:t>hiện</a:t>
            </a:r>
            <a:r>
              <a:rPr lang="en-US" sz="5400" dirty="0">
                <a:solidFill>
                  <a:schemeClr val="bg1"/>
                </a:solidFill>
              </a:rPr>
              <a:t> </a:t>
            </a:r>
            <a:r>
              <a:rPr lang="en-US" sz="5400" dirty="0" err="1">
                <a:solidFill>
                  <a:schemeClr val="bg1"/>
                </a:solidFill>
              </a:rPr>
              <a:t>thân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hết</a:t>
            </a:r>
            <a:r>
              <a:rPr lang="en-US" sz="5400" dirty="0">
                <a:solidFill>
                  <a:schemeClr val="bg1"/>
                </a:solidFill>
              </a:rPr>
              <a:t> </a:t>
            </a:r>
            <a:r>
              <a:rPr lang="en-US" sz="5400" dirty="0" err="1">
                <a:solidFill>
                  <a:schemeClr val="bg1"/>
                </a:solidFill>
              </a:rPr>
              <a:t>tha</a:t>
            </a:r>
            <a:r>
              <a:rPr lang="en-US" sz="5400" dirty="0">
                <a:solidFill>
                  <a:schemeClr val="bg1"/>
                </a:solidFill>
              </a:rPr>
              <a:t> </a:t>
            </a:r>
            <a:r>
              <a:rPr lang="en-US" sz="5400" dirty="0" err="1">
                <a:solidFill>
                  <a:schemeClr val="bg1"/>
                </a:solidFill>
              </a:rPr>
              <a:t>nhân</a:t>
            </a:r>
            <a:r>
              <a:rPr lang="en-US" sz="5400" dirty="0">
                <a:solidFill>
                  <a:schemeClr val="bg1"/>
                </a:solidFill>
              </a:rPr>
              <a:t> </a:t>
            </a:r>
            <a:r>
              <a:rPr lang="en-US" sz="5400" dirty="0" err="1">
                <a:solidFill>
                  <a:schemeClr val="bg1"/>
                </a:solidFill>
              </a:rPr>
              <a:t>nh</a:t>
            </a:r>
            <a:r>
              <a:rPr lang="vi-VN" sz="5400" dirty="0">
                <a:solidFill>
                  <a:schemeClr val="bg1"/>
                </a:solidFill>
              </a:rPr>
              <a:t>ư</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yêu</a:t>
            </a:r>
            <a:r>
              <a:rPr lang="en-US" sz="5400" dirty="0">
                <a:solidFill>
                  <a:schemeClr val="bg1"/>
                </a:solidFill>
              </a:rPr>
              <a:t> con. </a:t>
            </a:r>
            <a:endParaRPr lang="vi-VN" sz="5400" b="0" dirty="0">
              <a:solidFill>
                <a:schemeClr val="bg1"/>
              </a:solidFill>
              <a:effectLst/>
            </a:endParaRPr>
          </a:p>
        </p:txBody>
      </p:sp>
    </p:spTree>
    <p:extLst>
      <p:ext uri="{BB962C8B-B14F-4D97-AF65-F5344CB8AC3E}">
        <p14:creationId xmlns:p14="http://schemas.microsoft.com/office/powerpoint/2010/main" val="8875762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dirty="0">
                <a:solidFill>
                  <a:schemeClr val="bg1"/>
                </a:solidFill>
              </a:rPr>
              <a:t> </a:t>
            </a:r>
            <a:r>
              <a:rPr lang="en-US" sz="4700" dirty="0" err="1">
                <a:solidFill>
                  <a:schemeClr val="bg1"/>
                </a:solidFill>
              </a:rPr>
              <a:t>Chúa</a:t>
            </a:r>
            <a:r>
              <a:rPr lang="en-US" sz="4700" dirty="0">
                <a:solidFill>
                  <a:schemeClr val="bg1"/>
                </a:solidFill>
              </a:rPr>
              <a:t> </a:t>
            </a:r>
            <a:r>
              <a:rPr lang="vi-VN" sz="4700" dirty="0">
                <a:solidFill>
                  <a:schemeClr val="bg1"/>
                </a:solidFill>
              </a:rPr>
              <a:t>ơ</a:t>
            </a:r>
            <a:r>
              <a:rPr lang="en-US" sz="4700" dirty="0" err="1">
                <a:solidFill>
                  <a:schemeClr val="bg1"/>
                </a:solidFill>
              </a:rPr>
              <a:t>i</a:t>
            </a:r>
            <a:r>
              <a:rPr lang="en-US" sz="4700" dirty="0">
                <a:solidFill>
                  <a:schemeClr val="bg1"/>
                </a:solidFill>
              </a:rPr>
              <a:t>! Xin </a:t>
            </a:r>
            <a:r>
              <a:rPr lang="en-US" sz="4700" dirty="0" err="1">
                <a:solidFill>
                  <a:schemeClr val="bg1"/>
                </a:solidFill>
              </a:rPr>
              <a:t>Chúa</a:t>
            </a:r>
            <a:r>
              <a:rPr lang="en-US" sz="4700" dirty="0">
                <a:solidFill>
                  <a:schemeClr val="bg1"/>
                </a:solidFill>
              </a:rPr>
              <a:t> </a:t>
            </a:r>
            <a:r>
              <a:rPr lang="en-US" sz="4700" dirty="0" err="1">
                <a:solidFill>
                  <a:schemeClr val="bg1"/>
                </a:solidFill>
              </a:rPr>
              <a:t>biến</a:t>
            </a:r>
            <a:r>
              <a:rPr lang="en-US" sz="4700" dirty="0">
                <a:solidFill>
                  <a:schemeClr val="bg1"/>
                </a:solidFill>
              </a:rPr>
              <a:t> </a:t>
            </a:r>
            <a:r>
              <a:rPr lang="en-US" sz="4700" dirty="0" err="1">
                <a:solidFill>
                  <a:schemeClr val="bg1"/>
                </a:solidFill>
              </a:rPr>
              <a:t>đổi</a:t>
            </a:r>
            <a:r>
              <a:rPr lang="en-US" sz="4700" dirty="0">
                <a:solidFill>
                  <a:schemeClr val="bg1"/>
                </a:solidFill>
              </a:rPr>
              <a:t> </a:t>
            </a:r>
            <a:r>
              <a:rPr lang="en-US" sz="4700" dirty="0" err="1">
                <a:solidFill>
                  <a:schemeClr val="bg1"/>
                </a:solidFill>
              </a:rPr>
              <a:t>lòng</a:t>
            </a:r>
            <a:r>
              <a:rPr lang="en-US" sz="4700" dirty="0">
                <a:solidFill>
                  <a:schemeClr val="bg1"/>
                </a:solidFill>
              </a:rPr>
              <a:t> con, </a:t>
            </a:r>
            <a:r>
              <a:rPr lang="en-US" sz="4700" dirty="0" err="1">
                <a:solidFill>
                  <a:schemeClr val="bg1"/>
                </a:solidFill>
              </a:rPr>
              <a:t>sáng</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ánh</a:t>
            </a:r>
            <a:r>
              <a:rPr lang="en-US" sz="4700" dirty="0">
                <a:solidFill>
                  <a:schemeClr val="bg1"/>
                </a:solidFill>
              </a:rPr>
              <a:t> </a:t>
            </a:r>
            <a:r>
              <a:rPr lang="en-US" sz="4700" dirty="0" err="1">
                <a:solidFill>
                  <a:schemeClr val="bg1"/>
                </a:solidFill>
              </a:rPr>
              <a:t>mặt</a:t>
            </a:r>
            <a:r>
              <a:rPr lang="en-US" sz="4700" dirty="0">
                <a:solidFill>
                  <a:schemeClr val="bg1"/>
                </a:solidFill>
              </a:rPr>
              <a:t> </a:t>
            </a:r>
            <a:r>
              <a:rPr lang="en-US" sz="4700" dirty="0" err="1">
                <a:solidFill>
                  <a:schemeClr val="bg1"/>
                </a:solidFill>
              </a:rPr>
              <a:t>trời</a:t>
            </a:r>
            <a:r>
              <a:rPr lang="en-US" sz="4700" dirty="0">
                <a:solidFill>
                  <a:schemeClr val="bg1"/>
                </a:solidFill>
              </a:rPr>
              <a:t> </a:t>
            </a:r>
            <a:r>
              <a:rPr lang="en-US" sz="4700" dirty="0" err="1">
                <a:solidFill>
                  <a:schemeClr val="bg1"/>
                </a:solidFill>
              </a:rPr>
              <a:t>đang</a:t>
            </a:r>
            <a:r>
              <a:rPr lang="en-US" sz="4700" dirty="0">
                <a:solidFill>
                  <a:schemeClr val="bg1"/>
                </a:solidFill>
              </a:rPr>
              <a:t> </a:t>
            </a:r>
            <a:r>
              <a:rPr lang="en-US" sz="4700" dirty="0" err="1">
                <a:solidFill>
                  <a:schemeClr val="bg1"/>
                </a:solidFill>
              </a:rPr>
              <a:t>tỏa</a:t>
            </a:r>
            <a:r>
              <a:rPr lang="en-US" sz="4700" dirty="0">
                <a:solidFill>
                  <a:schemeClr val="bg1"/>
                </a:solidFill>
              </a:rPr>
              <a:t> </a:t>
            </a:r>
            <a:r>
              <a:rPr lang="en-US" sz="4700" dirty="0" err="1">
                <a:solidFill>
                  <a:schemeClr val="bg1"/>
                </a:solidFill>
              </a:rPr>
              <a:t>chiếu</a:t>
            </a:r>
            <a:r>
              <a:rPr lang="en-US" sz="4700" dirty="0">
                <a:solidFill>
                  <a:schemeClr val="bg1"/>
                </a:solidFill>
              </a:rPr>
              <a:t>. </a:t>
            </a:r>
            <a:r>
              <a:rPr lang="en-US" sz="4700" dirty="0" err="1">
                <a:solidFill>
                  <a:schemeClr val="bg1"/>
                </a:solidFill>
              </a:rPr>
              <a:t>Để</a:t>
            </a:r>
            <a:r>
              <a:rPr lang="en-US" sz="4700" dirty="0">
                <a:solidFill>
                  <a:schemeClr val="bg1"/>
                </a:solidFill>
              </a:rPr>
              <a:t> con </a:t>
            </a:r>
            <a:r>
              <a:rPr lang="en-US" sz="4700" dirty="0" err="1">
                <a:solidFill>
                  <a:schemeClr val="bg1"/>
                </a:solidFill>
              </a:rPr>
              <a:t>dám</a:t>
            </a:r>
            <a:r>
              <a:rPr lang="en-US" sz="4700" dirty="0">
                <a:solidFill>
                  <a:schemeClr val="bg1"/>
                </a:solidFill>
              </a:rPr>
              <a:t> </a:t>
            </a:r>
            <a:r>
              <a:rPr lang="en-US" sz="4700" dirty="0" err="1">
                <a:solidFill>
                  <a:schemeClr val="bg1"/>
                </a:solidFill>
              </a:rPr>
              <a:t>sống</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Ngài</a:t>
            </a:r>
            <a:r>
              <a:rPr lang="en-US" sz="4700" dirty="0">
                <a:solidFill>
                  <a:schemeClr val="bg1"/>
                </a:solidFill>
              </a:rPr>
              <a:t> “</a:t>
            </a:r>
            <a:r>
              <a:rPr lang="en-US" sz="4700" dirty="0" err="1">
                <a:solidFill>
                  <a:schemeClr val="bg1"/>
                </a:solidFill>
              </a:rPr>
              <a:t>Trao</a:t>
            </a:r>
            <a:r>
              <a:rPr lang="en-US" sz="4700" dirty="0">
                <a:solidFill>
                  <a:schemeClr val="bg1"/>
                </a:solidFill>
              </a:rPr>
              <a:t> Ban” </a:t>
            </a:r>
            <a:r>
              <a:rPr lang="en-US" sz="4700" dirty="0" err="1">
                <a:solidFill>
                  <a:schemeClr val="bg1"/>
                </a:solidFill>
              </a:rPr>
              <a:t>dám</a:t>
            </a:r>
            <a:r>
              <a:rPr lang="en-US" sz="4700" dirty="0">
                <a:solidFill>
                  <a:schemeClr val="bg1"/>
                </a:solidFill>
              </a:rPr>
              <a:t> </a:t>
            </a:r>
            <a:r>
              <a:rPr lang="en-US" sz="4700" dirty="0" err="1">
                <a:solidFill>
                  <a:schemeClr val="bg1"/>
                </a:solidFill>
              </a:rPr>
              <a:t>chết</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Ngài</a:t>
            </a:r>
            <a:r>
              <a:rPr lang="en-US" sz="4700" dirty="0">
                <a:solidFill>
                  <a:schemeClr val="bg1"/>
                </a:solidFill>
              </a:rPr>
              <a:t> “</a:t>
            </a:r>
            <a:r>
              <a:rPr lang="en-US" sz="4700" dirty="0" err="1">
                <a:solidFill>
                  <a:schemeClr val="bg1"/>
                </a:solidFill>
              </a:rPr>
              <a:t>Hiên</a:t>
            </a:r>
            <a:r>
              <a:rPr lang="en-US" sz="4700" dirty="0">
                <a:solidFill>
                  <a:schemeClr val="bg1"/>
                </a:solidFill>
              </a:rPr>
              <a:t> </a:t>
            </a:r>
            <a:r>
              <a:rPr lang="en-US" sz="4700" dirty="0" err="1">
                <a:solidFill>
                  <a:schemeClr val="bg1"/>
                </a:solidFill>
              </a:rPr>
              <a:t>Ngang</a:t>
            </a:r>
            <a:r>
              <a:rPr lang="en-US" sz="4700" dirty="0">
                <a:solidFill>
                  <a:schemeClr val="bg1"/>
                </a:solidFill>
              </a:rPr>
              <a:t>” </a:t>
            </a:r>
            <a:r>
              <a:rPr lang="en-US" sz="4700" dirty="0" err="1">
                <a:solidFill>
                  <a:schemeClr val="bg1"/>
                </a:solidFill>
              </a:rPr>
              <a:t>hầu</a:t>
            </a:r>
            <a:r>
              <a:rPr lang="en-US" sz="4700" dirty="0">
                <a:solidFill>
                  <a:schemeClr val="bg1"/>
                </a:solidFill>
              </a:rPr>
              <a:t> </a:t>
            </a:r>
            <a:r>
              <a:rPr lang="en-US" sz="4700" dirty="0" err="1">
                <a:solidFill>
                  <a:schemeClr val="bg1"/>
                </a:solidFill>
              </a:rPr>
              <a:t>chứng</a:t>
            </a:r>
            <a:r>
              <a:rPr lang="en-US" sz="4700" dirty="0">
                <a:solidFill>
                  <a:schemeClr val="bg1"/>
                </a:solidFill>
              </a:rPr>
              <a:t> </a:t>
            </a:r>
            <a:r>
              <a:rPr lang="en-US" sz="4700" dirty="0" err="1">
                <a:solidFill>
                  <a:schemeClr val="bg1"/>
                </a:solidFill>
              </a:rPr>
              <a:t>minh</a:t>
            </a:r>
            <a:r>
              <a:rPr lang="en-US" sz="4700" dirty="0">
                <a:solidFill>
                  <a:schemeClr val="bg1"/>
                </a:solidFill>
              </a:rPr>
              <a:t> </a:t>
            </a:r>
            <a:r>
              <a:rPr lang="en-US" sz="4700" dirty="0" err="1">
                <a:solidFill>
                  <a:schemeClr val="bg1"/>
                </a:solidFill>
              </a:rPr>
              <a:t>cho</a:t>
            </a:r>
            <a:r>
              <a:rPr lang="en-US" sz="4700" dirty="0">
                <a:solidFill>
                  <a:schemeClr val="bg1"/>
                </a:solidFill>
              </a:rPr>
              <a:t> </a:t>
            </a:r>
            <a:r>
              <a:rPr lang="en-US" sz="4700" dirty="0" err="1">
                <a:solidFill>
                  <a:schemeClr val="bg1"/>
                </a:solidFill>
              </a:rPr>
              <a:t>tình</a:t>
            </a:r>
            <a:r>
              <a:rPr lang="en-US" sz="4700" dirty="0">
                <a:solidFill>
                  <a:schemeClr val="bg1"/>
                </a:solidFill>
              </a:rPr>
              <a:t> </a:t>
            </a:r>
            <a:r>
              <a:rPr lang="en-US" sz="4700" dirty="0" err="1">
                <a:solidFill>
                  <a:schemeClr val="bg1"/>
                </a:solidFill>
              </a:rPr>
              <a:t>Chúa</a:t>
            </a:r>
            <a:r>
              <a:rPr lang="en-US" sz="4700" dirty="0">
                <a:solidFill>
                  <a:schemeClr val="bg1"/>
                </a:solidFill>
              </a:rPr>
              <a:t>. </a:t>
            </a:r>
            <a:endParaRPr lang="en-US" sz="47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a:t>
            </a:r>
            <a:r>
              <a:rPr lang="en-US" sz="6000" dirty="0">
                <a:solidFill>
                  <a:schemeClr val="bg1"/>
                </a:solidFill>
              </a:rPr>
              <a:t> </a:t>
            </a:r>
            <a:r>
              <a:rPr lang="en-US" sz="7200" dirty="0" err="1">
                <a:solidFill>
                  <a:schemeClr val="bg1"/>
                </a:solidFill>
              </a:rPr>
              <a:t>Và</a:t>
            </a:r>
            <a:r>
              <a:rPr lang="en-US" sz="7200" dirty="0">
                <a:solidFill>
                  <a:schemeClr val="bg1"/>
                </a:solidFill>
              </a:rPr>
              <a:t> </a:t>
            </a:r>
            <a:r>
              <a:rPr lang="en-US" sz="7200" dirty="0" err="1">
                <a:solidFill>
                  <a:schemeClr val="bg1"/>
                </a:solidFill>
              </a:rPr>
              <a:t>Chúa</a:t>
            </a:r>
            <a:r>
              <a:rPr lang="en-US" sz="7200" dirty="0">
                <a:solidFill>
                  <a:schemeClr val="bg1"/>
                </a:solidFill>
              </a:rPr>
              <a:t> </a:t>
            </a:r>
            <a:r>
              <a:rPr lang="en-US" sz="7200" dirty="0" err="1">
                <a:solidFill>
                  <a:schemeClr val="bg1"/>
                </a:solidFill>
              </a:rPr>
              <a:t>hiện</a:t>
            </a:r>
            <a:r>
              <a:rPr lang="en-US" sz="7200" dirty="0">
                <a:solidFill>
                  <a:schemeClr val="bg1"/>
                </a:solidFill>
              </a:rPr>
              <a:t> </a:t>
            </a:r>
            <a:r>
              <a:rPr lang="en-US" sz="7200" dirty="0" err="1">
                <a:solidFill>
                  <a:schemeClr val="bg1"/>
                </a:solidFill>
              </a:rPr>
              <a:t>diện</a:t>
            </a:r>
            <a:r>
              <a:rPr lang="en-US" sz="7200" dirty="0">
                <a:solidFill>
                  <a:schemeClr val="bg1"/>
                </a:solidFill>
              </a:rPr>
              <a:t> </a:t>
            </a:r>
            <a:r>
              <a:rPr lang="en-US" sz="7200" dirty="0" err="1">
                <a:solidFill>
                  <a:schemeClr val="bg1"/>
                </a:solidFill>
              </a:rPr>
              <a:t>trong</a:t>
            </a:r>
            <a:r>
              <a:rPr lang="en-US" sz="7200" dirty="0">
                <a:solidFill>
                  <a:schemeClr val="bg1"/>
                </a:solidFill>
              </a:rPr>
              <a:t> </a:t>
            </a:r>
            <a:r>
              <a:rPr lang="en-US" sz="7200" dirty="0" err="1">
                <a:solidFill>
                  <a:schemeClr val="bg1"/>
                </a:solidFill>
              </a:rPr>
              <a:t>cõi</a:t>
            </a:r>
            <a:r>
              <a:rPr lang="en-US" sz="7200" dirty="0">
                <a:solidFill>
                  <a:schemeClr val="bg1"/>
                </a:solidFill>
              </a:rPr>
              <a:t> </a:t>
            </a:r>
            <a:r>
              <a:rPr lang="en-US" sz="7200" dirty="0" err="1">
                <a:solidFill>
                  <a:schemeClr val="bg1"/>
                </a:solidFill>
              </a:rPr>
              <a:t>lòng</a:t>
            </a:r>
            <a:r>
              <a:rPr lang="en-US" sz="7200" dirty="0">
                <a:solidFill>
                  <a:schemeClr val="bg1"/>
                </a:solidFill>
              </a:rPr>
              <a:t> </a:t>
            </a:r>
            <a:r>
              <a:rPr lang="en-US" sz="7200" dirty="0" err="1">
                <a:solidFill>
                  <a:schemeClr val="bg1"/>
                </a:solidFill>
              </a:rPr>
              <a:t>cùng</a:t>
            </a:r>
            <a:r>
              <a:rPr lang="en-US" sz="7200" dirty="0">
                <a:solidFill>
                  <a:schemeClr val="bg1"/>
                </a:solidFill>
              </a:rPr>
              <a:t> </a:t>
            </a:r>
            <a:r>
              <a:rPr lang="en-US" sz="7200" dirty="0" err="1">
                <a:solidFill>
                  <a:schemeClr val="bg1"/>
                </a:solidFill>
              </a:rPr>
              <a:t>tặng</a:t>
            </a:r>
            <a:r>
              <a:rPr lang="en-US" sz="7200" dirty="0">
                <a:solidFill>
                  <a:schemeClr val="bg1"/>
                </a:solidFill>
              </a:rPr>
              <a:t> ban </a:t>
            </a:r>
            <a:r>
              <a:rPr lang="en-US" sz="7200" dirty="0" err="1">
                <a:solidFill>
                  <a:schemeClr val="bg1"/>
                </a:solidFill>
              </a:rPr>
              <a:t>sức</a:t>
            </a:r>
            <a:r>
              <a:rPr lang="en-US" sz="7200" dirty="0">
                <a:solidFill>
                  <a:schemeClr val="bg1"/>
                </a:solidFill>
              </a:rPr>
              <a:t> </a:t>
            </a:r>
            <a:r>
              <a:rPr lang="en-US" sz="7200" dirty="0" err="1">
                <a:solidFill>
                  <a:schemeClr val="bg1"/>
                </a:solidFill>
              </a:rPr>
              <a:t>mạnh</a:t>
            </a:r>
            <a:r>
              <a:rPr lang="en-US" sz="7200" dirty="0">
                <a:solidFill>
                  <a:schemeClr val="bg1"/>
                </a:solidFill>
              </a:rPr>
              <a:t> </a:t>
            </a:r>
            <a:r>
              <a:rPr lang="en-US" sz="7200" dirty="0" err="1">
                <a:solidFill>
                  <a:schemeClr val="bg1"/>
                </a:solidFill>
              </a:rPr>
              <a:t>để</a:t>
            </a:r>
            <a:r>
              <a:rPr lang="en-US" sz="7200" dirty="0">
                <a:solidFill>
                  <a:schemeClr val="bg1"/>
                </a:solidFill>
              </a:rPr>
              <a:t> b</a:t>
            </a:r>
            <a:r>
              <a:rPr lang="vi-VN" sz="7200" dirty="0">
                <a:solidFill>
                  <a:schemeClr val="bg1"/>
                </a:solidFill>
              </a:rPr>
              <a:t>ư</a:t>
            </a:r>
            <a:r>
              <a:rPr lang="en-US" sz="7200" dirty="0" err="1">
                <a:solidFill>
                  <a:schemeClr val="bg1"/>
                </a:solidFill>
              </a:rPr>
              <a:t>ớc</a:t>
            </a:r>
            <a:r>
              <a:rPr lang="en-US" sz="7200" dirty="0">
                <a:solidFill>
                  <a:schemeClr val="bg1"/>
                </a:solidFill>
              </a:rPr>
              <a:t> </a:t>
            </a:r>
            <a:r>
              <a:rPr lang="en-US" sz="7200" dirty="0" err="1">
                <a:solidFill>
                  <a:schemeClr val="bg1"/>
                </a:solidFill>
              </a:rPr>
              <a:t>đi</a:t>
            </a:r>
            <a:r>
              <a:rPr lang="en-US" sz="7200" dirty="0">
                <a:solidFill>
                  <a:schemeClr val="bg1"/>
                </a:solidFill>
              </a:rPr>
              <a:t> </a:t>
            </a:r>
            <a:r>
              <a:rPr lang="en-US" sz="7200" dirty="0" err="1">
                <a:solidFill>
                  <a:schemeClr val="bg1"/>
                </a:solidFill>
              </a:rPr>
              <a:t>trên</a:t>
            </a:r>
            <a:r>
              <a:rPr lang="en-US" sz="7200" dirty="0">
                <a:solidFill>
                  <a:schemeClr val="bg1"/>
                </a:solidFill>
              </a:rPr>
              <a:t> đ</a:t>
            </a:r>
            <a:r>
              <a:rPr lang="vi-VN" sz="7200" dirty="0">
                <a:solidFill>
                  <a:schemeClr val="bg1"/>
                </a:solidFill>
              </a:rPr>
              <a:t>ư</a:t>
            </a:r>
            <a:r>
              <a:rPr lang="en-US" sz="7200" dirty="0" err="1">
                <a:solidFill>
                  <a:schemeClr val="bg1"/>
                </a:solidFill>
              </a:rPr>
              <a:t>ờng</a:t>
            </a:r>
            <a:r>
              <a:rPr lang="en-US" sz="7200" dirty="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17594929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chemeClr val="bg1"/>
                </a:solidFill>
                <a:effectLst/>
              </a:rPr>
              <a:t> </a:t>
            </a:r>
            <a:r>
              <a:rPr lang="en-US" sz="5400" dirty="0" err="1">
                <a:solidFill>
                  <a:schemeClr val="bg1"/>
                </a:solidFill>
              </a:rPr>
              <a:t>Chúa</a:t>
            </a:r>
            <a:r>
              <a:rPr lang="en-US" sz="5400" dirty="0">
                <a:solidFill>
                  <a:schemeClr val="bg1"/>
                </a:solidFill>
              </a:rPr>
              <a:t> </a:t>
            </a:r>
            <a:r>
              <a:rPr lang="en-US" sz="5400" dirty="0" err="1">
                <a:solidFill>
                  <a:schemeClr val="bg1"/>
                </a:solidFill>
              </a:rPr>
              <a:t>hãy</a:t>
            </a:r>
            <a:r>
              <a:rPr lang="en-US" sz="5400" dirty="0">
                <a:solidFill>
                  <a:schemeClr val="bg1"/>
                </a:solidFill>
              </a:rPr>
              <a:t> </a:t>
            </a:r>
            <a:r>
              <a:rPr lang="en-US" sz="5400" dirty="0" err="1">
                <a:solidFill>
                  <a:schemeClr val="bg1"/>
                </a:solidFill>
              </a:rPr>
              <a:t>sai</a:t>
            </a:r>
            <a:r>
              <a:rPr lang="en-US" sz="5400" dirty="0">
                <a:solidFill>
                  <a:schemeClr val="bg1"/>
                </a:solidFill>
              </a:rPr>
              <a:t> con </a:t>
            </a:r>
            <a:r>
              <a:rPr lang="en-US" sz="5400" dirty="0" err="1">
                <a:solidFill>
                  <a:schemeClr val="bg1"/>
                </a:solidFill>
              </a:rPr>
              <a:t>vào</a:t>
            </a:r>
            <a:r>
              <a:rPr lang="en-US" sz="5400" dirty="0">
                <a:solidFill>
                  <a:schemeClr val="bg1"/>
                </a:solidFill>
              </a:rPr>
              <a:t> </a:t>
            </a:r>
            <a:r>
              <a:rPr lang="en-US" sz="5400" dirty="0" err="1">
                <a:solidFill>
                  <a:schemeClr val="bg1"/>
                </a:solidFill>
              </a:rPr>
              <a:t>chốn</a:t>
            </a:r>
            <a:r>
              <a:rPr lang="en-US" sz="5400" dirty="0">
                <a:solidFill>
                  <a:schemeClr val="bg1"/>
                </a:solidFill>
              </a:rPr>
              <a:t> </a:t>
            </a:r>
            <a:r>
              <a:rPr lang="en-US" sz="5400" dirty="0" err="1">
                <a:solidFill>
                  <a:schemeClr val="bg1"/>
                </a:solidFill>
              </a:rPr>
              <a:t>lầm</a:t>
            </a:r>
            <a:r>
              <a:rPr lang="en-US" sz="5400" dirty="0">
                <a:solidFill>
                  <a:schemeClr val="bg1"/>
                </a:solidFill>
              </a:rPr>
              <a:t> than, </a:t>
            </a:r>
            <a:r>
              <a:rPr lang="en-US" sz="5400" dirty="0" err="1">
                <a:solidFill>
                  <a:schemeClr val="bg1"/>
                </a:solidFill>
              </a:rPr>
              <a:t>quyết</a:t>
            </a:r>
            <a:r>
              <a:rPr lang="en-US" sz="5400" dirty="0">
                <a:solidFill>
                  <a:schemeClr val="bg1"/>
                </a:solidFill>
              </a:rPr>
              <a:t> </a:t>
            </a:r>
            <a:r>
              <a:rPr lang="en-US" sz="5400" dirty="0" err="1">
                <a:solidFill>
                  <a:schemeClr val="bg1"/>
                </a:solidFill>
              </a:rPr>
              <a:t>sống</a:t>
            </a:r>
            <a:r>
              <a:rPr lang="en-US" sz="5400" dirty="0">
                <a:solidFill>
                  <a:schemeClr val="bg1"/>
                </a:solidFill>
              </a:rPr>
              <a:t> an </a:t>
            </a:r>
            <a:r>
              <a:rPr lang="en-US" sz="5400" dirty="0" err="1">
                <a:solidFill>
                  <a:schemeClr val="bg1"/>
                </a:solidFill>
              </a:rPr>
              <a:t>nhiên</a:t>
            </a:r>
            <a:r>
              <a:rPr lang="en-US" sz="5400" dirty="0">
                <a:solidFill>
                  <a:schemeClr val="bg1"/>
                </a:solidFill>
              </a:rPr>
              <a:t> </a:t>
            </a:r>
            <a:r>
              <a:rPr lang="en-US" sz="5400" dirty="0" err="1">
                <a:solidFill>
                  <a:schemeClr val="bg1"/>
                </a:solidFill>
              </a:rPr>
              <a:t>để</a:t>
            </a:r>
            <a:r>
              <a:rPr lang="en-US" sz="5400" dirty="0">
                <a:solidFill>
                  <a:schemeClr val="bg1"/>
                </a:solidFill>
              </a:rPr>
              <a:t> </a:t>
            </a:r>
            <a:r>
              <a:rPr lang="en-US" sz="5400" dirty="0" err="1">
                <a:solidFill>
                  <a:schemeClr val="bg1"/>
                </a:solidFill>
              </a:rPr>
              <a:t>nên</a:t>
            </a:r>
            <a:r>
              <a:rPr lang="en-US" sz="5400" dirty="0">
                <a:solidFill>
                  <a:schemeClr val="bg1"/>
                </a:solidFill>
              </a:rPr>
              <a:t> </a:t>
            </a:r>
            <a:r>
              <a:rPr lang="en-US" sz="5400" dirty="0" err="1">
                <a:solidFill>
                  <a:schemeClr val="bg1"/>
                </a:solidFill>
              </a:rPr>
              <a:t>chứng</a:t>
            </a:r>
            <a:r>
              <a:rPr lang="en-US" sz="5400" dirty="0">
                <a:solidFill>
                  <a:schemeClr val="bg1"/>
                </a:solidFill>
              </a:rPr>
              <a:t> </a:t>
            </a:r>
            <a:r>
              <a:rPr lang="en-US" sz="5400" dirty="0" err="1">
                <a:solidFill>
                  <a:schemeClr val="bg1"/>
                </a:solidFill>
              </a:rPr>
              <a:t>nhân</a:t>
            </a:r>
            <a:r>
              <a:rPr lang="en-US" sz="5400" dirty="0">
                <a:solidFill>
                  <a:schemeClr val="bg1"/>
                </a:solidFill>
              </a:rPr>
              <a:t>. Ở </a:t>
            </a:r>
            <a:r>
              <a:rPr lang="en-US" sz="5400" dirty="0" err="1">
                <a:solidFill>
                  <a:schemeClr val="bg1"/>
                </a:solidFill>
              </a:rPr>
              <a:t>những</a:t>
            </a:r>
            <a:r>
              <a:rPr lang="en-US" sz="5400" dirty="0">
                <a:solidFill>
                  <a:schemeClr val="bg1"/>
                </a:solidFill>
              </a:rPr>
              <a:t> n</a:t>
            </a:r>
            <a:r>
              <a:rPr lang="vi-VN" sz="5400" dirty="0">
                <a:solidFill>
                  <a:schemeClr val="bg1"/>
                </a:solidFill>
              </a:rPr>
              <a:t>ơ</a:t>
            </a:r>
            <a:r>
              <a:rPr lang="en-US" sz="5400" dirty="0" err="1">
                <a:solidFill>
                  <a:schemeClr val="bg1"/>
                </a:solidFill>
              </a:rPr>
              <a:t>i</a:t>
            </a:r>
            <a:r>
              <a:rPr lang="en-US" sz="5400" dirty="0">
                <a:solidFill>
                  <a:schemeClr val="bg1"/>
                </a:solidFill>
              </a:rPr>
              <a:t> </a:t>
            </a:r>
            <a:r>
              <a:rPr lang="en-US" sz="5400" dirty="0" err="1">
                <a:solidFill>
                  <a:schemeClr val="bg1"/>
                </a:solidFill>
              </a:rPr>
              <a:t>đâu</a:t>
            </a:r>
            <a:r>
              <a:rPr lang="en-US" sz="5400" dirty="0">
                <a:solidFill>
                  <a:schemeClr val="bg1"/>
                </a:solidFill>
              </a:rPr>
              <a:t> </a:t>
            </a:r>
            <a:r>
              <a:rPr lang="en-US" sz="5400" dirty="0" err="1">
                <a:solidFill>
                  <a:schemeClr val="bg1"/>
                </a:solidFill>
              </a:rPr>
              <a:t>còn</a:t>
            </a:r>
            <a:r>
              <a:rPr lang="en-US" sz="5400" dirty="0">
                <a:solidFill>
                  <a:schemeClr val="bg1"/>
                </a:solidFill>
              </a:rPr>
              <a:t> </a:t>
            </a:r>
            <a:r>
              <a:rPr lang="en-US" sz="5400" dirty="0" err="1">
                <a:solidFill>
                  <a:schemeClr val="bg1"/>
                </a:solidFill>
              </a:rPr>
              <a:t>nhiều</a:t>
            </a:r>
            <a:r>
              <a:rPr lang="en-US" sz="5400" dirty="0">
                <a:solidFill>
                  <a:schemeClr val="bg1"/>
                </a:solidFill>
              </a:rPr>
              <a:t> </a:t>
            </a:r>
            <a:r>
              <a:rPr lang="en-US" sz="5400" dirty="0" err="1">
                <a:solidFill>
                  <a:schemeClr val="bg1"/>
                </a:solidFill>
              </a:rPr>
              <a:t>tranh</a:t>
            </a:r>
            <a:r>
              <a:rPr lang="en-US" sz="5400" dirty="0">
                <a:solidFill>
                  <a:schemeClr val="bg1"/>
                </a:solidFill>
              </a:rPr>
              <a:t> </a:t>
            </a:r>
            <a:r>
              <a:rPr lang="en-US" sz="5400" dirty="0" err="1">
                <a:solidFill>
                  <a:schemeClr val="bg1"/>
                </a:solidFill>
              </a:rPr>
              <a:t>chấp</a:t>
            </a:r>
            <a:r>
              <a:rPr lang="en-US" sz="5400" dirty="0">
                <a:solidFill>
                  <a:schemeClr val="bg1"/>
                </a:solidFill>
              </a:rPr>
              <a:t>, </a:t>
            </a:r>
            <a:r>
              <a:rPr lang="en-US" sz="5400" dirty="0" err="1">
                <a:solidFill>
                  <a:schemeClr val="bg1"/>
                </a:solidFill>
              </a:rPr>
              <a:t>cùng</a:t>
            </a:r>
            <a:r>
              <a:rPr lang="en-US" sz="5400" dirty="0">
                <a:solidFill>
                  <a:schemeClr val="bg1"/>
                </a:solidFill>
              </a:rPr>
              <a:t> </a:t>
            </a:r>
            <a:r>
              <a:rPr lang="en-US" sz="5400" dirty="0" err="1">
                <a:solidFill>
                  <a:schemeClr val="bg1"/>
                </a:solidFill>
              </a:rPr>
              <a:t>đem</a:t>
            </a:r>
            <a:r>
              <a:rPr lang="en-US" sz="5400" dirty="0">
                <a:solidFill>
                  <a:schemeClr val="bg1"/>
                </a:solidFill>
              </a:rPr>
              <a:t> </a:t>
            </a:r>
            <a:r>
              <a:rPr lang="en-US" sz="5400" dirty="0" err="1">
                <a:solidFill>
                  <a:schemeClr val="bg1"/>
                </a:solidFill>
              </a:rPr>
              <a:t>th</a:t>
            </a:r>
            <a:r>
              <a:rPr lang="vi-VN" sz="5400" dirty="0">
                <a:solidFill>
                  <a:schemeClr val="bg1"/>
                </a:solidFill>
              </a:rPr>
              <a:t>ư</a:t>
            </a:r>
            <a:r>
              <a:rPr lang="en-US" sz="5400" dirty="0" err="1">
                <a:solidFill>
                  <a:schemeClr val="bg1"/>
                </a:solidFill>
              </a:rPr>
              <a:t>ơng</a:t>
            </a:r>
            <a:r>
              <a:rPr lang="en-US" sz="5400" dirty="0">
                <a:solidFill>
                  <a:schemeClr val="bg1"/>
                </a:solidFill>
              </a:rPr>
              <a:t> </a:t>
            </a:r>
            <a:r>
              <a:rPr lang="en-US" sz="5400" dirty="0" err="1">
                <a:solidFill>
                  <a:schemeClr val="bg1"/>
                </a:solidFill>
              </a:rPr>
              <a:t>mến</a:t>
            </a:r>
            <a:r>
              <a:rPr lang="en-US" sz="5400" dirty="0">
                <a:solidFill>
                  <a:schemeClr val="bg1"/>
                </a:solidFill>
              </a:rPr>
              <a:t> </a:t>
            </a:r>
            <a:r>
              <a:rPr lang="en-US" sz="5400" dirty="0" err="1">
                <a:solidFill>
                  <a:schemeClr val="bg1"/>
                </a:solidFill>
              </a:rPr>
              <a:t>xóa</a:t>
            </a:r>
            <a:r>
              <a:rPr lang="en-US" sz="5400" dirty="0">
                <a:solidFill>
                  <a:schemeClr val="bg1"/>
                </a:solidFill>
              </a:rPr>
              <a:t> </a:t>
            </a:r>
            <a:r>
              <a:rPr lang="en-US" sz="5400" dirty="0" err="1">
                <a:solidFill>
                  <a:schemeClr val="bg1"/>
                </a:solidFill>
              </a:rPr>
              <a:t>hết</a:t>
            </a:r>
            <a:r>
              <a:rPr lang="en-US" sz="5400" dirty="0">
                <a:solidFill>
                  <a:schemeClr val="bg1"/>
                </a:solidFill>
              </a:rPr>
              <a:t> </a:t>
            </a:r>
            <a:r>
              <a:rPr lang="en-US" sz="5400" dirty="0" err="1">
                <a:solidFill>
                  <a:schemeClr val="bg1"/>
                </a:solidFill>
              </a:rPr>
              <a:t>căm</a:t>
            </a:r>
            <a:r>
              <a:rPr lang="en-US" sz="5400" dirty="0">
                <a:solidFill>
                  <a:schemeClr val="bg1"/>
                </a:solidFill>
              </a:rPr>
              <a:t> </a:t>
            </a:r>
            <a:r>
              <a:rPr lang="en-US" sz="5400" dirty="0" err="1">
                <a:solidFill>
                  <a:schemeClr val="bg1"/>
                </a:solidFill>
              </a:rPr>
              <a:t>hờn</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muốn</a:t>
            </a:r>
            <a:r>
              <a:rPr lang="en-US" sz="5400" dirty="0">
                <a:solidFill>
                  <a:schemeClr val="bg1"/>
                </a:solidFill>
              </a:rPr>
              <a:t> </a:t>
            </a:r>
            <a:r>
              <a:rPr lang="en-US" sz="5400" dirty="0" err="1">
                <a:solidFill>
                  <a:schemeClr val="bg1"/>
                </a:solidFill>
              </a:rPr>
              <a:t>cho</a:t>
            </a:r>
            <a:r>
              <a:rPr lang="en-US" sz="5400" dirty="0">
                <a:solidFill>
                  <a:schemeClr val="bg1"/>
                </a:solidFill>
              </a:rPr>
              <a:t> con đ</a:t>
            </a:r>
            <a:r>
              <a:rPr lang="vi-VN" sz="5400" dirty="0">
                <a:solidFill>
                  <a:schemeClr val="bg1"/>
                </a:solidFill>
              </a:rPr>
              <a:t>ư</a:t>
            </a:r>
            <a:r>
              <a:rPr lang="en-US" sz="5400" dirty="0" err="1">
                <a:solidFill>
                  <a:schemeClr val="bg1"/>
                </a:solidFill>
              </a:rPr>
              <a:t>ợc</a:t>
            </a:r>
            <a:r>
              <a:rPr lang="en-US" sz="5400" dirty="0">
                <a:solidFill>
                  <a:schemeClr val="bg1"/>
                </a:solidFill>
              </a:rPr>
              <a:t> h</a:t>
            </a:r>
            <a:r>
              <a:rPr lang="vi-VN" sz="5400" dirty="0">
                <a:solidFill>
                  <a:schemeClr val="bg1"/>
                </a:solidFill>
              </a:rPr>
              <a:t>ư</a:t>
            </a:r>
            <a:r>
              <a:rPr lang="en-US" sz="5400" dirty="0" err="1">
                <a:solidFill>
                  <a:schemeClr val="bg1"/>
                </a:solidFill>
              </a:rPr>
              <a:t>ởng</a:t>
            </a:r>
            <a:r>
              <a:rPr lang="en-US" sz="5400" dirty="0">
                <a:solidFill>
                  <a:schemeClr val="bg1"/>
                </a:solidFill>
              </a:rPr>
              <a:t> </a:t>
            </a:r>
            <a:r>
              <a:rPr lang="en-US" sz="5400" dirty="0" err="1">
                <a:solidFill>
                  <a:schemeClr val="bg1"/>
                </a:solidFill>
              </a:rPr>
              <a:t>bình</a:t>
            </a:r>
            <a:r>
              <a:rPr lang="en-US" sz="5400" dirty="0">
                <a:solidFill>
                  <a:schemeClr val="bg1"/>
                </a:solidFill>
              </a:rPr>
              <a:t> an, </a:t>
            </a:r>
            <a:r>
              <a:rPr lang="en-US" sz="5400" dirty="0" err="1">
                <a:solidFill>
                  <a:schemeClr val="bg1"/>
                </a:solidFill>
              </a:rPr>
              <a:t>để</a:t>
            </a:r>
            <a:r>
              <a:rPr lang="en-US" sz="5400" dirty="0">
                <a:solidFill>
                  <a:schemeClr val="bg1"/>
                </a:solidFill>
              </a:rPr>
              <a:t> </a:t>
            </a:r>
            <a:r>
              <a:rPr lang="en-US" sz="5400" dirty="0" err="1">
                <a:solidFill>
                  <a:schemeClr val="bg1"/>
                </a:solidFill>
              </a:rPr>
              <a:t>sẻ</a:t>
            </a:r>
            <a:r>
              <a:rPr lang="en-US" sz="5400" dirty="0">
                <a:solidFill>
                  <a:schemeClr val="bg1"/>
                </a:solidFill>
              </a:rPr>
              <a:t> chia </a:t>
            </a:r>
            <a:r>
              <a:rPr lang="en-US" sz="5400" dirty="0" err="1">
                <a:solidFill>
                  <a:schemeClr val="bg1"/>
                </a:solidFill>
              </a:rPr>
              <a:t>cho</a:t>
            </a:r>
            <a:r>
              <a:rPr lang="en-US" sz="5400" dirty="0">
                <a:solidFill>
                  <a:schemeClr val="bg1"/>
                </a:solidFill>
              </a:rPr>
              <a:t> ng</a:t>
            </a:r>
            <a:r>
              <a:rPr lang="vi-VN" sz="5400" dirty="0">
                <a:solidFill>
                  <a:schemeClr val="bg1"/>
                </a:solidFill>
              </a:rPr>
              <a:t>ư</a:t>
            </a:r>
            <a:r>
              <a:rPr lang="en-US" sz="5400" dirty="0" err="1">
                <a:solidFill>
                  <a:schemeClr val="bg1"/>
                </a:solidFill>
              </a:rPr>
              <a:t>ời</a:t>
            </a:r>
            <a:r>
              <a:rPr lang="en-US" sz="5400" dirty="0">
                <a:solidFill>
                  <a:schemeClr val="bg1"/>
                </a:solidFill>
              </a:rPr>
              <a:t> hay </a:t>
            </a:r>
            <a:r>
              <a:rPr lang="en-US" sz="5400" dirty="0" err="1">
                <a:solidFill>
                  <a:schemeClr val="bg1"/>
                </a:solidFill>
              </a:rPr>
              <a:t>oán</a:t>
            </a:r>
            <a:r>
              <a:rPr lang="en-US" sz="5400" dirty="0">
                <a:solidFill>
                  <a:schemeClr val="bg1"/>
                </a:solidFill>
              </a:rPr>
              <a:t> than. </a:t>
            </a:r>
            <a:r>
              <a:rPr lang="en-US" sz="5400" dirty="0" err="1">
                <a:solidFill>
                  <a:schemeClr val="bg1"/>
                </a:solidFill>
              </a:rPr>
              <a:t>Cuộc</a:t>
            </a:r>
            <a:r>
              <a:rPr lang="en-US" sz="5400" dirty="0">
                <a:solidFill>
                  <a:schemeClr val="bg1"/>
                </a:solidFill>
              </a:rPr>
              <a:t> </a:t>
            </a:r>
            <a:r>
              <a:rPr lang="en-US" sz="5400" dirty="0" err="1">
                <a:solidFill>
                  <a:schemeClr val="bg1"/>
                </a:solidFill>
              </a:rPr>
              <a:t>sống</a:t>
            </a:r>
            <a:r>
              <a:rPr lang="en-US" sz="5400" dirty="0">
                <a:solidFill>
                  <a:schemeClr val="bg1"/>
                </a:solidFill>
              </a:rPr>
              <a:t> </a:t>
            </a:r>
            <a:r>
              <a:rPr lang="en-US" sz="5400" dirty="0" err="1">
                <a:solidFill>
                  <a:schemeClr val="bg1"/>
                </a:solidFill>
              </a:rPr>
              <a:t>hôm</a:t>
            </a:r>
            <a:r>
              <a:rPr lang="en-US" sz="5400" dirty="0">
                <a:solidFill>
                  <a:schemeClr val="bg1"/>
                </a:solidFill>
              </a:rPr>
              <a:t> nay </a:t>
            </a:r>
            <a:r>
              <a:rPr lang="en-US" sz="5400" dirty="0" err="1">
                <a:solidFill>
                  <a:schemeClr val="bg1"/>
                </a:solidFill>
              </a:rPr>
              <a:t>ngập</a:t>
            </a:r>
            <a:r>
              <a:rPr lang="en-US" sz="5400" dirty="0">
                <a:solidFill>
                  <a:schemeClr val="bg1"/>
                </a:solidFill>
              </a:rPr>
              <a:t> </a:t>
            </a:r>
            <a:r>
              <a:rPr lang="en-US" sz="5400" dirty="0" err="1">
                <a:solidFill>
                  <a:schemeClr val="bg1"/>
                </a:solidFill>
              </a:rPr>
              <a:t>tràn</a:t>
            </a:r>
            <a:r>
              <a:rPr lang="en-US" sz="5400" dirty="0">
                <a:solidFill>
                  <a:schemeClr val="bg1"/>
                </a:solidFill>
              </a:rPr>
              <a:t> </a:t>
            </a:r>
            <a:r>
              <a:rPr lang="en-US" sz="5400" dirty="0" err="1">
                <a:solidFill>
                  <a:schemeClr val="bg1"/>
                </a:solidFill>
              </a:rPr>
              <a:t>bế</a:t>
            </a:r>
            <a:r>
              <a:rPr lang="en-US" sz="5400" dirty="0">
                <a:solidFill>
                  <a:schemeClr val="bg1"/>
                </a:solidFill>
              </a:rPr>
              <a:t> </a:t>
            </a:r>
            <a:r>
              <a:rPr lang="en-US" sz="5400" dirty="0" err="1">
                <a:solidFill>
                  <a:schemeClr val="bg1"/>
                </a:solidFill>
              </a:rPr>
              <a:t>tắc</a:t>
            </a:r>
            <a:r>
              <a:rPr lang="en-US" sz="5400" dirty="0">
                <a:solidFill>
                  <a:schemeClr val="bg1"/>
                </a:solidFill>
              </a:rPr>
              <a:t>, </a:t>
            </a:r>
            <a:r>
              <a:rPr lang="en-US" sz="5400" dirty="0" err="1">
                <a:solidFill>
                  <a:schemeClr val="bg1"/>
                </a:solidFill>
              </a:rPr>
              <a:t>xin</a:t>
            </a:r>
            <a:r>
              <a:rPr lang="en-US" sz="5400" dirty="0">
                <a:solidFill>
                  <a:schemeClr val="bg1"/>
                </a:solidFill>
              </a:rPr>
              <a:t> </a:t>
            </a:r>
            <a:r>
              <a:rPr lang="en-US" sz="5400" dirty="0" err="1">
                <a:solidFill>
                  <a:schemeClr val="bg1"/>
                </a:solidFill>
              </a:rPr>
              <a:t>Chúa</a:t>
            </a:r>
            <a:r>
              <a:rPr lang="en-US" sz="5400" dirty="0">
                <a:solidFill>
                  <a:schemeClr val="bg1"/>
                </a:solidFill>
              </a:rPr>
              <a:t> ban </a:t>
            </a:r>
            <a:r>
              <a:rPr lang="en-US" sz="5400" dirty="0" err="1">
                <a:solidFill>
                  <a:schemeClr val="bg1"/>
                </a:solidFill>
              </a:rPr>
              <a:t>cho</a:t>
            </a:r>
            <a:r>
              <a:rPr lang="en-US" sz="5400" dirty="0">
                <a:solidFill>
                  <a:schemeClr val="bg1"/>
                </a:solidFill>
              </a:rPr>
              <a:t> </a:t>
            </a:r>
            <a:r>
              <a:rPr lang="en-US" sz="5400" dirty="0" err="1">
                <a:solidFill>
                  <a:schemeClr val="bg1"/>
                </a:solidFill>
              </a:rPr>
              <a:t>đời</a:t>
            </a:r>
            <a:r>
              <a:rPr lang="en-US" sz="5400" dirty="0">
                <a:solidFill>
                  <a:schemeClr val="bg1"/>
                </a:solidFill>
              </a:rPr>
              <a:t> </a:t>
            </a:r>
            <a:r>
              <a:rPr lang="en-US" sz="5400" dirty="0" err="1">
                <a:solidFill>
                  <a:schemeClr val="bg1"/>
                </a:solidFill>
              </a:rPr>
              <a:t>những</a:t>
            </a:r>
            <a:r>
              <a:rPr lang="en-US" sz="5400" dirty="0">
                <a:solidFill>
                  <a:schemeClr val="bg1"/>
                </a:solidFill>
              </a:rPr>
              <a:t> </a:t>
            </a:r>
            <a:r>
              <a:rPr lang="en-US" sz="5400" dirty="0" err="1">
                <a:solidFill>
                  <a:schemeClr val="bg1"/>
                </a:solidFill>
              </a:rPr>
              <a:t>hy</a:t>
            </a:r>
            <a:r>
              <a:rPr lang="en-US" sz="5400" dirty="0">
                <a:solidFill>
                  <a:schemeClr val="bg1"/>
                </a:solidFill>
              </a:rPr>
              <a:t> </a:t>
            </a:r>
            <a:r>
              <a:rPr lang="en-US" sz="5400" dirty="0" err="1">
                <a:solidFill>
                  <a:schemeClr val="bg1"/>
                </a:solidFill>
              </a:rPr>
              <a:t>vọng</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14930685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dirty="0">
                <a:solidFill>
                  <a:schemeClr val="bg1"/>
                </a:solidFill>
              </a:rPr>
              <a:t> </a:t>
            </a:r>
            <a:r>
              <a:rPr lang="en-US" sz="4700" dirty="0" err="1">
                <a:solidFill>
                  <a:schemeClr val="bg1"/>
                </a:solidFill>
              </a:rPr>
              <a:t>Chúa</a:t>
            </a:r>
            <a:r>
              <a:rPr lang="en-US" sz="4700" dirty="0">
                <a:solidFill>
                  <a:schemeClr val="bg1"/>
                </a:solidFill>
              </a:rPr>
              <a:t> </a:t>
            </a:r>
            <a:r>
              <a:rPr lang="vi-VN" sz="4700" dirty="0">
                <a:solidFill>
                  <a:schemeClr val="bg1"/>
                </a:solidFill>
              </a:rPr>
              <a:t>ơ</a:t>
            </a:r>
            <a:r>
              <a:rPr lang="en-US" sz="4700" dirty="0" err="1">
                <a:solidFill>
                  <a:schemeClr val="bg1"/>
                </a:solidFill>
              </a:rPr>
              <a:t>i</a:t>
            </a:r>
            <a:r>
              <a:rPr lang="en-US" sz="4700" dirty="0">
                <a:solidFill>
                  <a:schemeClr val="bg1"/>
                </a:solidFill>
              </a:rPr>
              <a:t>! Xin </a:t>
            </a:r>
            <a:r>
              <a:rPr lang="en-US" sz="4700" dirty="0" err="1">
                <a:solidFill>
                  <a:schemeClr val="bg1"/>
                </a:solidFill>
              </a:rPr>
              <a:t>Chúa</a:t>
            </a:r>
            <a:r>
              <a:rPr lang="en-US" sz="4700" dirty="0">
                <a:solidFill>
                  <a:schemeClr val="bg1"/>
                </a:solidFill>
              </a:rPr>
              <a:t> </a:t>
            </a:r>
            <a:r>
              <a:rPr lang="en-US" sz="4700" dirty="0" err="1">
                <a:solidFill>
                  <a:schemeClr val="bg1"/>
                </a:solidFill>
              </a:rPr>
              <a:t>biến</a:t>
            </a:r>
            <a:r>
              <a:rPr lang="en-US" sz="4700" dirty="0">
                <a:solidFill>
                  <a:schemeClr val="bg1"/>
                </a:solidFill>
              </a:rPr>
              <a:t> </a:t>
            </a:r>
            <a:r>
              <a:rPr lang="en-US" sz="4700" dirty="0" err="1">
                <a:solidFill>
                  <a:schemeClr val="bg1"/>
                </a:solidFill>
              </a:rPr>
              <a:t>đổi</a:t>
            </a:r>
            <a:r>
              <a:rPr lang="en-US" sz="4700" dirty="0">
                <a:solidFill>
                  <a:schemeClr val="bg1"/>
                </a:solidFill>
              </a:rPr>
              <a:t> </a:t>
            </a:r>
            <a:r>
              <a:rPr lang="en-US" sz="4700" dirty="0" err="1">
                <a:solidFill>
                  <a:schemeClr val="bg1"/>
                </a:solidFill>
              </a:rPr>
              <a:t>lòng</a:t>
            </a:r>
            <a:r>
              <a:rPr lang="en-US" sz="4700" dirty="0">
                <a:solidFill>
                  <a:schemeClr val="bg1"/>
                </a:solidFill>
              </a:rPr>
              <a:t> con, </a:t>
            </a:r>
            <a:r>
              <a:rPr lang="en-US" sz="4700" dirty="0" err="1">
                <a:solidFill>
                  <a:schemeClr val="bg1"/>
                </a:solidFill>
              </a:rPr>
              <a:t>sáng</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ánh</a:t>
            </a:r>
            <a:r>
              <a:rPr lang="en-US" sz="4700" dirty="0">
                <a:solidFill>
                  <a:schemeClr val="bg1"/>
                </a:solidFill>
              </a:rPr>
              <a:t> </a:t>
            </a:r>
            <a:r>
              <a:rPr lang="en-US" sz="4700" dirty="0" err="1">
                <a:solidFill>
                  <a:schemeClr val="bg1"/>
                </a:solidFill>
              </a:rPr>
              <a:t>mặt</a:t>
            </a:r>
            <a:r>
              <a:rPr lang="en-US" sz="4700" dirty="0">
                <a:solidFill>
                  <a:schemeClr val="bg1"/>
                </a:solidFill>
              </a:rPr>
              <a:t> </a:t>
            </a:r>
            <a:r>
              <a:rPr lang="en-US" sz="4700" dirty="0" err="1">
                <a:solidFill>
                  <a:schemeClr val="bg1"/>
                </a:solidFill>
              </a:rPr>
              <a:t>trời</a:t>
            </a:r>
            <a:r>
              <a:rPr lang="en-US" sz="4700" dirty="0">
                <a:solidFill>
                  <a:schemeClr val="bg1"/>
                </a:solidFill>
              </a:rPr>
              <a:t> </a:t>
            </a:r>
            <a:r>
              <a:rPr lang="en-US" sz="4700" dirty="0" err="1">
                <a:solidFill>
                  <a:schemeClr val="bg1"/>
                </a:solidFill>
              </a:rPr>
              <a:t>đang</a:t>
            </a:r>
            <a:r>
              <a:rPr lang="en-US" sz="4700" dirty="0">
                <a:solidFill>
                  <a:schemeClr val="bg1"/>
                </a:solidFill>
              </a:rPr>
              <a:t> </a:t>
            </a:r>
            <a:r>
              <a:rPr lang="en-US" sz="4700" dirty="0" err="1">
                <a:solidFill>
                  <a:schemeClr val="bg1"/>
                </a:solidFill>
              </a:rPr>
              <a:t>tỏa</a:t>
            </a:r>
            <a:r>
              <a:rPr lang="en-US" sz="4700" dirty="0">
                <a:solidFill>
                  <a:schemeClr val="bg1"/>
                </a:solidFill>
              </a:rPr>
              <a:t> </a:t>
            </a:r>
            <a:r>
              <a:rPr lang="en-US" sz="4700" dirty="0" err="1">
                <a:solidFill>
                  <a:schemeClr val="bg1"/>
                </a:solidFill>
              </a:rPr>
              <a:t>chiếu</a:t>
            </a:r>
            <a:r>
              <a:rPr lang="en-US" sz="4700" dirty="0">
                <a:solidFill>
                  <a:schemeClr val="bg1"/>
                </a:solidFill>
              </a:rPr>
              <a:t>. </a:t>
            </a:r>
            <a:r>
              <a:rPr lang="en-US" sz="4700" dirty="0" err="1">
                <a:solidFill>
                  <a:schemeClr val="bg1"/>
                </a:solidFill>
              </a:rPr>
              <a:t>Để</a:t>
            </a:r>
            <a:r>
              <a:rPr lang="en-US" sz="4700" dirty="0">
                <a:solidFill>
                  <a:schemeClr val="bg1"/>
                </a:solidFill>
              </a:rPr>
              <a:t> con </a:t>
            </a:r>
            <a:r>
              <a:rPr lang="en-US" sz="4700" dirty="0" err="1">
                <a:solidFill>
                  <a:schemeClr val="bg1"/>
                </a:solidFill>
              </a:rPr>
              <a:t>dám</a:t>
            </a:r>
            <a:r>
              <a:rPr lang="en-US" sz="4700" dirty="0">
                <a:solidFill>
                  <a:schemeClr val="bg1"/>
                </a:solidFill>
              </a:rPr>
              <a:t> </a:t>
            </a:r>
            <a:r>
              <a:rPr lang="en-US" sz="4700" dirty="0" err="1">
                <a:solidFill>
                  <a:schemeClr val="bg1"/>
                </a:solidFill>
              </a:rPr>
              <a:t>sống</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Ngài</a:t>
            </a:r>
            <a:r>
              <a:rPr lang="en-US" sz="4700" dirty="0">
                <a:solidFill>
                  <a:schemeClr val="bg1"/>
                </a:solidFill>
              </a:rPr>
              <a:t> “</a:t>
            </a:r>
            <a:r>
              <a:rPr lang="en-US" sz="4700" dirty="0" err="1">
                <a:solidFill>
                  <a:schemeClr val="bg1"/>
                </a:solidFill>
              </a:rPr>
              <a:t>Trao</a:t>
            </a:r>
            <a:r>
              <a:rPr lang="en-US" sz="4700" dirty="0">
                <a:solidFill>
                  <a:schemeClr val="bg1"/>
                </a:solidFill>
              </a:rPr>
              <a:t> Ban” </a:t>
            </a:r>
            <a:r>
              <a:rPr lang="en-US" sz="4700" dirty="0" err="1">
                <a:solidFill>
                  <a:schemeClr val="bg1"/>
                </a:solidFill>
              </a:rPr>
              <a:t>dám</a:t>
            </a:r>
            <a:r>
              <a:rPr lang="en-US" sz="4700" dirty="0">
                <a:solidFill>
                  <a:schemeClr val="bg1"/>
                </a:solidFill>
              </a:rPr>
              <a:t> </a:t>
            </a:r>
            <a:r>
              <a:rPr lang="en-US" sz="4700" dirty="0" err="1">
                <a:solidFill>
                  <a:schemeClr val="bg1"/>
                </a:solidFill>
              </a:rPr>
              <a:t>chết</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Ngài</a:t>
            </a:r>
            <a:r>
              <a:rPr lang="en-US" sz="4700" dirty="0">
                <a:solidFill>
                  <a:schemeClr val="bg1"/>
                </a:solidFill>
              </a:rPr>
              <a:t> “</a:t>
            </a:r>
            <a:r>
              <a:rPr lang="en-US" sz="4700" dirty="0" err="1">
                <a:solidFill>
                  <a:schemeClr val="bg1"/>
                </a:solidFill>
              </a:rPr>
              <a:t>Hiên</a:t>
            </a:r>
            <a:r>
              <a:rPr lang="en-US" sz="4700" dirty="0">
                <a:solidFill>
                  <a:schemeClr val="bg1"/>
                </a:solidFill>
              </a:rPr>
              <a:t> </a:t>
            </a:r>
            <a:r>
              <a:rPr lang="en-US" sz="4700" dirty="0" err="1">
                <a:solidFill>
                  <a:schemeClr val="bg1"/>
                </a:solidFill>
              </a:rPr>
              <a:t>Ngang</a:t>
            </a:r>
            <a:r>
              <a:rPr lang="en-US" sz="4700" dirty="0">
                <a:solidFill>
                  <a:schemeClr val="bg1"/>
                </a:solidFill>
              </a:rPr>
              <a:t>” </a:t>
            </a:r>
            <a:r>
              <a:rPr lang="en-US" sz="4700" dirty="0" err="1">
                <a:solidFill>
                  <a:schemeClr val="bg1"/>
                </a:solidFill>
              </a:rPr>
              <a:t>hầu</a:t>
            </a:r>
            <a:r>
              <a:rPr lang="en-US" sz="4700" dirty="0">
                <a:solidFill>
                  <a:schemeClr val="bg1"/>
                </a:solidFill>
              </a:rPr>
              <a:t> </a:t>
            </a:r>
            <a:r>
              <a:rPr lang="en-US" sz="4700" dirty="0" err="1">
                <a:solidFill>
                  <a:schemeClr val="bg1"/>
                </a:solidFill>
              </a:rPr>
              <a:t>chứng</a:t>
            </a:r>
            <a:r>
              <a:rPr lang="en-US" sz="4700" dirty="0">
                <a:solidFill>
                  <a:schemeClr val="bg1"/>
                </a:solidFill>
              </a:rPr>
              <a:t> </a:t>
            </a:r>
            <a:r>
              <a:rPr lang="en-US" sz="4700" dirty="0" err="1">
                <a:solidFill>
                  <a:schemeClr val="bg1"/>
                </a:solidFill>
              </a:rPr>
              <a:t>minh</a:t>
            </a:r>
            <a:r>
              <a:rPr lang="en-US" sz="4700" dirty="0">
                <a:solidFill>
                  <a:schemeClr val="bg1"/>
                </a:solidFill>
              </a:rPr>
              <a:t> </a:t>
            </a:r>
            <a:r>
              <a:rPr lang="en-US" sz="4700" dirty="0" err="1">
                <a:solidFill>
                  <a:schemeClr val="bg1"/>
                </a:solidFill>
              </a:rPr>
              <a:t>cho</a:t>
            </a:r>
            <a:r>
              <a:rPr lang="en-US" sz="4700" dirty="0">
                <a:solidFill>
                  <a:schemeClr val="bg1"/>
                </a:solidFill>
              </a:rPr>
              <a:t> </a:t>
            </a:r>
            <a:r>
              <a:rPr lang="en-US" sz="4700" dirty="0" err="1">
                <a:solidFill>
                  <a:schemeClr val="bg1"/>
                </a:solidFill>
              </a:rPr>
              <a:t>tình</a:t>
            </a:r>
            <a:r>
              <a:rPr lang="en-US" sz="4700" dirty="0">
                <a:solidFill>
                  <a:schemeClr val="bg1"/>
                </a:solidFill>
              </a:rPr>
              <a:t> </a:t>
            </a:r>
            <a:r>
              <a:rPr lang="en-US" sz="4700" dirty="0" err="1">
                <a:solidFill>
                  <a:schemeClr val="bg1"/>
                </a:solidFill>
              </a:rPr>
              <a:t>Chúa</a:t>
            </a:r>
            <a:r>
              <a:rPr lang="en-US" sz="4700" dirty="0">
                <a:solidFill>
                  <a:schemeClr val="bg1"/>
                </a:solidFill>
              </a:rPr>
              <a:t>. </a:t>
            </a:r>
            <a:endParaRPr lang="en-US" sz="4700" b="0" dirty="0">
              <a:solidFill>
                <a:schemeClr val="bg1"/>
              </a:solidFill>
              <a:effectLst/>
            </a:endParaRPr>
          </a:p>
        </p:txBody>
      </p:sp>
    </p:spTree>
    <p:extLst>
      <p:ext uri="{BB962C8B-B14F-4D97-AF65-F5344CB8AC3E}">
        <p14:creationId xmlns:p14="http://schemas.microsoft.com/office/powerpoint/2010/main" val="29011380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a:t>
            </a:r>
            <a:r>
              <a:rPr lang="en-US" sz="5400" dirty="0">
                <a:solidFill>
                  <a:schemeClr val="bg1"/>
                </a:solidFill>
              </a:rPr>
              <a:t> </a:t>
            </a:r>
            <a:r>
              <a:rPr lang="en-US" sz="6600" dirty="0" err="1">
                <a:solidFill>
                  <a:schemeClr val="bg1"/>
                </a:solidFill>
              </a:rPr>
              <a:t>Và</a:t>
            </a:r>
            <a:r>
              <a:rPr lang="en-US" sz="6600" dirty="0">
                <a:solidFill>
                  <a:schemeClr val="bg1"/>
                </a:solidFill>
              </a:rPr>
              <a:t> </a:t>
            </a:r>
            <a:r>
              <a:rPr lang="en-US" sz="6600" dirty="0" err="1">
                <a:solidFill>
                  <a:schemeClr val="bg1"/>
                </a:solidFill>
              </a:rPr>
              <a:t>Chúa</a:t>
            </a:r>
            <a:r>
              <a:rPr lang="en-US" sz="6600" dirty="0">
                <a:solidFill>
                  <a:schemeClr val="bg1"/>
                </a:solidFill>
              </a:rPr>
              <a:t> </a:t>
            </a:r>
            <a:r>
              <a:rPr lang="en-US" sz="6600" dirty="0" err="1">
                <a:solidFill>
                  <a:schemeClr val="bg1"/>
                </a:solidFill>
              </a:rPr>
              <a:t>hiện</a:t>
            </a:r>
            <a:r>
              <a:rPr lang="en-US" sz="6600" dirty="0">
                <a:solidFill>
                  <a:schemeClr val="bg1"/>
                </a:solidFill>
              </a:rPr>
              <a:t> </a:t>
            </a:r>
            <a:r>
              <a:rPr lang="en-US" sz="6600" dirty="0" err="1">
                <a:solidFill>
                  <a:schemeClr val="bg1"/>
                </a:solidFill>
              </a:rPr>
              <a:t>diện</a:t>
            </a:r>
            <a:r>
              <a:rPr lang="en-US" sz="6600" dirty="0">
                <a:solidFill>
                  <a:schemeClr val="bg1"/>
                </a:solidFill>
              </a:rPr>
              <a:t> </a:t>
            </a:r>
            <a:r>
              <a:rPr lang="en-US" sz="6600" dirty="0" err="1">
                <a:solidFill>
                  <a:schemeClr val="bg1"/>
                </a:solidFill>
              </a:rPr>
              <a:t>trong</a:t>
            </a:r>
            <a:r>
              <a:rPr lang="en-US" sz="6600" dirty="0">
                <a:solidFill>
                  <a:schemeClr val="bg1"/>
                </a:solidFill>
              </a:rPr>
              <a:t> </a:t>
            </a:r>
            <a:r>
              <a:rPr lang="en-US" sz="6600" dirty="0" err="1">
                <a:solidFill>
                  <a:schemeClr val="bg1"/>
                </a:solidFill>
              </a:rPr>
              <a:t>cõi</a:t>
            </a:r>
            <a:r>
              <a:rPr lang="en-US" sz="6600" dirty="0">
                <a:solidFill>
                  <a:schemeClr val="bg1"/>
                </a:solidFill>
              </a:rPr>
              <a:t> </a:t>
            </a:r>
            <a:r>
              <a:rPr lang="en-US" sz="6600" dirty="0" err="1">
                <a:solidFill>
                  <a:schemeClr val="bg1"/>
                </a:solidFill>
              </a:rPr>
              <a:t>lòng</a:t>
            </a:r>
            <a:r>
              <a:rPr lang="en-US" sz="6600" dirty="0">
                <a:solidFill>
                  <a:schemeClr val="bg1"/>
                </a:solidFill>
              </a:rPr>
              <a:t> </a:t>
            </a:r>
            <a:r>
              <a:rPr lang="en-US" sz="6600" dirty="0" err="1">
                <a:solidFill>
                  <a:schemeClr val="bg1"/>
                </a:solidFill>
              </a:rPr>
              <a:t>cùng</a:t>
            </a:r>
            <a:r>
              <a:rPr lang="en-US" sz="6600" dirty="0">
                <a:solidFill>
                  <a:schemeClr val="bg1"/>
                </a:solidFill>
              </a:rPr>
              <a:t> </a:t>
            </a:r>
            <a:r>
              <a:rPr lang="en-US" sz="6600" dirty="0" err="1">
                <a:solidFill>
                  <a:schemeClr val="bg1"/>
                </a:solidFill>
              </a:rPr>
              <a:t>tặng</a:t>
            </a:r>
            <a:r>
              <a:rPr lang="en-US" sz="6600" dirty="0">
                <a:solidFill>
                  <a:schemeClr val="bg1"/>
                </a:solidFill>
              </a:rPr>
              <a:t> ban </a:t>
            </a:r>
            <a:r>
              <a:rPr lang="en-US" sz="6600" dirty="0" err="1">
                <a:solidFill>
                  <a:schemeClr val="bg1"/>
                </a:solidFill>
              </a:rPr>
              <a:t>sức</a:t>
            </a:r>
            <a:r>
              <a:rPr lang="en-US" sz="6600" dirty="0">
                <a:solidFill>
                  <a:schemeClr val="bg1"/>
                </a:solidFill>
              </a:rPr>
              <a:t> </a:t>
            </a:r>
            <a:r>
              <a:rPr lang="en-US" sz="6600" dirty="0" err="1">
                <a:solidFill>
                  <a:schemeClr val="bg1"/>
                </a:solidFill>
              </a:rPr>
              <a:t>mạnh</a:t>
            </a:r>
            <a:r>
              <a:rPr lang="en-US" sz="6600" dirty="0">
                <a:solidFill>
                  <a:schemeClr val="bg1"/>
                </a:solidFill>
              </a:rPr>
              <a:t> </a:t>
            </a:r>
            <a:r>
              <a:rPr lang="en-US" sz="6600" dirty="0" err="1">
                <a:solidFill>
                  <a:schemeClr val="bg1"/>
                </a:solidFill>
              </a:rPr>
              <a:t>để</a:t>
            </a:r>
            <a:r>
              <a:rPr lang="en-US" sz="6600" dirty="0">
                <a:solidFill>
                  <a:schemeClr val="bg1"/>
                </a:solidFill>
              </a:rPr>
              <a:t> b</a:t>
            </a:r>
            <a:r>
              <a:rPr lang="vi-VN" sz="6600" dirty="0">
                <a:solidFill>
                  <a:schemeClr val="bg1"/>
                </a:solidFill>
              </a:rPr>
              <a:t>ư</a:t>
            </a:r>
            <a:r>
              <a:rPr lang="en-US" sz="6600" dirty="0" err="1">
                <a:solidFill>
                  <a:schemeClr val="bg1"/>
                </a:solidFill>
              </a:rPr>
              <a:t>ớc</a:t>
            </a:r>
            <a:r>
              <a:rPr lang="en-US" sz="6600" dirty="0">
                <a:solidFill>
                  <a:schemeClr val="bg1"/>
                </a:solidFill>
              </a:rPr>
              <a:t> </a:t>
            </a:r>
            <a:r>
              <a:rPr lang="en-US" sz="6600" dirty="0" err="1">
                <a:solidFill>
                  <a:schemeClr val="bg1"/>
                </a:solidFill>
              </a:rPr>
              <a:t>đi</a:t>
            </a:r>
            <a:r>
              <a:rPr lang="en-US" sz="6600" dirty="0">
                <a:solidFill>
                  <a:schemeClr val="bg1"/>
                </a:solidFill>
              </a:rPr>
              <a:t> </a:t>
            </a:r>
            <a:r>
              <a:rPr lang="en-US" sz="6600" dirty="0" err="1">
                <a:solidFill>
                  <a:schemeClr val="bg1"/>
                </a:solidFill>
              </a:rPr>
              <a:t>trên</a:t>
            </a:r>
            <a:r>
              <a:rPr lang="en-US" sz="6600" dirty="0">
                <a:solidFill>
                  <a:schemeClr val="bg1"/>
                </a:solidFill>
              </a:rPr>
              <a:t> đ</a:t>
            </a:r>
            <a:r>
              <a:rPr lang="vi-VN" sz="6600" dirty="0">
                <a:solidFill>
                  <a:schemeClr val="bg1"/>
                </a:solidFill>
              </a:rPr>
              <a:t>ư</a:t>
            </a:r>
            <a:r>
              <a:rPr lang="en-US" sz="6600" dirty="0" err="1">
                <a:solidFill>
                  <a:schemeClr val="bg1"/>
                </a:solidFill>
              </a:rPr>
              <a:t>ờng</a:t>
            </a:r>
            <a:r>
              <a:rPr lang="en-US" sz="66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5881103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en-US" sz="5400" dirty="0" err="1">
                <a:solidFill>
                  <a:schemeClr val="bg1"/>
                </a:solidFill>
              </a:rPr>
              <a:t>Chúa</a:t>
            </a:r>
            <a:r>
              <a:rPr lang="en-US" sz="5400" dirty="0">
                <a:solidFill>
                  <a:schemeClr val="bg1"/>
                </a:solidFill>
              </a:rPr>
              <a:t> </a:t>
            </a:r>
            <a:r>
              <a:rPr lang="en-US" sz="5400" dirty="0" err="1">
                <a:solidFill>
                  <a:schemeClr val="bg1"/>
                </a:solidFill>
              </a:rPr>
              <a:t>đã</a:t>
            </a:r>
            <a:r>
              <a:rPr lang="en-US" sz="5400" dirty="0">
                <a:solidFill>
                  <a:schemeClr val="bg1"/>
                </a:solidFill>
              </a:rPr>
              <a:t> đ</a:t>
            </a:r>
            <a:r>
              <a:rPr lang="vi-VN" sz="5400" dirty="0">
                <a:solidFill>
                  <a:schemeClr val="bg1"/>
                </a:solidFill>
              </a:rPr>
              <a:t>ư</a:t>
            </a:r>
            <a:r>
              <a:rPr lang="en-US" sz="5400" dirty="0">
                <a:solidFill>
                  <a:schemeClr val="bg1"/>
                </a:solidFill>
              </a:rPr>
              <a:t>a con </a:t>
            </a:r>
            <a:r>
              <a:rPr lang="en-US" sz="5400" dirty="0" err="1">
                <a:solidFill>
                  <a:schemeClr val="bg1"/>
                </a:solidFill>
              </a:rPr>
              <a:t>vào</a:t>
            </a:r>
            <a:r>
              <a:rPr lang="en-US" sz="5400" dirty="0">
                <a:solidFill>
                  <a:schemeClr val="bg1"/>
                </a:solidFill>
              </a:rPr>
              <a:t> </a:t>
            </a:r>
            <a:r>
              <a:rPr lang="en-US" sz="5400" dirty="0" err="1">
                <a:solidFill>
                  <a:schemeClr val="bg1"/>
                </a:solidFill>
              </a:rPr>
              <a:t>chốn</a:t>
            </a:r>
            <a:r>
              <a:rPr lang="en-US" sz="5400" dirty="0">
                <a:solidFill>
                  <a:schemeClr val="bg1"/>
                </a:solidFill>
              </a:rPr>
              <a:t> </a:t>
            </a:r>
            <a:r>
              <a:rPr lang="en-US" sz="5400" dirty="0" err="1">
                <a:solidFill>
                  <a:schemeClr val="bg1"/>
                </a:solidFill>
              </a:rPr>
              <a:t>đẹp</a:t>
            </a:r>
            <a:r>
              <a:rPr lang="en-US" sz="5400" dirty="0">
                <a:solidFill>
                  <a:schemeClr val="bg1"/>
                </a:solidFill>
              </a:rPr>
              <a:t> m</a:t>
            </a:r>
            <a:r>
              <a:rPr lang="vi-VN" sz="5400" dirty="0">
                <a:solidFill>
                  <a:schemeClr val="bg1"/>
                </a:solidFill>
              </a:rPr>
              <a:t>ơ</a:t>
            </a:r>
            <a:r>
              <a:rPr lang="en-US" sz="5400" dirty="0">
                <a:solidFill>
                  <a:schemeClr val="bg1"/>
                </a:solidFill>
              </a:rPr>
              <a:t>, </a:t>
            </a:r>
            <a:r>
              <a:rPr lang="en-US" sz="5400" dirty="0" err="1">
                <a:solidFill>
                  <a:schemeClr val="bg1"/>
                </a:solidFill>
              </a:rPr>
              <a:t>Ngài</a:t>
            </a:r>
            <a:r>
              <a:rPr lang="en-US" sz="5400" dirty="0">
                <a:solidFill>
                  <a:schemeClr val="bg1"/>
                </a:solidFill>
              </a:rPr>
              <a:t> </a:t>
            </a:r>
            <a:r>
              <a:rPr lang="en-US" sz="5400" dirty="0" err="1">
                <a:solidFill>
                  <a:schemeClr val="bg1"/>
                </a:solidFill>
              </a:rPr>
              <a:t>mở</a:t>
            </a:r>
            <a:r>
              <a:rPr lang="en-US" sz="5400" dirty="0">
                <a:solidFill>
                  <a:schemeClr val="bg1"/>
                </a:solidFill>
              </a:rPr>
              <a:t> tai con </a:t>
            </a:r>
            <a:r>
              <a:rPr lang="en-US" sz="5400" dirty="0" err="1">
                <a:solidFill>
                  <a:schemeClr val="bg1"/>
                </a:solidFill>
              </a:rPr>
              <a:t>để</a:t>
            </a:r>
            <a:r>
              <a:rPr lang="en-US" sz="5400" dirty="0">
                <a:solidFill>
                  <a:schemeClr val="bg1"/>
                </a:solidFill>
              </a:rPr>
              <a:t> </a:t>
            </a:r>
            <a:r>
              <a:rPr lang="en-US" sz="5400" dirty="0" err="1">
                <a:solidFill>
                  <a:schemeClr val="bg1"/>
                </a:solidFill>
              </a:rPr>
              <a:t>nghe</a:t>
            </a:r>
            <a:r>
              <a:rPr lang="en-US" sz="5400" dirty="0">
                <a:solidFill>
                  <a:schemeClr val="bg1"/>
                </a:solidFill>
              </a:rPr>
              <a:t> </a:t>
            </a:r>
            <a:r>
              <a:rPr lang="en-US" sz="5400" dirty="0" err="1">
                <a:solidFill>
                  <a:schemeClr val="bg1"/>
                </a:solidFill>
              </a:rPr>
              <a:t>tiếng</a:t>
            </a:r>
            <a:r>
              <a:rPr lang="en-US" sz="5400" dirty="0">
                <a:solidFill>
                  <a:schemeClr val="bg1"/>
                </a:solidFill>
              </a:rPr>
              <a:t> </a:t>
            </a:r>
            <a:r>
              <a:rPr lang="en-US" sz="5400" dirty="0" err="1">
                <a:solidFill>
                  <a:schemeClr val="bg1"/>
                </a:solidFill>
              </a:rPr>
              <a:t>th</a:t>
            </a:r>
            <a:r>
              <a:rPr lang="vi-VN" sz="5400" dirty="0">
                <a:solidFill>
                  <a:schemeClr val="bg1"/>
                </a:solidFill>
              </a:rPr>
              <a:t>ơ</a:t>
            </a:r>
            <a:r>
              <a:rPr lang="en-US" sz="5400" dirty="0">
                <a:solidFill>
                  <a:schemeClr val="bg1"/>
                </a:solidFill>
              </a:rPr>
              <a:t>. </a:t>
            </a:r>
            <a:r>
              <a:rPr lang="en-US" sz="5400" dirty="0" err="1">
                <a:solidFill>
                  <a:schemeClr val="bg1"/>
                </a:solidFill>
              </a:rPr>
              <a:t>Làn</a:t>
            </a:r>
            <a:r>
              <a:rPr lang="en-US" sz="5400" dirty="0">
                <a:solidFill>
                  <a:schemeClr val="bg1"/>
                </a:solidFill>
              </a:rPr>
              <a:t> </a:t>
            </a:r>
            <a:r>
              <a:rPr lang="en-US" sz="5400" dirty="0" err="1">
                <a:solidFill>
                  <a:schemeClr val="bg1"/>
                </a:solidFill>
              </a:rPr>
              <a:t>gió</a:t>
            </a:r>
            <a:r>
              <a:rPr lang="en-US" sz="5400" dirty="0">
                <a:solidFill>
                  <a:schemeClr val="bg1"/>
                </a:solidFill>
              </a:rPr>
              <a:t> </a:t>
            </a:r>
            <a:r>
              <a:rPr lang="en-US" sz="5400" dirty="0" err="1">
                <a:solidFill>
                  <a:schemeClr val="bg1"/>
                </a:solidFill>
              </a:rPr>
              <a:t>lên</a:t>
            </a:r>
            <a:r>
              <a:rPr lang="en-US" sz="5400" dirty="0">
                <a:solidFill>
                  <a:schemeClr val="bg1"/>
                </a:solidFill>
              </a:rPr>
              <a:t> </a:t>
            </a:r>
            <a:r>
              <a:rPr lang="en-US" sz="5400" dirty="0" err="1">
                <a:solidFill>
                  <a:schemeClr val="bg1"/>
                </a:solidFill>
              </a:rPr>
              <a:t>cao</a:t>
            </a:r>
            <a:r>
              <a:rPr lang="en-US" sz="5400" dirty="0">
                <a:solidFill>
                  <a:schemeClr val="bg1"/>
                </a:solidFill>
              </a:rPr>
              <a:t> </a:t>
            </a:r>
            <a:r>
              <a:rPr lang="en-US" sz="5400" dirty="0" err="1">
                <a:solidFill>
                  <a:schemeClr val="bg1"/>
                </a:solidFill>
              </a:rPr>
              <a:t>cùng</a:t>
            </a:r>
            <a:r>
              <a:rPr lang="en-US" sz="5400" dirty="0">
                <a:solidFill>
                  <a:schemeClr val="bg1"/>
                </a:solidFill>
              </a:rPr>
              <a:t> </a:t>
            </a:r>
            <a:r>
              <a:rPr lang="en-US" sz="5400" dirty="0" err="1">
                <a:solidFill>
                  <a:schemeClr val="bg1"/>
                </a:solidFill>
              </a:rPr>
              <a:t>ngàn</a:t>
            </a:r>
            <a:r>
              <a:rPr lang="en-US" sz="5400" dirty="0">
                <a:solidFill>
                  <a:schemeClr val="bg1"/>
                </a:solidFill>
              </a:rPr>
              <a:t> </a:t>
            </a:r>
            <a:r>
              <a:rPr lang="en-US" sz="5400" dirty="0" err="1">
                <a:solidFill>
                  <a:schemeClr val="bg1"/>
                </a:solidFill>
              </a:rPr>
              <a:t>tinh</a:t>
            </a:r>
            <a:r>
              <a:rPr lang="en-US" sz="5400" dirty="0">
                <a:solidFill>
                  <a:schemeClr val="bg1"/>
                </a:solidFill>
              </a:rPr>
              <a:t> </a:t>
            </a:r>
            <a:r>
              <a:rPr lang="en-US" sz="5400" dirty="0" err="1">
                <a:solidFill>
                  <a:schemeClr val="bg1"/>
                </a:solidFill>
              </a:rPr>
              <a:t>tú</a:t>
            </a:r>
            <a:r>
              <a:rPr lang="en-US" sz="5400" dirty="0">
                <a:solidFill>
                  <a:schemeClr val="bg1"/>
                </a:solidFill>
              </a:rPr>
              <a:t>, </a:t>
            </a:r>
            <a:r>
              <a:rPr lang="en-US" sz="5400" dirty="0" err="1">
                <a:solidFill>
                  <a:schemeClr val="bg1"/>
                </a:solidFill>
              </a:rPr>
              <a:t>nhẹ</a:t>
            </a:r>
            <a:r>
              <a:rPr lang="en-US" sz="5400" dirty="0">
                <a:solidFill>
                  <a:schemeClr val="bg1"/>
                </a:solidFill>
              </a:rPr>
              <a:t> </a:t>
            </a:r>
            <a:r>
              <a:rPr lang="en-US" sz="5400" dirty="0" err="1">
                <a:solidFill>
                  <a:schemeClr val="bg1"/>
                </a:solidFill>
              </a:rPr>
              <a:t>nâng</a:t>
            </a:r>
            <a:r>
              <a:rPr lang="en-US" sz="5400" dirty="0">
                <a:solidFill>
                  <a:schemeClr val="bg1"/>
                </a:solidFill>
              </a:rPr>
              <a:t> </a:t>
            </a:r>
            <a:r>
              <a:rPr lang="en-US" sz="5400" dirty="0" err="1">
                <a:solidFill>
                  <a:schemeClr val="bg1"/>
                </a:solidFill>
              </a:rPr>
              <a:t>câu</a:t>
            </a:r>
            <a:r>
              <a:rPr lang="en-US" sz="5400" dirty="0">
                <a:solidFill>
                  <a:schemeClr val="bg1"/>
                </a:solidFill>
              </a:rPr>
              <a:t> </a:t>
            </a:r>
            <a:r>
              <a:rPr lang="en-US" sz="5400" dirty="0" err="1">
                <a:solidFill>
                  <a:schemeClr val="bg1"/>
                </a:solidFill>
              </a:rPr>
              <a:t>hát</a:t>
            </a:r>
            <a:r>
              <a:rPr lang="en-US" sz="5400" dirty="0">
                <a:solidFill>
                  <a:schemeClr val="bg1"/>
                </a:solidFill>
              </a:rPr>
              <a:t> </a:t>
            </a:r>
            <a:r>
              <a:rPr lang="en-US" sz="5400" dirty="0" err="1">
                <a:solidFill>
                  <a:schemeClr val="bg1"/>
                </a:solidFill>
              </a:rPr>
              <a:t>xa</a:t>
            </a:r>
            <a:r>
              <a:rPr lang="en-US" sz="5400" dirty="0">
                <a:solidFill>
                  <a:schemeClr val="bg1"/>
                </a:solidFill>
              </a:rPr>
              <a:t> </a:t>
            </a:r>
            <a:r>
              <a:rPr lang="en-US" sz="5400" dirty="0" err="1">
                <a:solidFill>
                  <a:schemeClr val="bg1"/>
                </a:solidFill>
              </a:rPr>
              <a:t>tới</a:t>
            </a:r>
            <a:r>
              <a:rPr lang="en-US" sz="5400" dirty="0">
                <a:solidFill>
                  <a:schemeClr val="bg1"/>
                </a:solidFill>
              </a:rPr>
              <a:t> </a:t>
            </a:r>
            <a:r>
              <a:rPr lang="en-US" sz="5400" dirty="0" err="1">
                <a:solidFill>
                  <a:schemeClr val="bg1"/>
                </a:solidFill>
              </a:rPr>
              <a:t>chân</a:t>
            </a:r>
            <a:r>
              <a:rPr lang="en-US" sz="5400" dirty="0">
                <a:solidFill>
                  <a:schemeClr val="bg1"/>
                </a:solidFill>
              </a:rPr>
              <a:t> </a:t>
            </a:r>
            <a:r>
              <a:rPr lang="en-US" sz="5400" dirty="0" err="1">
                <a:solidFill>
                  <a:schemeClr val="bg1"/>
                </a:solidFill>
              </a:rPr>
              <a:t>trời</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hãy</a:t>
            </a:r>
            <a:r>
              <a:rPr lang="en-US" sz="5400" dirty="0">
                <a:solidFill>
                  <a:schemeClr val="bg1"/>
                </a:solidFill>
              </a:rPr>
              <a:t> </a:t>
            </a:r>
            <a:r>
              <a:rPr lang="en-US" sz="5400" dirty="0" err="1">
                <a:solidFill>
                  <a:schemeClr val="bg1"/>
                </a:solidFill>
              </a:rPr>
              <a:t>cho</a:t>
            </a:r>
            <a:r>
              <a:rPr lang="en-US" sz="5400" dirty="0">
                <a:solidFill>
                  <a:schemeClr val="bg1"/>
                </a:solidFill>
              </a:rPr>
              <a:t> con đ</a:t>
            </a:r>
            <a:r>
              <a:rPr lang="vi-VN" sz="5400" dirty="0">
                <a:solidFill>
                  <a:schemeClr val="bg1"/>
                </a:solidFill>
              </a:rPr>
              <a:t>ư</a:t>
            </a:r>
            <a:r>
              <a:rPr lang="en-US" sz="5400" dirty="0" err="1">
                <a:solidFill>
                  <a:schemeClr val="bg1"/>
                </a:solidFill>
              </a:rPr>
              <a:t>ợc</a:t>
            </a:r>
            <a:r>
              <a:rPr lang="en-US" sz="5400" dirty="0">
                <a:solidFill>
                  <a:schemeClr val="bg1"/>
                </a:solidFill>
              </a:rPr>
              <a:t> </a:t>
            </a:r>
            <a:r>
              <a:rPr lang="en-US" sz="5400" dirty="0" err="1">
                <a:solidFill>
                  <a:schemeClr val="bg1"/>
                </a:solidFill>
              </a:rPr>
              <a:t>cất</a:t>
            </a:r>
            <a:r>
              <a:rPr lang="en-US" sz="5400" dirty="0">
                <a:solidFill>
                  <a:schemeClr val="bg1"/>
                </a:solidFill>
              </a:rPr>
              <a:t> </a:t>
            </a:r>
            <a:r>
              <a:rPr lang="en-US" sz="5400" dirty="0" err="1">
                <a:solidFill>
                  <a:schemeClr val="bg1"/>
                </a:solidFill>
              </a:rPr>
              <a:t>bài</a:t>
            </a:r>
            <a:r>
              <a:rPr lang="en-US" sz="5400" dirty="0">
                <a:solidFill>
                  <a:schemeClr val="bg1"/>
                </a:solidFill>
              </a:rPr>
              <a:t> ca, </a:t>
            </a:r>
            <a:r>
              <a:rPr lang="en-US" sz="5400" dirty="0" err="1">
                <a:solidFill>
                  <a:schemeClr val="bg1"/>
                </a:solidFill>
              </a:rPr>
              <a:t>tình</a:t>
            </a:r>
            <a:r>
              <a:rPr lang="en-US" sz="5400" dirty="0">
                <a:solidFill>
                  <a:schemeClr val="bg1"/>
                </a:solidFill>
              </a:rPr>
              <a:t> </a:t>
            </a:r>
            <a:r>
              <a:rPr lang="en-US" sz="5400" dirty="0" err="1">
                <a:solidFill>
                  <a:schemeClr val="bg1"/>
                </a:solidFill>
              </a:rPr>
              <a:t>Chúa</a:t>
            </a:r>
            <a:r>
              <a:rPr lang="en-US" sz="5400" dirty="0">
                <a:solidFill>
                  <a:schemeClr val="bg1"/>
                </a:solidFill>
              </a:rPr>
              <a:t> bao la </a:t>
            </a:r>
            <a:r>
              <a:rPr lang="en-US" sz="5400" dirty="0" err="1">
                <a:solidFill>
                  <a:schemeClr val="bg1"/>
                </a:solidFill>
              </a:rPr>
              <a:t>trời</a:t>
            </a:r>
            <a:r>
              <a:rPr lang="en-US" sz="5400" dirty="0">
                <a:solidFill>
                  <a:schemeClr val="bg1"/>
                </a:solidFill>
              </a:rPr>
              <a:t> </a:t>
            </a:r>
            <a:r>
              <a:rPr lang="en-US" sz="5400" dirty="0" err="1">
                <a:solidFill>
                  <a:schemeClr val="bg1"/>
                </a:solidFill>
              </a:rPr>
              <a:t>mây</a:t>
            </a:r>
            <a:r>
              <a:rPr lang="en-US" sz="5400" dirty="0">
                <a:solidFill>
                  <a:schemeClr val="bg1"/>
                </a:solidFill>
              </a:rPr>
              <a:t> </a:t>
            </a:r>
            <a:r>
              <a:rPr lang="en-US" sz="5400" dirty="0" err="1">
                <a:solidFill>
                  <a:schemeClr val="bg1"/>
                </a:solidFill>
              </a:rPr>
              <a:t>thiết</a:t>
            </a:r>
            <a:r>
              <a:rPr lang="en-US" sz="5400" dirty="0">
                <a:solidFill>
                  <a:schemeClr val="bg1"/>
                </a:solidFill>
              </a:rPr>
              <a:t> </a:t>
            </a:r>
            <a:r>
              <a:rPr lang="en-US" sz="5400" dirty="0" err="1">
                <a:solidFill>
                  <a:schemeClr val="bg1"/>
                </a:solidFill>
              </a:rPr>
              <a:t>tha</a:t>
            </a:r>
            <a:r>
              <a:rPr lang="en-US" sz="5400" dirty="0">
                <a:solidFill>
                  <a:schemeClr val="bg1"/>
                </a:solidFill>
              </a:rPr>
              <a:t>. </a:t>
            </a:r>
            <a:r>
              <a:rPr lang="en-US" sz="5400" dirty="0" err="1">
                <a:solidFill>
                  <a:schemeClr val="bg1"/>
                </a:solidFill>
              </a:rPr>
              <a:t>Và</a:t>
            </a:r>
            <a:r>
              <a:rPr lang="en-US" sz="5400" dirty="0">
                <a:solidFill>
                  <a:schemeClr val="bg1"/>
                </a:solidFill>
              </a:rPr>
              <a:t> </a:t>
            </a:r>
            <a:r>
              <a:rPr lang="en-US" sz="5400" dirty="0" err="1">
                <a:solidFill>
                  <a:schemeClr val="bg1"/>
                </a:solidFill>
              </a:rPr>
              <a:t>đến</a:t>
            </a:r>
            <a:r>
              <a:rPr lang="en-US" sz="5400" dirty="0">
                <a:solidFill>
                  <a:schemeClr val="bg1"/>
                </a:solidFill>
              </a:rPr>
              <a:t> </a:t>
            </a:r>
            <a:r>
              <a:rPr lang="en-US" sz="5400" dirty="0" err="1">
                <a:solidFill>
                  <a:schemeClr val="bg1"/>
                </a:solidFill>
              </a:rPr>
              <a:t>mai</a:t>
            </a:r>
            <a:r>
              <a:rPr lang="en-US" sz="5400" dirty="0">
                <a:solidFill>
                  <a:schemeClr val="bg1"/>
                </a:solidFill>
              </a:rPr>
              <a:t> </a:t>
            </a:r>
            <a:r>
              <a:rPr lang="en-US" sz="5400" dirty="0" err="1">
                <a:solidFill>
                  <a:schemeClr val="bg1"/>
                </a:solidFill>
              </a:rPr>
              <a:t>sau</a:t>
            </a:r>
            <a:r>
              <a:rPr lang="en-US" sz="5400" dirty="0">
                <a:solidFill>
                  <a:schemeClr val="bg1"/>
                </a:solidFill>
              </a:rPr>
              <a:t> </a:t>
            </a:r>
            <a:r>
              <a:rPr lang="en-US" sz="5400" dirty="0" err="1">
                <a:solidFill>
                  <a:schemeClr val="bg1"/>
                </a:solidFill>
              </a:rPr>
              <a:t>ngàn</a:t>
            </a:r>
            <a:r>
              <a:rPr lang="en-US" sz="5400" dirty="0">
                <a:solidFill>
                  <a:schemeClr val="bg1"/>
                </a:solidFill>
              </a:rPr>
              <a:t> </a:t>
            </a:r>
            <a:r>
              <a:rPr lang="en-US" sz="5400" dirty="0" err="1">
                <a:solidFill>
                  <a:schemeClr val="bg1"/>
                </a:solidFill>
              </a:rPr>
              <a:t>năm</a:t>
            </a:r>
            <a:r>
              <a:rPr lang="en-US" sz="5400" dirty="0">
                <a:solidFill>
                  <a:schemeClr val="bg1"/>
                </a:solidFill>
              </a:rPr>
              <a:t> </a:t>
            </a:r>
            <a:r>
              <a:rPr lang="en-US" sz="5400" dirty="0" err="1">
                <a:solidFill>
                  <a:schemeClr val="bg1"/>
                </a:solidFill>
              </a:rPr>
              <a:t>sóng</a:t>
            </a:r>
            <a:r>
              <a:rPr lang="en-US" sz="5400" dirty="0">
                <a:solidFill>
                  <a:schemeClr val="bg1"/>
                </a:solidFill>
              </a:rPr>
              <a:t> </a:t>
            </a:r>
            <a:r>
              <a:rPr lang="en-US" sz="5400" dirty="0" err="1">
                <a:solidFill>
                  <a:schemeClr val="bg1"/>
                </a:solidFill>
              </a:rPr>
              <a:t>vỗ</a:t>
            </a:r>
            <a:r>
              <a:rPr lang="en-US" sz="5400" dirty="0">
                <a:solidFill>
                  <a:schemeClr val="bg1"/>
                </a:solidFill>
              </a:rPr>
              <a:t> </a:t>
            </a:r>
            <a:r>
              <a:rPr lang="en-US" sz="5400" dirty="0" err="1">
                <a:solidFill>
                  <a:schemeClr val="bg1"/>
                </a:solidFill>
              </a:rPr>
              <a:t>cảm</a:t>
            </a:r>
            <a:r>
              <a:rPr lang="en-US" sz="5400" dirty="0">
                <a:solidFill>
                  <a:schemeClr val="bg1"/>
                </a:solidFill>
              </a:rPr>
              <a:t> </a:t>
            </a:r>
            <a:r>
              <a:rPr lang="en-US" sz="5400" dirty="0" err="1">
                <a:solidFill>
                  <a:schemeClr val="bg1"/>
                </a:solidFill>
              </a:rPr>
              <a:t>mến</a:t>
            </a:r>
            <a:r>
              <a:rPr lang="en-US" sz="5400" dirty="0">
                <a:solidFill>
                  <a:schemeClr val="bg1"/>
                </a:solidFill>
              </a:rPr>
              <a:t> tri </a:t>
            </a:r>
            <a:r>
              <a:rPr lang="en-US" sz="5400" dirty="0" err="1">
                <a:solidFill>
                  <a:schemeClr val="bg1"/>
                </a:solidFill>
              </a:rPr>
              <a:t>ân</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đời</a:t>
            </a:r>
            <a:r>
              <a:rPr lang="en-US" sz="54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14930685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dirty="0">
                <a:solidFill>
                  <a:schemeClr val="bg1"/>
                </a:solidFill>
              </a:rPr>
              <a:t> </a:t>
            </a:r>
            <a:r>
              <a:rPr lang="en-US" sz="4700" dirty="0" err="1">
                <a:solidFill>
                  <a:schemeClr val="bg1"/>
                </a:solidFill>
              </a:rPr>
              <a:t>Chúa</a:t>
            </a:r>
            <a:r>
              <a:rPr lang="en-US" sz="4700" dirty="0">
                <a:solidFill>
                  <a:schemeClr val="bg1"/>
                </a:solidFill>
              </a:rPr>
              <a:t> </a:t>
            </a:r>
            <a:r>
              <a:rPr lang="vi-VN" sz="4700" dirty="0">
                <a:solidFill>
                  <a:schemeClr val="bg1"/>
                </a:solidFill>
              </a:rPr>
              <a:t>ơ</a:t>
            </a:r>
            <a:r>
              <a:rPr lang="en-US" sz="4700" dirty="0" err="1">
                <a:solidFill>
                  <a:schemeClr val="bg1"/>
                </a:solidFill>
              </a:rPr>
              <a:t>i</a:t>
            </a:r>
            <a:r>
              <a:rPr lang="en-US" sz="4700" dirty="0">
                <a:solidFill>
                  <a:schemeClr val="bg1"/>
                </a:solidFill>
              </a:rPr>
              <a:t>! Xin </a:t>
            </a:r>
            <a:r>
              <a:rPr lang="en-US" sz="4700" dirty="0" err="1">
                <a:solidFill>
                  <a:schemeClr val="bg1"/>
                </a:solidFill>
              </a:rPr>
              <a:t>Chúa</a:t>
            </a:r>
            <a:r>
              <a:rPr lang="en-US" sz="4700" dirty="0">
                <a:solidFill>
                  <a:schemeClr val="bg1"/>
                </a:solidFill>
              </a:rPr>
              <a:t> </a:t>
            </a:r>
            <a:r>
              <a:rPr lang="en-US" sz="4700" dirty="0" err="1">
                <a:solidFill>
                  <a:schemeClr val="bg1"/>
                </a:solidFill>
              </a:rPr>
              <a:t>biến</a:t>
            </a:r>
            <a:r>
              <a:rPr lang="en-US" sz="4700" dirty="0">
                <a:solidFill>
                  <a:schemeClr val="bg1"/>
                </a:solidFill>
              </a:rPr>
              <a:t> </a:t>
            </a:r>
            <a:r>
              <a:rPr lang="en-US" sz="4700" dirty="0" err="1">
                <a:solidFill>
                  <a:schemeClr val="bg1"/>
                </a:solidFill>
              </a:rPr>
              <a:t>đổi</a:t>
            </a:r>
            <a:r>
              <a:rPr lang="en-US" sz="4700" dirty="0">
                <a:solidFill>
                  <a:schemeClr val="bg1"/>
                </a:solidFill>
              </a:rPr>
              <a:t> </a:t>
            </a:r>
            <a:r>
              <a:rPr lang="en-US" sz="4700" dirty="0" err="1">
                <a:solidFill>
                  <a:schemeClr val="bg1"/>
                </a:solidFill>
              </a:rPr>
              <a:t>lòng</a:t>
            </a:r>
            <a:r>
              <a:rPr lang="en-US" sz="4700" dirty="0">
                <a:solidFill>
                  <a:schemeClr val="bg1"/>
                </a:solidFill>
              </a:rPr>
              <a:t> con, </a:t>
            </a:r>
            <a:r>
              <a:rPr lang="en-US" sz="4700" dirty="0" err="1">
                <a:solidFill>
                  <a:schemeClr val="bg1"/>
                </a:solidFill>
              </a:rPr>
              <a:t>sáng</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ánh</a:t>
            </a:r>
            <a:r>
              <a:rPr lang="en-US" sz="4700" dirty="0">
                <a:solidFill>
                  <a:schemeClr val="bg1"/>
                </a:solidFill>
              </a:rPr>
              <a:t> </a:t>
            </a:r>
            <a:r>
              <a:rPr lang="en-US" sz="4700" dirty="0" err="1">
                <a:solidFill>
                  <a:schemeClr val="bg1"/>
                </a:solidFill>
              </a:rPr>
              <a:t>mặt</a:t>
            </a:r>
            <a:r>
              <a:rPr lang="en-US" sz="4700" dirty="0">
                <a:solidFill>
                  <a:schemeClr val="bg1"/>
                </a:solidFill>
              </a:rPr>
              <a:t> </a:t>
            </a:r>
            <a:r>
              <a:rPr lang="en-US" sz="4700" dirty="0" err="1">
                <a:solidFill>
                  <a:schemeClr val="bg1"/>
                </a:solidFill>
              </a:rPr>
              <a:t>trời</a:t>
            </a:r>
            <a:r>
              <a:rPr lang="en-US" sz="4700" dirty="0">
                <a:solidFill>
                  <a:schemeClr val="bg1"/>
                </a:solidFill>
              </a:rPr>
              <a:t> </a:t>
            </a:r>
            <a:r>
              <a:rPr lang="en-US" sz="4700" dirty="0" err="1">
                <a:solidFill>
                  <a:schemeClr val="bg1"/>
                </a:solidFill>
              </a:rPr>
              <a:t>đang</a:t>
            </a:r>
            <a:r>
              <a:rPr lang="en-US" sz="4700" dirty="0">
                <a:solidFill>
                  <a:schemeClr val="bg1"/>
                </a:solidFill>
              </a:rPr>
              <a:t> </a:t>
            </a:r>
            <a:r>
              <a:rPr lang="en-US" sz="4700" dirty="0" err="1">
                <a:solidFill>
                  <a:schemeClr val="bg1"/>
                </a:solidFill>
              </a:rPr>
              <a:t>tỏa</a:t>
            </a:r>
            <a:r>
              <a:rPr lang="en-US" sz="4700" dirty="0">
                <a:solidFill>
                  <a:schemeClr val="bg1"/>
                </a:solidFill>
              </a:rPr>
              <a:t> </a:t>
            </a:r>
            <a:r>
              <a:rPr lang="en-US" sz="4700" dirty="0" err="1">
                <a:solidFill>
                  <a:schemeClr val="bg1"/>
                </a:solidFill>
              </a:rPr>
              <a:t>chiếu</a:t>
            </a:r>
            <a:r>
              <a:rPr lang="en-US" sz="4700" dirty="0">
                <a:solidFill>
                  <a:schemeClr val="bg1"/>
                </a:solidFill>
              </a:rPr>
              <a:t>. </a:t>
            </a:r>
            <a:r>
              <a:rPr lang="en-US" sz="4700" dirty="0" err="1">
                <a:solidFill>
                  <a:schemeClr val="bg1"/>
                </a:solidFill>
              </a:rPr>
              <a:t>Để</a:t>
            </a:r>
            <a:r>
              <a:rPr lang="en-US" sz="4700" dirty="0">
                <a:solidFill>
                  <a:schemeClr val="bg1"/>
                </a:solidFill>
              </a:rPr>
              <a:t> con </a:t>
            </a:r>
            <a:r>
              <a:rPr lang="en-US" sz="4700" dirty="0" err="1">
                <a:solidFill>
                  <a:schemeClr val="bg1"/>
                </a:solidFill>
              </a:rPr>
              <a:t>dám</a:t>
            </a:r>
            <a:r>
              <a:rPr lang="en-US" sz="4700" dirty="0">
                <a:solidFill>
                  <a:schemeClr val="bg1"/>
                </a:solidFill>
              </a:rPr>
              <a:t> </a:t>
            </a:r>
            <a:r>
              <a:rPr lang="en-US" sz="4700" dirty="0" err="1">
                <a:solidFill>
                  <a:schemeClr val="bg1"/>
                </a:solidFill>
              </a:rPr>
              <a:t>sống</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Ngài</a:t>
            </a:r>
            <a:r>
              <a:rPr lang="en-US" sz="4700" dirty="0">
                <a:solidFill>
                  <a:schemeClr val="bg1"/>
                </a:solidFill>
              </a:rPr>
              <a:t> “</a:t>
            </a:r>
            <a:r>
              <a:rPr lang="en-US" sz="4700" dirty="0" err="1">
                <a:solidFill>
                  <a:schemeClr val="bg1"/>
                </a:solidFill>
              </a:rPr>
              <a:t>Trao</a:t>
            </a:r>
            <a:r>
              <a:rPr lang="en-US" sz="4700" dirty="0">
                <a:solidFill>
                  <a:schemeClr val="bg1"/>
                </a:solidFill>
              </a:rPr>
              <a:t> Ban” </a:t>
            </a:r>
            <a:r>
              <a:rPr lang="en-US" sz="4700" dirty="0" err="1">
                <a:solidFill>
                  <a:schemeClr val="bg1"/>
                </a:solidFill>
              </a:rPr>
              <a:t>dám</a:t>
            </a:r>
            <a:r>
              <a:rPr lang="en-US" sz="4700" dirty="0">
                <a:solidFill>
                  <a:schemeClr val="bg1"/>
                </a:solidFill>
              </a:rPr>
              <a:t> </a:t>
            </a:r>
            <a:r>
              <a:rPr lang="en-US" sz="4700" dirty="0" err="1">
                <a:solidFill>
                  <a:schemeClr val="bg1"/>
                </a:solidFill>
              </a:rPr>
              <a:t>chết</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Ngài</a:t>
            </a:r>
            <a:r>
              <a:rPr lang="en-US" sz="4700" dirty="0">
                <a:solidFill>
                  <a:schemeClr val="bg1"/>
                </a:solidFill>
              </a:rPr>
              <a:t> “</a:t>
            </a:r>
            <a:r>
              <a:rPr lang="en-US" sz="4700" dirty="0" err="1">
                <a:solidFill>
                  <a:schemeClr val="bg1"/>
                </a:solidFill>
              </a:rPr>
              <a:t>Hiên</a:t>
            </a:r>
            <a:r>
              <a:rPr lang="en-US" sz="4700" dirty="0">
                <a:solidFill>
                  <a:schemeClr val="bg1"/>
                </a:solidFill>
              </a:rPr>
              <a:t> </a:t>
            </a:r>
            <a:r>
              <a:rPr lang="en-US" sz="4700" dirty="0" err="1">
                <a:solidFill>
                  <a:schemeClr val="bg1"/>
                </a:solidFill>
              </a:rPr>
              <a:t>Ngang</a:t>
            </a:r>
            <a:r>
              <a:rPr lang="en-US" sz="4700" dirty="0">
                <a:solidFill>
                  <a:schemeClr val="bg1"/>
                </a:solidFill>
              </a:rPr>
              <a:t>” </a:t>
            </a:r>
            <a:r>
              <a:rPr lang="en-US" sz="4700" dirty="0" err="1">
                <a:solidFill>
                  <a:schemeClr val="bg1"/>
                </a:solidFill>
              </a:rPr>
              <a:t>hầu</a:t>
            </a:r>
            <a:r>
              <a:rPr lang="en-US" sz="4700" dirty="0">
                <a:solidFill>
                  <a:schemeClr val="bg1"/>
                </a:solidFill>
              </a:rPr>
              <a:t> </a:t>
            </a:r>
            <a:r>
              <a:rPr lang="en-US" sz="4700" dirty="0" err="1">
                <a:solidFill>
                  <a:schemeClr val="bg1"/>
                </a:solidFill>
              </a:rPr>
              <a:t>chứng</a:t>
            </a:r>
            <a:r>
              <a:rPr lang="en-US" sz="4700" dirty="0">
                <a:solidFill>
                  <a:schemeClr val="bg1"/>
                </a:solidFill>
              </a:rPr>
              <a:t> </a:t>
            </a:r>
            <a:r>
              <a:rPr lang="en-US" sz="4700" dirty="0" err="1">
                <a:solidFill>
                  <a:schemeClr val="bg1"/>
                </a:solidFill>
              </a:rPr>
              <a:t>minh</a:t>
            </a:r>
            <a:r>
              <a:rPr lang="en-US" sz="4700" dirty="0">
                <a:solidFill>
                  <a:schemeClr val="bg1"/>
                </a:solidFill>
              </a:rPr>
              <a:t> </a:t>
            </a:r>
            <a:r>
              <a:rPr lang="en-US" sz="4700" dirty="0" err="1">
                <a:solidFill>
                  <a:schemeClr val="bg1"/>
                </a:solidFill>
              </a:rPr>
              <a:t>cho</a:t>
            </a:r>
            <a:r>
              <a:rPr lang="en-US" sz="4700" dirty="0">
                <a:solidFill>
                  <a:schemeClr val="bg1"/>
                </a:solidFill>
              </a:rPr>
              <a:t> </a:t>
            </a:r>
            <a:r>
              <a:rPr lang="en-US" sz="4700" dirty="0" err="1">
                <a:solidFill>
                  <a:schemeClr val="bg1"/>
                </a:solidFill>
              </a:rPr>
              <a:t>tình</a:t>
            </a:r>
            <a:r>
              <a:rPr lang="en-US" sz="4700" dirty="0">
                <a:solidFill>
                  <a:schemeClr val="bg1"/>
                </a:solidFill>
              </a:rPr>
              <a:t> </a:t>
            </a:r>
            <a:r>
              <a:rPr lang="en-US" sz="4700" dirty="0" err="1">
                <a:solidFill>
                  <a:schemeClr val="bg1"/>
                </a:solidFill>
              </a:rPr>
              <a:t>Chúa</a:t>
            </a:r>
            <a:r>
              <a:rPr lang="en-US" sz="4700" dirty="0">
                <a:solidFill>
                  <a:schemeClr val="bg1"/>
                </a:solidFill>
              </a:rPr>
              <a:t>. </a:t>
            </a:r>
            <a:endParaRPr lang="en-US" sz="4700" b="0" dirty="0">
              <a:solidFill>
                <a:schemeClr val="bg1"/>
              </a:solidFill>
              <a:effectLst/>
            </a:endParaRPr>
          </a:p>
        </p:txBody>
      </p:sp>
    </p:spTree>
    <p:extLst>
      <p:ext uri="{BB962C8B-B14F-4D97-AF65-F5344CB8AC3E}">
        <p14:creationId xmlns:p14="http://schemas.microsoft.com/office/powerpoint/2010/main" val="286127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err="1">
                <a:solidFill>
                  <a:srgbClr val="FFFF00"/>
                </a:solidFill>
              </a:rPr>
              <a:t>Về</a:t>
            </a:r>
            <a:r>
              <a:rPr lang="en-US" sz="6600" dirty="0">
                <a:solidFill>
                  <a:srgbClr val="FFFF00"/>
                </a:solidFill>
              </a:rPr>
              <a:t> </a:t>
            </a:r>
            <a:r>
              <a:rPr lang="en-US" sz="6600" dirty="0" err="1">
                <a:solidFill>
                  <a:srgbClr val="FFFF00"/>
                </a:solidFill>
              </a:rPr>
              <a:t>Nhà</a:t>
            </a:r>
            <a:r>
              <a:rPr lang="en-US" sz="6600" dirty="0">
                <a:solidFill>
                  <a:srgbClr val="FFFF00"/>
                </a:solidFill>
              </a:rPr>
              <a:t> Cha 2 </a:t>
            </a:r>
            <a:r>
              <a:rPr lang="en-US" sz="5400" dirty="0">
                <a:solidFill>
                  <a:srgbClr val="FFFF00"/>
                </a:solidFill>
              </a:rPr>
              <a:t/>
            </a:r>
            <a:br>
              <a:rPr lang="en-US" sz="5400" dirty="0">
                <a:solidFill>
                  <a:srgbClr val="FFFF00"/>
                </a:solidFill>
              </a:rPr>
            </a:br>
            <a:r>
              <a:rPr lang="en-US" sz="5400" i="1" dirty="0">
                <a:solidFill>
                  <a:schemeClr val="bg1"/>
                </a:solidFill>
              </a:rPr>
              <a:t>Anh </a:t>
            </a:r>
            <a:r>
              <a:rPr lang="en-US" sz="5400" i="1" dirty="0" err="1">
                <a:solidFill>
                  <a:schemeClr val="bg1"/>
                </a:solidFill>
              </a:rPr>
              <a:t>Tuấn</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a:t>
            </a:r>
            <a:r>
              <a:rPr lang="en-US" sz="6000" dirty="0">
                <a:solidFill>
                  <a:schemeClr val="bg1"/>
                </a:solidFill>
              </a:rPr>
              <a:t> </a:t>
            </a:r>
            <a:r>
              <a:rPr lang="en-US" sz="7200" dirty="0" err="1">
                <a:solidFill>
                  <a:schemeClr val="bg1"/>
                </a:solidFill>
              </a:rPr>
              <a:t>Và</a:t>
            </a:r>
            <a:r>
              <a:rPr lang="en-US" sz="7200" dirty="0">
                <a:solidFill>
                  <a:schemeClr val="bg1"/>
                </a:solidFill>
              </a:rPr>
              <a:t> </a:t>
            </a:r>
            <a:r>
              <a:rPr lang="en-US" sz="7200" dirty="0" err="1">
                <a:solidFill>
                  <a:schemeClr val="bg1"/>
                </a:solidFill>
              </a:rPr>
              <a:t>Chúa</a:t>
            </a:r>
            <a:r>
              <a:rPr lang="en-US" sz="7200" dirty="0">
                <a:solidFill>
                  <a:schemeClr val="bg1"/>
                </a:solidFill>
              </a:rPr>
              <a:t> </a:t>
            </a:r>
            <a:r>
              <a:rPr lang="en-US" sz="7200" dirty="0" err="1">
                <a:solidFill>
                  <a:schemeClr val="bg1"/>
                </a:solidFill>
              </a:rPr>
              <a:t>hiện</a:t>
            </a:r>
            <a:r>
              <a:rPr lang="en-US" sz="7200" dirty="0">
                <a:solidFill>
                  <a:schemeClr val="bg1"/>
                </a:solidFill>
              </a:rPr>
              <a:t> </a:t>
            </a:r>
            <a:r>
              <a:rPr lang="en-US" sz="7200" dirty="0" err="1">
                <a:solidFill>
                  <a:schemeClr val="bg1"/>
                </a:solidFill>
              </a:rPr>
              <a:t>diện</a:t>
            </a:r>
            <a:r>
              <a:rPr lang="en-US" sz="7200" dirty="0">
                <a:solidFill>
                  <a:schemeClr val="bg1"/>
                </a:solidFill>
              </a:rPr>
              <a:t> </a:t>
            </a:r>
            <a:r>
              <a:rPr lang="en-US" sz="7200" dirty="0" err="1">
                <a:solidFill>
                  <a:schemeClr val="bg1"/>
                </a:solidFill>
              </a:rPr>
              <a:t>trong</a:t>
            </a:r>
            <a:r>
              <a:rPr lang="en-US" sz="7200" dirty="0">
                <a:solidFill>
                  <a:schemeClr val="bg1"/>
                </a:solidFill>
              </a:rPr>
              <a:t> </a:t>
            </a:r>
            <a:r>
              <a:rPr lang="en-US" sz="7200" dirty="0" err="1">
                <a:solidFill>
                  <a:schemeClr val="bg1"/>
                </a:solidFill>
              </a:rPr>
              <a:t>cõi</a:t>
            </a:r>
            <a:r>
              <a:rPr lang="en-US" sz="7200" dirty="0">
                <a:solidFill>
                  <a:schemeClr val="bg1"/>
                </a:solidFill>
              </a:rPr>
              <a:t> </a:t>
            </a:r>
            <a:r>
              <a:rPr lang="en-US" sz="7200" dirty="0" err="1">
                <a:solidFill>
                  <a:schemeClr val="bg1"/>
                </a:solidFill>
              </a:rPr>
              <a:t>lòng</a:t>
            </a:r>
            <a:r>
              <a:rPr lang="en-US" sz="7200" dirty="0">
                <a:solidFill>
                  <a:schemeClr val="bg1"/>
                </a:solidFill>
              </a:rPr>
              <a:t> </a:t>
            </a:r>
            <a:r>
              <a:rPr lang="en-US" sz="7200" dirty="0" err="1">
                <a:solidFill>
                  <a:schemeClr val="bg1"/>
                </a:solidFill>
              </a:rPr>
              <a:t>cùng</a:t>
            </a:r>
            <a:r>
              <a:rPr lang="en-US" sz="7200" dirty="0">
                <a:solidFill>
                  <a:schemeClr val="bg1"/>
                </a:solidFill>
              </a:rPr>
              <a:t> </a:t>
            </a:r>
            <a:r>
              <a:rPr lang="en-US" sz="7200" dirty="0" err="1">
                <a:solidFill>
                  <a:schemeClr val="bg1"/>
                </a:solidFill>
              </a:rPr>
              <a:t>tặng</a:t>
            </a:r>
            <a:r>
              <a:rPr lang="en-US" sz="7200" dirty="0">
                <a:solidFill>
                  <a:schemeClr val="bg1"/>
                </a:solidFill>
              </a:rPr>
              <a:t> ban </a:t>
            </a:r>
            <a:r>
              <a:rPr lang="en-US" sz="7200" dirty="0" err="1">
                <a:solidFill>
                  <a:schemeClr val="bg1"/>
                </a:solidFill>
              </a:rPr>
              <a:t>sức</a:t>
            </a:r>
            <a:r>
              <a:rPr lang="en-US" sz="7200" dirty="0">
                <a:solidFill>
                  <a:schemeClr val="bg1"/>
                </a:solidFill>
              </a:rPr>
              <a:t> </a:t>
            </a:r>
            <a:r>
              <a:rPr lang="en-US" sz="7200" dirty="0" err="1">
                <a:solidFill>
                  <a:schemeClr val="bg1"/>
                </a:solidFill>
              </a:rPr>
              <a:t>mạnh</a:t>
            </a:r>
            <a:r>
              <a:rPr lang="en-US" sz="7200" dirty="0">
                <a:solidFill>
                  <a:schemeClr val="bg1"/>
                </a:solidFill>
              </a:rPr>
              <a:t> </a:t>
            </a:r>
            <a:r>
              <a:rPr lang="en-US" sz="7200" dirty="0" err="1">
                <a:solidFill>
                  <a:schemeClr val="bg1"/>
                </a:solidFill>
              </a:rPr>
              <a:t>để</a:t>
            </a:r>
            <a:r>
              <a:rPr lang="en-US" sz="7200" dirty="0">
                <a:solidFill>
                  <a:schemeClr val="bg1"/>
                </a:solidFill>
              </a:rPr>
              <a:t> b</a:t>
            </a:r>
            <a:r>
              <a:rPr lang="vi-VN" sz="7200" dirty="0">
                <a:solidFill>
                  <a:schemeClr val="bg1"/>
                </a:solidFill>
              </a:rPr>
              <a:t>ư</a:t>
            </a:r>
            <a:r>
              <a:rPr lang="en-US" sz="7200" dirty="0" err="1">
                <a:solidFill>
                  <a:schemeClr val="bg1"/>
                </a:solidFill>
              </a:rPr>
              <a:t>ớc</a:t>
            </a:r>
            <a:r>
              <a:rPr lang="en-US" sz="7200" dirty="0">
                <a:solidFill>
                  <a:schemeClr val="bg1"/>
                </a:solidFill>
              </a:rPr>
              <a:t> </a:t>
            </a:r>
            <a:r>
              <a:rPr lang="en-US" sz="7200" dirty="0" err="1">
                <a:solidFill>
                  <a:schemeClr val="bg1"/>
                </a:solidFill>
              </a:rPr>
              <a:t>đi</a:t>
            </a:r>
            <a:r>
              <a:rPr lang="en-US" sz="7200" dirty="0">
                <a:solidFill>
                  <a:schemeClr val="bg1"/>
                </a:solidFill>
              </a:rPr>
              <a:t> </a:t>
            </a:r>
            <a:r>
              <a:rPr lang="en-US" sz="7200" dirty="0" err="1">
                <a:solidFill>
                  <a:schemeClr val="bg1"/>
                </a:solidFill>
              </a:rPr>
              <a:t>trên</a:t>
            </a:r>
            <a:r>
              <a:rPr lang="en-US" sz="7200" dirty="0">
                <a:solidFill>
                  <a:schemeClr val="bg1"/>
                </a:solidFill>
              </a:rPr>
              <a:t> đ</a:t>
            </a:r>
            <a:r>
              <a:rPr lang="vi-VN" sz="7200" dirty="0">
                <a:solidFill>
                  <a:schemeClr val="bg1"/>
                </a:solidFill>
              </a:rPr>
              <a:t>ư</a:t>
            </a:r>
            <a:r>
              <a:rPr lang="en-US" sz="7200" dirty="0" err="1">
                <a:solidFill>
                  <a:schemeClr val="bg1"/>
                </a:solidFill>
              </a:rPr>
              <a:t>ờng</a:t>
            </a:r>
            <a:r>
              <a:rPr lang="en-US" sz="7200" dirty="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21035238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rPr>
              <a:t>Ca </a:t>
            </a:r>
            <a:r>
              <a:rPr lang="en-US" sz="6000" b="1" dirty="0" err="1">
                <a:solidFill>
                  <a:srgbClr val="FFFF00"/>
                </a:solidFill>
                <a:effectLst>
                  <a:outerShdw blurRad="38100" dist="38100" dir="2700000" algn="tl">
                    <a:srgbClr val="000000">
                      <a:alpha val="43137"/>
                    </a:srgbClr>
                  </a:outerShdw>
                </a:effectLst>
                <a:latin typeface="+mj-lt"/>
              </a:rPr>
              <a:t>Kết</a:t>
            </a:r>
            <a:r>
              <a:rPr lang="en-US" sz="6000" b="1" dirty="0">
                <a:solidFill>
                  <a:srgbClr val="FFFF00"/>
                </a:solidFill>
                <a:effectLst>
                  <a:outerShdw blurRad="38100" dist="38100" dir="2700000" algn="tl">
                    <a:srgbClr val="000000">
                      <a:alpha val="43137"/>
                    </a:srgbClr>
                  </a:outerShdw>
                </a:effectLst>
                <a:latin typeface="+mj-lt"/>
              </a:rPr>
              <a:t> </a:t>
            </a:r>
            <a:r>
              <a:rPr lang="en-US" sz="6000" b="1" dirty="0" err="1">
                <a:solidFill>
                  <a:srgbClr val="FFFF00"/>
                </a:solidFill>
                <a:effectLst>
                  <a:outerShdw blurRad="38100" dist="38100" dir="2700000" algn="tl">
                    <a:srgbClr val="000000">
                      <a:alpha val="43137"/>
                    </a:srgbClr>
                  </a:outerShdw>
                </a:effectLst>
                <a:latin typeface="+mj-lt"/>
              </a:rPr>
              <a:t>Lễ</a:t>
            </a:r>
            <a:r>
              <a:rPr lang="en-US" sz="5400" b="1" dirty="0">
                <a:solidFill>
                  <a:srgbClr val="FFFF00"/>
                </a:solidFill>
                <a:effectLst>
                  <a:outerShdw blurRad="38100" dist="38100" dir="2700000" algn="tl">
                    <a:srgbClr val="000000">
                      <a:alpha val="43137"/>
                    </a:srgbClr>
                  </a:outerShdw>
                </a:effectLst>
                <a:latin typeface="+mj-lt"/>
              </a:rPr>
              <a:t/>
            </a:r>
            <a:br>
              <a:rPr lang="en-US" sz="5400" b="1" dirty="0">
                <a:solidFill>
                  <a:srgbClr val="FFFF00"/>
                </a:solidFill>
                <a:effectLst>
                  <a:outerShdw blurRad="38100" dist="38100" dir="2700000" algn="tl">
                    <a:srgbClr val="000000">
                      <a:alpha val="43137"/>
                    </a:srgbClr>
                  </a:outerShdw>
                </a:effectLst>
                <a:latin typeface="+mj-lt"/>
              </a:rPr>
            </a:br>
            <a:r>
              <a:rPr lang="en-US" sz="6600" b="1" dirty="0" smtClean="0">
                <a:solidFill>
                  <a:srgbClr val="FFFF00"/>
                </a:solidFill>
                <a:effectLst>
                  <a:outerShdw blurRad="38100" dist="38100" dir="2700000" algn="tl">
                    <a:srgbClr val="000000">
                      <a:alpha val="43137"/>
                    </a:srgbClr>
                  </a:outerShdw>
                </a:effectLst>
              </a:rPr>
              <a:t>BÀI CA HIỆP NHẤT</a:t>
            </a:r>
            <a:br>
              <a:rPr lang="en-US" sz="6600" b="1" dirty="0" smtClean="0">
                <a:solidFill>
                  <a:srgbClr val="FFFF00"/>
                </a:solidFill>
                <a:effectLst>
                  <a:outerShdw blurRad="38100" dist="38100" dir="2700000" algn="tl">
                    <a:srgbClr val="000000">
                      <a:alpha val="43137"/>
                    </a:srgbClr>
                  </a:outerShdw>
                </a:effectLst>
              </a:rPr>
            </a:br>
            <a:r>
              <a:rPr lang="en-US" b="1" i="1" dirty="0" err="1" smtClean="0">
                <a:solidFill>
                  <a:schemeClr val="bg1"/>
                </a:solidFill>
                <a:effectLst>
                  <a:outerShdw blurRad="38100" dist="38100" dir="2700000" algn="tl">
                    <a:srgbClr val="000000">
                      <a:alpha val="43137"/>
                    </a:srgbClr>
                  </a:outerShdw>
                </a:effectLst>
              </a:rPr>
              <a:t>Thành</a:t>
            </a:r>
            <a:r>
              <a:rPr lang="en-US" b="1" i="1" dirty="0" smtClean="0">
                <a:solidFill>
                  <a:schemeClr val="bg1"/>
                </a:solidFill>
                <a:effectLst>
                  <a:outerShdw blurRad="38100" dist="38100" dir="2700000" algn="tl">
                    <a:srgbClr val="000000">
                      <a:alpha val="43137"/>
                    </a:srgbClr>
                  </a:outerShdw>
                </a:effectLst>
              </a:rPr>
              <a:t> </a:t>
            </a:r>
            <a:r>
              <a:rPr lang="en-US" b="1" i="1" dirty="0" err="1" smtClean="0">
                <a:solidFill>
                  <a:schemeClr val="bg1"/>
                </a:solidFill>
                <a:effectLst>
                  <a:outerShdw blurRad="38100" dist="38100" dir="2700000" algn="tl">
                    <a:srgbClr val="000000">
                      <a:alpha val="43137"/>
                    </a:srgbClr>
                  </a:outerShdw>
                </a:effectLst>
              </a:rPr>
              <a:t>Tâm</a:t>
            </a:r>
            <a:endParaRPr lang="en-US"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41920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solidFill>
                  <a:schemeClr val="bg1"/>
                </a:solidFill>
                <a:effectLst>
                  <a:outerShdw blurRad="38100" dist="38100" dir="2700000" algn="tl">
                    <a:srgbClr val="000000">
                      <a:alpha val="43137"/>
                    </a:srgbClr>
                  </a:outerShdw>
                </a:effectLst>
              </a:rPr>
              <a:t>Xin hiệp nhất chúng con nên một trong tình yêu Chúa. Xin hiệp nhất chúng con như Ngài liên kết với Cha. Xin giải thoát chúng con xa điều bât hòa chia rẽ. Xin kết liên muôn người trong lòng mến Chúa Cha muôn đời.</a:t>
            </a:r>
          </a:p>
        </p:txBody>
      </p:sp>
    </p:spTree>
    <p:extLst>
      <p:ext uri="{BB962C8B-B14F-4D97-AF65-F5344CB8AC3E}">
        <p14:creationId xmlns:p14="http://schemas.microsoft.com/office/powerpoint/2010/main" val="930287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smtClean="0">
                <a:solidFill>
                  <a:srgbClr val="FFFF00"/>
                </a:solidFill>
                <a:effectLst>
                  <a:outerShdw blurRad="38100" dist="38100" dir="2700000" algn="tl">
                    <a:srgbClr val="000000">
                      <a:alpha val="43137"/>
                    </a:srgbClr>
                  </a:outerShdw>
                </a:effectLst>
              </a:rPr>
              <a:t>Tk1:</a:t>
            </a:r>
            <a:r>
              <a:rPr lang="en-US" b="1" dirty="0" smtClean="0">
                <a:solidFill>
                  <a:schemeClr val="bg1"/>
                </a:solidFill>
                <a:effectLst>
                  <a:outerShdw blurRad="38100" dist="38100" dir="2700000" algn="tl">
                    <a:srgbClr val="000000">
                      <a:alpha val="43137"/>
                    </a:srgbClr>
                  </a:outerShdw>
                </a:effectLst>
              </a:rPr>
              <a:t> </a:t>
            </a:r>
            <a:r>
              <a:rPr lang="vi-VN" b="1" dirty="0">
                <a:effectLst>
                  <a:outerShdw blurRad="38100" dist="38100" dir="2700000" algn="tl">
                    <a:srgbClr val="000000">
                      <a:alpha val="43137"/>
                    </a:srgbClr>
                  </a:outerShdw>
                </a:effectLst>
              </a:rPr>
              <a:t> </a:t>
            </a:r>
            <a:r>
              <a:rPr lang="vi-VN" b="1" dirty="0">
                <a:solidFill>
                  <a:schemeClr val="bg1"/>
                </a:solidFill>
                <a:effectLst>
                  <a:outerShdw blurRad="38100" dist="38100" dir="2700000" algn="tl">
                    <a:srgbClr val="000000">
                      <a:alpha val="43137"/>
                    </a:srgbClr>
                  </a:outerShdw>
                </a:effectLst>
              </a:rPr>
              <a:t>Vì Ngài được sai đến, để tìm chiên khắp nơi xa xôi. Vì rằng Cha sai đến, đến đưa về đàn chiên duy nhất. Thì này nguyện xin Chúa, hãy thương ban Thánh Linh của Ngài. Hiệp nhất chúng con trong Chúa.</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26980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solidFill>
                  <a:schemeClr val="bg1"/>
                </a:solidFill>
                <a:effectLst>
                  <a:outerShdw blurRad="38100" dist="38100" dir="2700000" algn="tl">
                    <a:srgbClr val="000000">
                      <a:alpha val="43137"/>
                    </a:srgbClr>
                  </a:outerShdw>
                </a:effectLst>
              </a:rPr>
              <a:t>Xin hiệp nhất chúng con nên một trong tình yêu Chúa. Xin hiệp nhất chúng con như Ngài liên kết với Cha. Xin giải thoát chúng con xa điều bât hòa chia rẽ. Xin kết liên muôn người trong lòng mến Chúa Cha muôn đời.</a:t>
            </a:r>
          </a:p>
        </p:txBody>
      </p:sp>
    </p:spTree>
    <p:extLst>
      <p:ext uri="{BB962C8B-B14F-4D97-AF65-F5344CB8AC3E}">
        <p14:creationId xmlns:p14="http://schemas.microsoft.com/office/powerpoint/2010/main" val="32314693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err="1">
                <a:solidFill>
                  <a:srgbClr val="FFFF00"/>
                </a:solidFill>
              </a:rPr>
              <a:t>Cất</a:t>
            </a:r>
            <a:r>
              <a:rPr lang="en-US" sz="6600" dirty="0">
                <a:solidFill>
                  <a:srgbClr val="FFFF00"/>
                </a:solidFill>
              </a:rPr>
              <a:t> B</a:t>
            </a:r>
            <a:r>
              <a:rPr lang="vi-VN" sz="6600" dirty="0">
                <a:solidFill>
                  <a:srgbClr val="FFFF00"/>
                </a:solidFill>
              </a:rPr>
              <a:t>ư</a:t>
            </a:r>
            <a:r>
              <a:rPr lang="en-US" sz="6600" dirty="0" err="1">
                <a:solidFill>
                  <a:srgbClr val="FFFF00"/>
                </a:solidFill>
              </a:rPr>
              <a:t>ớc</a:t>
            </a:r>
            <a:r>
              <a:rPr lang="en-US" sz="6600" dirty="0">
                <a:solidFill>
                  <a:srgbClr val="FFFF00"/>
                </a:solidFill>
              </a:rPr>
              <a:t> Ra </a:t>
            </a:r>
            <a:r>
              <a:rPr lang="en-US" sz="6600" dirty="0" err="1">
                <a:solidFill>
                  <a:srgbClr val="FFFF00"/>
                </a:solidFill>
              </a:rPr>
              <a:t>Đi</a:t>
            </a:r>
            <a:r>
              <a:rPr lang="en-US" sz="6600" dirty="0">
                <a:solidFill>
                  <a:srgbClr val="FFFF00"/>
                </a:solidFill>
              </a:rPr>
              <a:t/>
            </a:r>
            <a:br>
              <a:rPr lang="en-US" sz="6600" dirty="0">
                <a:solidFill>
                  <a:srgbClr val="FFFF00"/>
                </a:solidFill>
              </a:rPr>
            </a:br>
            <a:r>
              <a:rPr lang="en-US" sz="5400" i="1" dirty="0" err="1">
                <a:solidFill>
                  <a:schemeClr val="bg1"/>
                </a:solidFill>
              </a:rPr>
              <a:t>Thiên</a:t>
            </a:r>
            <a:r>
              <a:rPr lang="en-US" sz="5400" i="1" dirty="0">
                <a:solidFill>
                  <a:schemeClr val="bg1"/>
                </a:solidFill>
              </a:rPr>
              <a:t> </a:t>
            </a:r>
            <a:r>
              <a:rPr lang="en-US" sz="5400" i="1" dirty="0" err="1">
                <a:solidFill>
                  <a:schemeClr val="bg1"/>
                </a:solidFill>
              </a:rPr>
              <a:t>Ân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T</a:t>
            </a:r>
            <a:r>
              <a:rPr lang="en-US" sz="6600" b="0" u="sng" dirty="0">
                <a:solidFill>
                  <a:srgbClr val="FFFF00"/>
                </a:solidFill>
                <a:effectLst/>
              </a:rPr>
              <a:t>k1:</a:t>
            </a:r>
            <a:r>
              <a:rPr lang="en-US" sz="6600" b="0" dirty="0">
                <a:solidFill>
                  <a:schemeClr val="bg1"/>
                </a:solidFill>
                <a:effectLst/>
              </a:rPr>
              <a:t> </a:t>
            </a:r>
            <a:r>
              <a:rPr lang="vi-VN" sz="5400" dirty="0">
                <a:solidFill>
                  <a:schemeClr val="bg1"/>
                </a:solidFill>
              </a:rPr>
              <a:t>Ta đi về ruộng đồng ta đi vào thành thị đem tiếng hát cất cao mọi nơi. Mong sao người mọi người yêu nhau nhiều thật nhiều để cuộc sống mãi luôn chan hoà. </a:t>
            </a:r>
            <a:endParaRPr lang="vi-VN" sz="66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err="1">
                <a:solidFill>
                  <a:srgbClr val="FFFF00"/>
                </a:solidFill>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Nào ra đi khắp muôn nơi để rắc gieo Tin Mừng của Chúa. Lòng hân hoan hát vang xa</a:t>
            </a:r>
            <a:r>
              <a:rPr lang="en-US" sz="6000" dirty="0">
                <a:solidFill>
                  <a:schemeClr val="bg1"/>
                </a:solidFill>
              </a:rPr>
              <a:t>, </a:t>
            </a:r>
            <a:r>
              <a:rPr lang="en-US" sz="6000" dirty="0" err="1">
                <a:solidFill>
                  <a:schemeClr val="bg1"/>
                </a:solidFill>
              </a:rPr>
              <a:t>khúc</a:t>
            </a:r>
            <a:r>
              <a:rPr lang="en-US" sz="6000" dirty="0">
                <a:solidFill>
                  <a:schemeClr val="bg1"/>
                </a:solidFill>
              </a:rPr>
              <a:t> </a:t>
            </a:r>
            <a:r>
              <a:rPr lang="en-US" sz="6000" dirty="0" err="1">
                <a:solidFill>
                  <a:schemeClr val="bg1"/>
                </a:solidFill>
              </a:rPr>
              <a:t>hoan</a:t>
            </a:r>
            <a:r>
              <a:rPr lang="en-US" sz="6000" dirty="0">
                <a:solidFill>
                  <a:schemeClr val="bg1"/>
                </a:solidFill>
              </a:rPr>
              <a:t> ca </a:t>
            </a:r>
            <a:r>
              <a:rPr lang="en-US" sz="6000" dirty="0" err="1">
                <a:solidFill>
                  <a:schemeClr val="bg1"/>
                </a:solidFill>
              </a:rPr>
              <a:t>bình</a:t>
            </a:r>
            <a:r>
              <a:rPr lang="en-US" sz="6000" dirty="0">
                <a:solidFill>
                  <a:schemeClr val="bg1"/>
                </a:solidFill>
              </a:rPr>
              <a:t> an </a:t>
            </a:r>
            <a:r>
              <a:rPr lang="en-US" sz="6000" dirty="0" err="1">
                <a:solidFill>
                  <a:schemeClr val="bg1"/>
                </a:solidFill>
              </a:rPr>
              <a:t>cho</a:t>
            </a:r>
            <a:r>
              <a:rPr lang="en-US" sz="6000" dirty="0">
                <a:solidFill>
                  <a:schemeClr val="bg1"/>
                </a:solidFill>
              </a:rPr>
              <a:t> </a:t>
            </a:r>
            <a:r>
              <a:rPr lang="en-US" sz="6000" dirty="0" err="1">
                <a:solidFill>
                  <a:schemeClr val="bg1"/>
                </a:solidFill>
              </a:rPr>
              <a:t>nhân</a:t>
            </a:r>
            <a:r>
              <a:rPr lang="en-US" sz="6000" dirty="0">
                <a:solidFill>
                  <a:schemeClr val="bg1"/>
                </a:solidFill>
              </a:rPr>
              <a:t> </a:t>
            </a:r>
            <a:r>
              <a:rPr lang="en-US" sz="6000" dirty="0" err="1">
                <a:solidFill>
                  <a:schemeClr val="bg1"/>
                </a:solidFill>
              </a:rPr>
              <a:t>trần</a:t>
            </a:r>
            <a:r>
              <a:rPr lang="en-US" sz="6000" dirty="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fontAlgn="base"/>
            <a:r>
              <a:rPr lang="en-US" sz="5000" u="sng" dirty="0">
                <a:solidFill>
                  <a:srgbClr val="FFFF00"/>
                </a:solidFill>
                <a:latin typeface="+mj-lt"/>
              </a:rPr>
              <a:t>T</a:t>
            </a:r>
            <a:r>
              <a:rPr lang="en-US" sz="5000" b="0" u="sng" dirty="0">
                <a:solidFill>
                  <a:srgbClr val="FFFF00"/>
                </a:solidFill>
                <a:effectLst/>
                <a:latin typeface="+mj-lt"/>
              </a:rPr>
              <a:t>k1</a:t>
            </a:r>
            <a:r>
              <a:rPr lang="vi-VN" sz="5000" b="0" u="sng" dirty="0">
                <a:solidFill>
                  <a:srgbClr val="FFFF00"/>
                </a:solidFill>
                <a:effectLst/>
                <a:latin typeface="+mj-lt"/>
              </a:rPr>
              <a:t>:</a:t>
            </a:r>
            <a:r>
              <a:rPr lang="en-US" sz="5000" dirty="0">
                <a:solidFill>
                  <a:schemeClr val="bg1"/>
                </a:solidFill>
                <a:latin typeface="+mj-lt"/>
              </a:rPr>
              <a:t> </a:t>
            </a:r>
            <a:r>
              <a:rPr lang="vi-VN" sz="4400" dirty="0">
                <a:solidFill>
                  <a:schemeClr val="bg1"/>
                </a:solidFill>
              </a:rPr>
              <a:t>Về nhà Cha bao hân hoan sướng vui. Này người ơi mau nhanh chân bước thôi, và hãy cất cao lời hát mừng. Kìa xa xa quê Cha bao dấu yêu, lòng con thơ bao năm qua nhớ mong, nay đến rồi niềm vui hạnh phúc trào tuôn.</a:t>
            </a:r>
            <a:endParaRPr lang="vi-VN" dirty="0">
              <a:solidFill>
                <a:schemeClr val="bg1"/>
              </a:solidFill>
            </a:endParaRPr>
          </a:p>
        </p:txBody>
      </p:sp>
    </p:spTree>
    <p:extLst>
      <p:ext uri="{BB962C8B-B14F-4D97-AF65-F5344CB8AC3E}">
        <p14:creationId xmlns:p14="http://schemas.microsoft.com/office/powerpoint/2010/main" val="231503272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55905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800" b="0" u="sng" dirty="0" err="1">
                <a:solidFill>
                  <a:srgbClr val="FFFF00"/>
                </a:solidFill>
                <a:effectLst/>
                <a:latin typeface="+mj-lt"/>
              </a:rPr>
              <a:t>Đk</a:t>
            </a:r>
            <a:r>
              <a:rPr lang="vi-VN" sz="5800" b="0" u="sng" dirty="0">
                <a:solidFill>
                  <a:srgbClr val="FFFF00"/>
                </a:solidFill>
                <a:effectLst/>
                <a:latin typeface="+mj-lt"/>
              </a:rPr>
              <a:t>:</a:t>
            </a:r>
            <a:r>
              <a:rPr lang="en-US" sz="5800" dirty="0">
                <a:solidFill>
                  <a:schemeClr val="bg1"/>
                </a:solidFill>
                <a:latin typeface="+mj-lt"/>
              </a:rPr>
              <a:t> </a:t>
            </a:r>
            <a:r>
              <a:rPr lang="vi-VN" sz="5800" dirty="0">
                <a:solidFill>
                  <a:schemeClr val="bg1"/>
                </a:solidFill>
                <a:latin typeface="+mj-lt"/>
              </a:rPr>
              <a:t>Tiến, tiến bước ta cùng nhau đi tới. Tay trong tay ta cùng nhau lên tiếng, hát vang bài ca thiết tha tạ ơn Cha.</a:t>
            </a:r>
          </a:p>
        </p:txBody>
      </p:sp>
    </p:spTree>
    <p:extLst>
      <p:ext uri="{BB962C8B-B14F-4D97-AF65-F5344CB8AC3E}">
        <p14:creationId xmlns:p14="http://schemas.microsoft.com/office/powerpoint/2010/main" val="53159024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1306</TotalTime>
  <Words>1706</Words>
  <Application>Microsoft Office PowerPoint</Application>
  <PresentationFormat>On-screen Show (16:9)</PresentationFormat>
  <Paragraphs>97</Paragraphs>
  <Slides>80</Slides>
  <Notes>1</Notes>
  <HiddenSlides>0</HiddenSlides>
  <MMClips>0</MMClips>
  <ScaleCrop>false</ScaleCrop>
  <HeadingPairs>
    <vt:vector size="4" baseType="variant">
      <vt:variant>
        <vt:lpstr>Theme</vt:lpstr>
      </vt:variant>
      <vt:variant>
        <vt:i4>13</vt:i4>
      </vt:variant>
      <vt:variant>
        <vt:lpstr>Slide Titles</vt:lpstr>
      </vt:variant>
      <vt:variant>
        <vt:i4>80</vt:i4>
      </vt:variant>
    </vt:vector>
  </HeadingPairs>
  <TitlesOfParts>
    <vt:vector size="93" baseType="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9_Office Theme</vt:lpstr>
      <vt:lpstr>11_Office Theme</vt:lpstr>
      <vt:lpstr>1_Office Theme</vt:lpstr>
      <vt:lpstr>PowerPoint Presentation</vt:lpstr>
      <vt:lpstr>TẬP HÁT CỘNG ĐOÀN</vt:lpstr>
      <vt:lpstr>Đk: Lạy Chúa, xin dạy con lối bước của Ngài.</vt:lpstr>
      <vt:lpstr>Tk1: Xin chỉ dạy con biết đường lối Chúa. Và dẫn con theo chân lý của Ngài. Vì Ngài là Thần Linh tế độ cho con. Ngày đêm con vững tin lòng thương xót Ngài.</vt:lpstr>
      <vt:lpstr>Nước Thiên Chúa đã gần đến, hãy tin vào Tin Mừng.</vt:lpstr>
      <vt:lpstr>PowerPoint Presentation</vt:lpstr>
      <vt:lpstr>Ca Nhập Lễ Về Nhà Cha 2  Anh Tuấn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24 CHÚA NHẬT III THƯỜNG NIÊN NĂM B  LM KIM LONG 03 Câu</vt:lpstr>
      <vt:lpstr>Đk: Lạy Chúa, xin dạy con lối bước của Ngài.</vt:lpstr>
      <vt:lpstr>Tk1: Xin chỉ dạy con biết đường lối Chúa. Và dẫn con theo chân lý của Ngài. Vì Ngài là Thần Linh tế độ cho con. Ngày đêm con vững tin lòng thương xót Ngài.</vt:lpstr>
      <vt:lpstr>Đk: Lạy Chúa, xin dạy con lối bước của Ngài.</vt:lpstr>
      <vt:lpstr>Tk2: Xin dủ lòng thương nhớ tình nghĩa cũ. Ngài đã ban qua muôn thuở muôn đời. Tội tình của tuổi thơ Chúa đừng ghi tâm, mà xin luôn nhớ con vì ân nghĩa Ngài.</vt:lpstr>
      <vt:lpstr>Đk: Lạy Chúa, xin dạy con lối bước của Ngài.</vt:lpstr>
      <vt:lpstr>Tk3: Xin chỉ đường cho những kẻ lỡ bước, vì Chúa đây luôn nhân ái chân thực. Dìu kẻ nghèo hèn theo lối đường công minh, dạy con luôn vững tâm tìm theo lối Ngài.</vt:lpstr>
      <vt:lpstr>Đk: Lạy Chúa, xin dạy con lối bước của Ngài.</vt:lpstr>
      <vt:lpstr>PowerPoint Presentation</vt:lpstr>
      <vt:lpstr>Nước Thiên Chúa đã gần đến, hãy tin vào Tin Mừng.</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Ngạt ngào hương trầm tỏa bay lên, ngạt ngào hương trầm tỏa bay lên, tỏa bay lên tỏa bay lên tòa Chúa. Xin cho của lễ con dâng thắm thiết tấm lòng mến tri ân, theo làn hương trầm dâng lên.</vt:lpstr>
      <vt:lpstr>Tk1: Này bánh rượu với tình yêu đoàn con dâng Ngài. Cùng với nhọc lao ngày qua tháng năm miệt mài. Đây của lễ kính dâng Ngài như làn hương ngát diệu vời, nguyện dâng lên Chúa câu ngợi chúc muôn đời.</vt:lpstr>
      <vt:lpstr>Đk: Ngạt ngào hương trầm tỏa bay lên, ngạt ngào hương trầm tỏa bay lên, tỏa bay lên tỏa bay lên tòa Chúa. Xin cho của lễ con dâng thắm thiết tấm lòng mến tri ân, theo làn hương trầm dâng lên.</vt:lpstr>
      <vt:lpstr>Tk2: Đời sống ngày nắng ngày mưa trọn kiếp xoay vần. Cùng những buồn vui đời với bao thăng trầm. Cuộc đời nhỏ bé đáng gì  để làm lễ hiến dâng Ngài, chỉ còn tình yêu mong được kính dâng Ngài.</vt:lpstr>
      <vt:lpstr>Đk: Ngạt ngào hương trầm tỏa bay lên, ngạt ngào hương trầm tỏa bay lên, tỏa bay lên tỏa bay lên tòa Chúa. Xin cho của lễ con dâng thắm thiết tấm lòng mến tri ân, theo làn hương trầm dâng lên.</vt:lpstr>
      <vt:lpstr>PowerPoint Presentation</vt:lpstr>
      <vt:lpstr>PowerPoint Presentation</vt:lpstr>
      <vt:lpstr>PowerPoint Presentation</vt:lpstr>
      <vt:lpstr>Ca Nguyện Hiệp Lễ Chúa Biến Đổi Lòng Con Vị Thiên</vt:lpstr>
      <vt:lpstr>Tk1: Chúa muốn con như một đứa trẻ thơ, biết sống đơn sơ và không dối gian. Cùng nhớ vâng nghe Lời dạy của Chúa, hầu cho con hưởng hạnh phúc Thiên Đàng. </vt:lpstr>
      <vt:lpstr>**: Chúa hãy cho con một tấm lòng son, để biết quan tâm và chia sẻ nhau. Vì chính anh em là hiện thân Chúa yêu hết tha nhân như Chúa yêu con. </vt:lpstr>
      <vt:lpstr>Đk: Chúa ơi! Xin Chúa biến đổi lòng con, sáng như ánh mặt trời đang tỏa chiếu. Để con dám sống như Ngài “Trao Ban” dám chết như Ngài “Hiên Ngang” hầu chứng minh cho tình Chúa. </vt:lpstr>
      <vt:lpstr>***: Và Chúa hiện diện trong cõi lòng cùng tặng ban sức mạnh để bước đi trên đường. </vt:lpstr>
      <vt:lpstr>Tk2: Chúa hãy sai con vào chốn lầm than, quyết sống an nhiên để nên chứng nhân. Ở những nơi đâu còn nhiều tranh chấp, cùng đem thương mến xóa hết căm hờn. </vt:lpstr>
      <vt:lpstr>***: Chúa muốn cho con được hưởng bình an, để sẻ chia cho người hay oán than. Cuộc sống hôm nay ngập tràn bế tắc, xin Chúa ban cho đời những hy vọng. </vt:lpstr>
      <vt:lpstr>Đk: Chúa ơi! Xin Chúa biến đổi lòng con, sáng như ánh mặt trời đang tỏa chiếu. Để con dám sống như Ngài “Trao Ban” dám chết như Ngài “Hiên Ngang” hầu chứng minh cho tình Chúa. </vt:lpstr>
      <vt:lpstr>***: Và Chúa hiện diện trong cõi lòng cùng tặng ban sức mạnh để bước đi trên đường. </vt:lpstr>
      <vt:lpstr>Tk3: Chúa đã đưa con vào chốn đẹp mơ, Ngài mở tai con để nghe tiếng thơ. Làn gió lên cao cùng ngàn tinh tú, nhẹ nâng câu hát xa tới chân trời. </vt:lpstr>
      <vt:lpstr>***: Chúa hãy cho con được cất bài ca, tình Chúa bao la trời mây thiết tha. Và đến mai sau ngàn năm sóng vỗ cảm mến tri ân tình Chúa muôn đời.</vt:lpstr>
      <vt:lpstr>Đk: Chúa ơi! Xin Chúa biến đổi lòng con, sáng như ánh mặt trời đang tỏa chiếu. Để con dám sống như Ngài “Trao Ban” dám chết như Ngài “Hiên Ngang” hầu chứng minh cho tình Chúa. </vt:lpstr>
      <vt:lpstr>***: Và Chúa hiện diện trong cõi lòng cùng tặng ban sức mạnh để bước đi trên đường. </vt:lpstr>
      <vt:lpstr>PowerPoint Presentation</vt:lpstr>
      <vt:lpstr>PowerPoint Presentation</vt:lpstr>
      <vt:lpstr>Ca Kết Lễ BÀI CA HIỆP NHẤT Thành Tâm</vt:lpstr>
      <vt:lpstr>Đk: Xin hiệp nhất chúng con nên một trong tình yêu Chúa. Xin hiệp nhất chúng con như Ngài liên kết với Cha. Xin giải thoát chúng con xa điều bât hòa chia rẽ. Xin kết liên muôn người trong lòng mến Chúa Cha muôn đời.</vt:lpstr>
      <vt:lpstr>Tk1:  Vì Ngài được sai đến, để tìm chiên khắp nơi xa xôi. Vì rằng Cha sai đến, đến đưa về đàn chiên duy nhất. Thì này nguyện xin Chúa, hãy thương ban Thánh Linh của Ngài. Hiệp nhất chúng con trong Chúa.</vt:lpstr>
      <vt:lpstr>Đk: Xin hiệp nhất chúng con nên một trong tình yêu Chúa. Xin hiệp nhất chúng con như Ngài liên kết với Cha. Xin giải thoát chúng con xa điều bât hòa chia rẽ. Xin kết liên muôn người trong lòng mến Chúa Cha muôn đời.</vt:lpstr>
      <vt:lpstr>Ca Kết Lễ Cất Bước Ra Đi Thiên Ân</vt:lpstr>
      <vt:lpstr>Tk1: Ta đi về ruộng đồng ta đi vào thành thị đem tiếng hát cất cao mọi nơi. Mong sao người mọi người yêu nhau nhiều thật nhiều để cuộc sống mãi luôn chan hoà. </vt:lpstr>
      <vt:lpstr>Đk: Nào ra đi khắp muôn nơi để rắc gieo Tin Mừng của Chúa. Lòng hân hoan hát vang xa, khúc hoan ca bình an cho nhân trần.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173</cp:revision>
  <dcterms:created xsi:type="dcterms:W3CDTF">2023-05-21T07:25:42Z</dcterms:created>
  <dcterms:modified xsi:type="dcterms:W3CDTF">2024-01-18T18:46:55Z</dcterms:modified>
</cp:coreProperties>
</file>