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16" r:id="rId5"/>
    <p:sldMasterId id="2147483840" r:id="rId6"/>
    <p:sldMasterId id="2147483852" r:id="rId7"/>
    <p:sldMasterId id="2147483860" r:id="rId8"/>
    <p:sldMasterId id="2147483872" r:id="rId9"/>
    <p:sldMasterId id="2147483884" r:id="rId10"/>
    <p:sldMasterId id="2147483908" r:id="rId11"/>
    <p:sldMasterId id="2147483932" r:id="rId12"/>
    <p:sldMasterId id="2147484004" r:id="rId13"/>
    <p:sldMasterId id="2147484016" r:id="rId14"/>
    <p:sldMasterId id="2147484028" r:id="rId15"/>
  </p:sldMasterIdLst>
  <p:notesMasterIdLst>
    <p:notesMasterId r:id="rId79"/>
  </p:notesMasterIdLst>
  <p:sldIdLst>
    <p:sldId id="9727" r:id="rId16"/>
    <p:sldId id="9692" r:id="rId17"/>
    <p:sldId id="9767" r:id="rId18"/>
    <p:sldId id="9768" r:id="rId19"/>
    <p:sldId id="384" r:id="rId20"/>
    <p:sldId id="402" r:id="rId21"/>
    <p:sldId id="9684" r:id="rId22"/>
    <p:sldId id="9683" r:id="rId23"/>
    <p:sldId id="9771" r:id="rId24"/>
    <p:sldId id="9728" r:id="rId25"/>
    <p:sldId id="385" r:id="rId26"/>
    <p:sldId id="9752" r:id="rId27"/>
    <p:sldId id="9753" r:id="rId28"/>
    <p:sldId id="9754" r:id="rId29"/>
    <p:sldId id="9755" r:id="rId30"/>
    <p:sldId id="9756" r:id="rId31"/>
    <p:sldId id="9757" r:id="rId32"/>
    <p:sldId id="9758" r:id="rId33"/>
    <p:sldId id="9759" r:id="rId34"/>
    <p:sldId id="9760" r:id="rId35"/>
    <p:sldId id="9761" r:id="rId36"/>
    <p:sldId id="390" r:id="rId37"/>
    <p:sldId id="9763" r:id="rId38"/>
    <p:sldId id="9730" r:id="rId39"/>
    <p:sldId id="9770" r:id="rId40"/>
    <p:sldId id="9700" r:id="rId41"/>
    <p:sldId id="9701" r:id="rId42"/>
    <p:sldId id="9702" r:id="rId43"/>
    <p:sldId id="9703" r:id="rId44"/>
    <p:sldId id="9704" r:id="rId45"/>
    <p:sldId id="9705" r:id="rId46"/>
    <p:sldId id="9706" r:id="rId47"/>
    <p:sldId id="9707" r:id="rId48"/>
    <p:sldId id="9708" r:id="rId49"/>
    <p:sldId id="9709" r:id="rId50"/>
    <p:sldId id="9710" r:id="rId51"/>
    <p:sldId id="9711" r:id="rId52"/>
    <p:sldId id="9712" r:id="rId53"/>
    <p:sldId id="9699" r:id="rId54"/>
    <p:sldId id="9769" r:id="rId55"/>
    <p:sldId id="561" r:id="rId56"/>
    <p:sldId id="9772" r:id="rId57"/>
    <p:sldId id="559" r:id="rId58"/>
    <p:sldId id="9735" r:id="rId59"/>
    <p:sldId id="443" r:id="rId60"/>
    <p:sldId id="9731" r:id="rId61"/>
    <p:sldId id="387" r:id="rId62"/>
    <p:sldId id="278" r:id="rId63"/>
    <p:sldId id="279" r:id="rId64"/>
    <p:sldId id="357" r:id="rId65"/>
    <p:sldId id="9674" r:id="rId66"/>
    <p:sldId id="9733" r:id="rId67"/>
    <p:sldId id="280" r:id="rId68"/>
    <p:sldId id="9773" r:id="rId69"/>
    <p:sldId id="9774" r:id="rId70"/>
    <p:sldId id="9775" r:id="rId71"/>
    <p:sldId id="9776" r:id="rId72"/>
    <p:sldId id="463" r:id="rId73"/>
    <p:sldId id="475" r:id="rId74"/>
    <p:sldId id="293" r:id="rId75"/>
    <p:sldId id="9749" r:id="rId76"/>
    <p:sldId id="9764" r:id="rId77"/>
    <p:sldId id="9729" r:id="rId7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1117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16" Type="http://schemas.openxmlformats.org/officeDocument/2006/relationships/slide" Target="slides/slide1.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theme" Target="theme/theme1.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7" Type="http://schemas.openxmlformats.org/officeDocument/2006/relationships/slideMaster" Target="slideMasters/slideMaster7.xml"/><Relationship Id="rId71" Type="http://schemas.openxmlformats.org/officeDocument/2006/relationships/slide" Target="slides/slide56.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01FF8C-FB8E-45AF-B0FA-95B6560BE94A}" type="datetimeFigureOut">
              <a:rPr lang="en-US" smtClean="0"/>
              <a:t>3/7/2024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8246CF-7178-41AD-B6F8-BACEEA28FBE0}" type="slidenum">
              <a:rPr lang="en-US" smtClean="0"/>
              <a:t>‹#›</a:t>
            </a:fld>
            <a:endParaRPr lang="en-US"/>
          </a:p>
        </p:txBody>
      </p:sp>
    </p:spTree>
    <p:extLst>
      <p:ext uri="{BB962C8B-B14F-4D97-AF65-F5344CB8AC3E}">
        <p14:creationId xmlns:p14="http://schemas.microsoft.com/office/powerpoint/2010/main" val="1778397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73EF4-43FC-4964-968C-59070CA3587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818292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73EF4-43FC-4964-968C-59070CA3587D}"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818292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648246CF-7178-41AD-B6F8-BACEEA28FBE0}" type="slidenum">
              <a:rPr lang="en-US" smtClean="0"/>
              <a:t>44</a:t>
            </a:fld>
            <a:endParaRPr lang="en-US"/>
          </a:p>
        </p:txBody>
      </p:sp>
    </p:spTree>
    <p:extLst>
      <p:ext uri="{BB962C8B-B14F-4D97-AF65-F5344CB8AC3E}">
        <p14:creationId xmlns:p14="http://schemas.microsoft.com/office/powerpoint/2010/main" val="311702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6937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0817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563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83610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08163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861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03957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4987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179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20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35252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7803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3875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63255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1577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992961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7391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85418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89028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70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4189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31545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9365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72695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5092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79145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86437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84752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71098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1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6014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23558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92365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89009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08427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08381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99400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51572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3858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739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53458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15356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79262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85050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61027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4291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21645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8917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81049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336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800246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30305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0606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444302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012218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047693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40055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01841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87961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911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01240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4526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87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0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3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3/7/2024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25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58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661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056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759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08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3/7/2024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3/7/2024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6551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1042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9067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8687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0079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190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1880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7438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7285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5505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3262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2427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2151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7166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6893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506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3253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656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477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557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0287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5776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0345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7494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5475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686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jp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3/7/2024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342047"/>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946738"/>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738987"/>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029796"/>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079902"/>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4578872"/>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139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05726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7271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0.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6.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5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4.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2677656"/>
          </a:xfrm>
          <a:prstGeom prst="rect">
            <a:avLst/>
          </a:prstGeom>
        </p:spPr>
        <p:txBody>
          <a:bodyPr wrap="square">
            <a:spAutoFit/>
          </a:bodyPr>
          <a:lstStyle/>
          <a:p>
            <a:r>
              <a:rPr lang="en-US" sz="4000" u="sng" dirty="0" err="1">
                <a:solidFill>
                  <a:srgbClr val="FF0000"/>
                </a:solidFill>
              </a:rPr>
              <a:t>Bài</a:t>
            </a:r>
            <a:r>
              <a:rPr lang="en-US" sz="4000" u="sng" dirty="0">
                <a:solidFill>
                  <a:srgbClr val="FF0000"/>
                </a:solidFill>
              </a:rPr>
              <a:t> </a:t>
            </a:r>
            <a:r>
              <a:rPr lang="en-US" sz="4000" u="sng" dirty="0" err="1">
                <a:solidFill>
                  <a:srgbClr val="FF0000"/>
                </a:solidFill>
              </a:rPr>
              <a:t>đọc</a:t>
            </a:r>
            <a:r>
              <a:rPr lang="en-US" sz="4000" u="sng" dirty="0">
                <a:solidFill>
                  <a:srgbClr val="FF0000"/>
                </a:solidFill>
              </a:rPr>
              <a:t> 1:</a:t>
            </a:r>
          </a:p>
          <a:p>
            <a:r>
              <a:rPr lang="vi-VN" sz="3200" i="1" dirty="0">
                <a:solidFill>
                  <a:srgbClr val="C00000"/>
                </a:solidFill>
              </a:rPr>
              <a:t>Lề Luật đã được Thiên Chúa ban qua ông Mô-sê. Chúa đày ải và giải phóng dân để bày tỏ cơn thịnh nộ và lòng thương xót.</a:t>
            </a:r>
          </a:p>
          <a:p>
            <a:r>
              <a:rPr lang="vi-VN" sz="3200" i="1" dirty="0">
                <a:solidFill>
                  <a:srgbClr val="7030A0"/>
                </a:solidFill>
              </a:rPr>
              <a:t>Bài trích sách Sử biên niên quyển thứ hai.</a:t>
            </a:r>
          </a:p>
        </p:txBody>
      </p:sp>
    </p:spTree>
    <p:extLst>
      <p:ext uri="{BB962C8B-B14F-4D97-AF65-F5344CB8AC3E}">
        <p14:creationId xmlns:p14="http://schemas.microsoft.com/office/powerpoint/2010/main" val="2354597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1" dirty="0">
                <a:solidFill>
                  <a:srgbClr val="FF0000"/>
                </a:solidFill>
              </a:rPr>
              <a:t>THÁNH VỊNH 136</a:t>
            </a:r>
            <a:br>
              <a:rPr lang="en-US" b="1" dirty="0">
                <a:solidFill>
                  <a:srgbClr val="FF0000"/>
                </a:solidFill>
              </a:rPr>
            </a:br>
            <a:r>
              <a:rPr lang="en-US" b="1" dirty="0">
                <a:solidFill>
                  <a:srgbClr val="FF0000"/>
                </a:solidFill>
              </a:rPr>
              <a:t>CHÚA NHẬT IV MÙA CHAY</a:t>
            </a:r>
            <a:br>
              <a:rPr lang="en-US" b="1" dirty="0">
                <a:solidFill>
                  <a:srgbClr val="FF0000"/>
                </a:solidFill>
              </a:rPr>
            </a:br>
            <a:r>
              <a:rPr lang="en-US" b="1" i="1" dirty="0" err="1">
                <a:solidFill>
                  <a:srgbClr val="7030A0"/>
                </a:solidFill>
              </a:rPr>
              <a:t>Năm</a:t>
            </a:r>
            <a:r>
              <a:rPr lang="en-US" b="1" i="1" dirty="0">
                <a:solidFill>
                  <a:srgbClr val="7030A0"/>
                </a:solidFill>
              </a:rPr>
              <a:t> B</a:t>
            </a:r>
            <a:br>
              <a:rPr lang="en-US" b="1" i="1" dirty="0">
                <a:solidFill>
                  <a:srgbClr val="7030A0"/>
                </a:solidFill>
              </a:rPr>
            </a:br>
            <a:r>
              <a:rPr lang="en-US" b="1" i="1" dirty="0">
                <a:solidFill>
                  <a:srgbClr val="7030A0"/>
                </a:solidFill>
              </a:rPr>
              <a:t>Lm Kim Long</a:t>
            </a:r>
            <a:br>
              <a:rPr lang="en-US" b="1" i="1" dirty="0">
                <a:solidFill>
                  <a:srgbClr val="7030A0"/>
                </a:solidFill>
              </a:rPr>
            </a:br>
            <a:r>
              <a:rPr lang="en-US" b="1" i="1" dirty="0">
                <a:solidFill>
                  <a:srgbClr val="7030A0"/>
                </a:solidFill>
              </a:rPr>
              <a:t>04 </a:t>
            </a:r>
            <a:r>
              <a:rPr lang="en-US" b="1" i="1" dirty="0" err="1">
                <a:solidFill>
                  <a:srgbClr val="7030A0"/>
                </a:solidFill>
              </a:rPr>
              <a:t>Câu</a:t>
            </a:r>
            <a:endParaRPr lang="en-US" b="1" i="1" dirty="0">
              <a:solidFill>
                <a:srgbClr val="7030A0"/>
              </a:solidFill>
            </a:endParaRPr>
          </a:p>
        </p:txBody>
      </p:sp>
    </p:spTree>
    <p:extLst>
      <p:ext uri="{BB962C8B-B14F-4D97-AF65-F5344CB8AC3E}">
        <p14:creationId xmlns:p14="http://schemas.microsoft.com/office/powerpoint/2010/main" val="1245183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0000"/>
                </a:solidFill>
              </a:rPr>
              <a:t>Đk</a:t>
            </a:r>
            <a:r>
              <a:rPr lang="en-US" sz="6600" b="1" u="sng" dirty="0">
                <a:solidFill>
                  <a:srgbClr val="FF0000"/>
                </a:solidFill>
              </a:rPr>
              <a:t>:</a:t>
            </a:r>
            <a:r>
              <a:rPr lang="en-US" sz="6600" b="1" dirty="0">
                <a:solidFill>
                  <a:srgbClr val="7030A0"/>
                </a:solidFill>
              </a:rPr>
              <a:t> </a:t>
            </a:r>
            <a:r>
              <a:rPr lang="vi-VN" sz="6600" b="1" dirty="0">
                <a:solidFill>
                  <a:srgbClr val="7030A0"/>
                </a:solidFill>
              </a:rPr>
              <a:t>Lưỡi tôi dính cứng trong họng nếu tôi không hoài niệm đến ngươi.</a:t>
            </a:r>
            <a:endParaRPr lang="en-US" sz="6600" b="1" dirty="0">
              <a:solidFill>
                <a:srgbClr val="7030A0"/>
              </a:solidFill>
            </a:endParaRPr>
          </a:p>
        </p:txBody>
      </p:sp>
    </p:spTree>
    <p:extLst>
      <p:ext uri="{BB962C8B-B14F-4D97-AF65-F5344CB8AC3E}">
        <p14:creationId xmlns:p14="http://schemas.microsoft.com/office/powerpoint/2010/main" val="4229524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rPr>
              <a:t>Tk1:</a:t>
            </a:r>
            <a:r>
              <a:rPr lang="en-US" sz="5400" b="1" dirty="0">
                <a:solidFill>
                  <a:srgbClr val="7030A0"/>
                </a:solidFill>
              </a:rPr>
              <a:t> </a:t>
            </a:r>
            <a:r>
              <a:rPr lang="vi-VN" sz="5400" b="1" dirty="0">
                <a:solidFill>
                  <a:srgbClr val="7030A0"/>
                </a:solidFill>
              </a:rPr>
              <a:t>Ta ra ngồi ở dòng sông Ba-by-lon, khóc nức nở vì nhớ Si-on. Trên những cành cây dương liễu ta tạm gác cây đàn.</a:t>
            </a:r>
            <a:endParaRPr lang="en-US" sz="5400" b="1" dirty="0">
              <a:solidFill>
                <a:srgbClr val="7030A0"/>
              </a:solidFill>
            </a:endParaRPr>
          </a:p>
        </p:txBody>
      </p:sp>
    </p:spTree>
    <p:extLst>
      <p:ext uri="{BB962C8B-B14F-4D97-AF65-F5344CB8AC3E}">
        <p14:creationId xmlns:p14="http://schemas.microsoft.com/office/powerpoint/2010/main" val="1625708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0000"/>
                </a:solidFill>
              </a:rPr>
              <a:t>Đk</a:t>
            </a:r>
            <a:r>
              <a:rPr lang="en-US" sz="6600" b="1" u="sng" dirty="0">
                <a:solidFill>
                  <a:srgbClr val="FF0000"/>
                </a:solidFill>
              </a:rPr>
              <a:t>:</a:t>
            </a:r>
            <a:r>
              <a:rPr lang="en-US" sz="6600" b="1" dirty="0">
                <a:solidFill>
                  <a:srgbClr val="7030A0"/>
                </a:solidFill>
              </a:rPr>
              <a:t> </a:t>
            </a:r>
            <a:r>
              <a:rPr lang="vi-VN" sz="6600" b="1" dirty="0">
                <a:solidFill>
                  <a:srgbClr val="7030A0"/>
                </a:solidFill>
              </a:rPr>
              <a:t>Lưỡi tôi dính cứng trong họng nếu tôi không hoài niệm đến ngươi.</a:t>
            </a:r>
            <a:endParaRPr lang="en-US" sz="6600" b="1" dirty="0">
              <a:solidFill>
                <a:srgbClr val="7030A0"/>
              </a:solidFill>
            </a:endParaRPr>
          </a:p>
        </p:txBody>
      </p:sp>
    </p:spTree>
    <p:extLst>
      <p:ext uri="{BB962C8B-B14F-4D97-AF65-F5344CB8AC3E}">
        <p14:creationId xmlns:p14="http://schemas.microsoft.com/office/powerpoint/2010/main" val="2088909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rPr>
              <a:t>Tk2:</a:t>
            </a:r>
            <a:r>
              <a:rPr lang="en-US" sz="5400" b="1" dirty="0">
                <a:solidFill>
                  <a:srgbClr val="7030A0"/>
                </a:solidFill>
              </a:rPr>
              <a:t> </a:t>
            </a:r>
            <a:r>
              <a:rPr lang="vi-VN" sz="5400" b="1" dirty="0">
                <a:solidFill>
                  <a:srgbClr val="7030A0"/>
                </a:solidFill>
              </a:rPr>
              <a:t>Quân canh tù mời gọi ta ca vang lên, lũ cướp này giục gắng vui lên: Hãy hát điệu Si-on cũ, cung nhạc thánh nghe nào.</a:t>
            </a:r>
            <a:endParaRPr lang="en-US" sz="5400" b="1" dirty="0">
              <a:solidFill>
                <a:srgbClr val="7030A0"/>
              </a:solidFill>
            </a:endParaRPr>
          </a:p>
        </p:txBody>
      </p:sp>
    </p:spTree>
    <p:extLst>
      <p:ext uri="{BB962C8B-B14F-4D97-AF65-F5344CB8AC3E}">
        <p14:creationId xmlns:p14="http://schemas.microsoft.com/office/powerpoint/2010/main" val="742926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0000"/>
                </a:solidFill>
              </a:rPr>
              <a:t>Đk</a:t>
            </a:r>
            <a:r>
              <a:rPr lang="en-US" sz="6600" b="1" u="sng" dirty="0">
                <a:solidFill>
                  <a:srgbClr val="FF0000"/>
                </a:solidFill>
              </a:rPr>
              <a:t>:</a:t>
            </a:r>
            <a:r>
              <a:rPr lang="en-US" sz="6600" b="1" dirty="0">
                <a:solidFill>
                  <a:srgbClr val="7030A0"/>
                </a:solidFill>
              </a:rPr>
              <a:t> </a:t>
            </a:r>
            <a:r>
              <a:rPr lang="vi-VN" sz="6600" b="1" dirty="0">
                <a:solidFill>
                  <a:srgbClr val="7030A0"/>
                </a:solidFill>
              </a:rPr>
              <a:t>Lưỡi tôi dính cứng trong họng nếu tôi không hoài niệm đến ngươi.</a:t>
            </a:r>
            <a:endParaRPr lang="en-US" sz="6600" b="1" dirty="0">
              <a:solidFill>
                <a:srgbClr val="7030A0"/>
              </a:solidFill>
            </a:endParaRPr>
          </a:p>
        </p:txBody>
      </p:sp>
    </p:spTree>
    <p:extLst>
      <p:ext uri="{BB962C8B-B14F-4D97-AF65-F5344CB8AC3E}">
        <p14:creationId xmlns:p14="http://schemas.microsoft.com/office/powerpoint/2010/main" val="814862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1" u="sng" dirty="0">
                <a:solidFill>
                  <a:srgbClr val="FF0000"/>
                </a:solidFill>
              </a:rPr>
              <a:t>Tk3:</a:t>
            </a:r>
            <a:r>
              <a:rPr lang="en-US" sz="5400" b="1" dirty="0">
                <a:solidFill>
                  <a:srgbClr val="7030A0"/>
                </a:solidFill>
              </a:rPr>
              <a:t> </a:t>
            </a:r>
            <a:r>
              <a:rPr lang="vi-VN" sz="5400" b="1" dirty="0">
                <a:solidFill>
                  <a:srgbClr val="7030A0"/>
                </a:solidFill>
              </a:rPr>
              <a:t>Nơi quê người đời nào ta đây ca lên khúc nhã nhạc mừng Chúa dân ta. Hết nhớ về Gia-liêm nữa, tay này hãy tê bại.</a:t>
            </a:r>
            <a:endParaRPr lang="en-US" sz="5400" b="1" dirty="0">
              <a:solidFill>
                <a:srgbClr val="7030A0"/>
              </a:solidFill>
            </a:endParaRPr>
          </a:p>
        </p:txBody>
      </p:sp>
    </p:spTree>
    <p:extLst>
      <p:ext uri="{BB962C8B-B14F-4D97-AF65-F5344CB8AC3E}">
        <p14:creationId xmlns:p14="http://schemas.microsoft.com/office/powerpoint/2010/main" val="3890067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0000"/>
                </a:solidFill>
              </a:rPr>
              <a:t>Đk</a:t>
            </a:r>
            <a:r>
              <a:rPr lang="en-US" sz="6600" b="1" u="sng" dirty="0">
                <a:solidFill>
                  <a:srgbClr val="FF0000"/>
                </a:solidFill>
              </a:rPr>
              <a:t>:</a:t>
            </a:r>
            <a:r>
              <a:rPr lang="en-US" sz="6600" b="1" dirty="0">
                <a:solidFill>
                  <a:srgbClr val="7030A0"/>
                </a:solidFill>
              </a:rPr>
              <a:t> </a:t>
            </a:r>
            <a:r>
              <a:rPr lang="vi-VN" sz="6600" b="1" dirty="0">
                <a:solidFill>
                  <a:srgbClr val="7030A0"/>
                </a:solidFill>
              </a:rPr>
              <a:t>Lưỡi tôi dính cứng trong họng nếu tôi không hoài niệm đến ngươi.</a:t>
            </a:r>
            <a:endParaRPr lang="en-US" sz="6600" b="1" dirty="0">
              <a:solidFill>
                <a:srgbClr val="7030A0"/>
              </a:solidFill>
            </a:endParaRPr>
          </a:p>
        </p:txBody>
      </p:sp>
    </p:spTree>
    <p:extLst>
      <p:ext uri="{BB962C8B-B14F-4D97-AF65-F5344CB8AC3E}">
        <p14:creationId xmlns:p14="http://schemas.microsoft.com/office/powerpoint/2010/main" val="1464333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err="1">
                <a:solidFill>
                  <a:srgbClr val="FF0000"/>
                </a:solidFill>
                <a:effectLst>
                  <a:outerShdw blurRad="38100" dist="38100" dir="2700000" algn="tl">
                    <a:srgbClr val="000000">
                      <a:alpha val="43137"/>
                    </a:srgbClr>
                  </a:outerShdw>
                </a:effectLst>
                <a:cs typeface="Times New Roman" pitchFamily="18" charset="0"/>
              </a:rPr>
              <a:t>Tập</a:t>
            </a:r>
            <a:r>
              <a:rPr lang="en-US" sz="8000" b="1" dirty="0">
                <a:solidFill>
                  <a:srgbClr val="FF0000"/>
                </a:solidFill>
                <a:effectLst>
                  <a:outerShdw blurRad="38100" dist="38100" dir="2700000" algn="tl">
                    <a:srgbClr val="000000">
                      <a:alpha val="43137"/>
                    </a:srgbClr>
                  </a:outerShdw>
                </a:effectLst>
                <a:cs typeface="Times New Roman" pitchFamily="18" charset="0"/>
              </a:rPr>
              <a:t> </a:t>
            </a:r>
            <a:r>
              <a:rPr lang="en-US" sz="8000" b="1" dirty="0" err="1">
                <a:solidFill>
                  <a:srgbClr val="FF0000"/>
                </a:solidFill>
                <a:effectLst>
                  <a:outerShdw blurRad="38100" dist="38100" dir="2700000" algn="tl">
                    <a:srgbClr val="000000">
                      <a:alpha val="43137"/>
                    </a:srgbClr>
                  </a:outerShdw>
                </a:effectLst>
                <a:cs typeface="Times New Roman" pitchFamily="18" charset="0"/>
              </a:rPr>
              <a:t>Hát</a:t>
            </a:r>
            <a:r>
              <a:rPr lang="en-US" sz="8000" b="1" dirty="0">
                <a:solidFill>
                  <a:srgbClr val="FF0000"/>
                </a:solidFill>
                <a:effectLst>
                  <a:outerShdw blurRad="38100" dist="38100" dir="2700000" algn="tl">
                    <a:srgbClr val="000000">
                      <a:alpha val="43137"/>
                    </a:srgbClr>
                  </a:outerShdw>
                </a:effectLst>
                <a:cs typeface="Times New Roman" pitchFamily="18" charset="0"/>
              </a:rPr>
              <a:t> </a:t>
            </a:r>
            <a:r>
              <a:rPr lang="en-US" sz="8000" b="1" dirty="0" err="1">
                <a:solidFill>
                  <a:srgbClr val="FF0000"/>
                </a:solidFill>
                <a:effectLst>
                  <a:outerShdw blurRad="38100" dist="38100" dir="2700000" algn="tl">
                    <a:srgbClr val="000000">
                      <a:alpha val="43137"/>
                    </a:srgbClr>
                  </a:outerShdw>
                </a:effectLst>
                <a:cs typeface="Times New Roman" pitchFamily="18" charset="0"/>
              </a:rPr>
              <a:t>Cộng</a:t>
            </a:r>
            <a:r>
              <a:rPr lang="en-US" sz="8000" b="1" dirty="0">
                <a:solidFill>
                  <a:srgbClr val="FF0000"/>
                </a:solidFill>
                <a:effectLst>
                  <a:outerShdw blurRad="38100" dist="38100" dir="2700000" algn="tl">
                    <a:srgbClr val="000000">
                      <a:alpha val="43137"/>
                    </a:srgbClr>
                  </a:outerShdw>
                </a:effectLst>
                <a:cs typeface="Times New Roman" pitchFamily="18" charset="0"/>
              </a:rPr>
              <a:t> </a:t>
            </a:r>
            <a:r>
              <a:rPr lang="en-US" sz="8000" b="1" dirty="0" err="1">
                <a:solidFill>
                  <a:srgbClr val="FF0000"/>
                </a:solidFill>
                <a:effectLst>
                  <a:outerShdw blurRad="38100" dist="38100" dir="2700000" algn="tl">
                    <a:srgbClr val="000000">
                      <a:alpha val="43137"/>
                    </a:srgbClr>
                  </a:outerShdw>
                </a:effectLst>
                <a:cs typeface="Times New Roman" pitchFamily="18" charset="0"/>
              </a:rPr>
              <a:t>Đoàn</a:t>
            </a:r>
            <a:r>
              <a:rPr lang="en-US" sz="8000" b="1" dirty="0">
                <a:solidFill>
                  <a:srgbClr val="FF0000"/>
                </a:solidFill>
                <a:effectLst>
                  <a:outerShdw blurRad="38100" dist="38100" dir="2700000" algn="tl">
                    <a:srgbClr val="000000">
                      <a:alpha val="43137"/>
                    </a:srgbClr>
                  </a:outerShdw>
                </a:effectLst>
                <a:cs typeface="Times New Roman" pitchFamily="18" charset="0"/>
              </a:rPr>
              <a:t/>
            </a:r>
            <a:br>
              <a:rPr lang="en-US" sz="8000" b="1" dirty="0">
                <a:solidFill>
                  <a:srgbClr val="FF0000"/>
                </a:solidFill>
                <a:effectLst>
                  <a:outerShdw blurRad="38100" dist="38100" dir="2700000" algn="tl">
                    <a:srgbClr val="000000">
                      <a:alpha val="43137"/>
                    </a:srgbClr>
                  </a:outerShdw>
                </a:effectLst>
                <a:cs typeface="Times New Roman" pitchFamily="18" charset="0"/>
              </a:rPr>
            </a:br>
            <a:endParaRPr lang="en-US" sz="8000" b="1" i="1" dirty="0">
              <a:solidFill>
                <a:srgbClr val="FF00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9650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1" u="sng" dirty="0">
                <a:solidFill>
                  <a:srgbClr val="FF0000"/>
                </a:solidFill>
              </a:rPr>
              <a:t>Tk4:</a:t>
            </a:r>
            <a:r>
              <a:rPr lang="en-US" sz="5400" b="1" dirty="0">
                <a:solidFill>
                  <a:srgbClr val="7030A0"/>
                </a:solidFill>
              </a:rPr>
              <a:t> </a:t>
            </a:r>
            <a:r>
              <a:rPr lang="vi-VN" sz="5400" b="1" dirty="0">
                <a:solidFill>
                  <a:srgbClr val="7030A0"/>
                </a:solidFill>
              </a:rPr>
              <a:t>Tấc lưỡi này thụt vào họng ta luôn đi nếu cõi lòng chẳng nhớ Gia-liêm. Nếu chẳng đặt Gia-liêm mãi làm tuyệt đỉnh vui mừng.</a:t>
            </a:r>
            <a:endParaRPr lang="en-US" sz="5400" b="1" dirty="0">
              <a:solidFill>
                <a:srgbClr val="7030A0"/>
              </a:solidFill>
            </a:endParaRPr>
          </a:p>
        </p:txBody>
      </p:sp>
    </p:spTree>
    <p:extLst>
      <p:ext uri="{BB962C8B-B14F-4D97-AF65-F5344CB8AC3E}">
        <p14:creationId xmlns:p14="http://schemas.microsoft.com/office/powerpoint/2010/main" val="1167483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0000"/>
                </a:solidFill>
              </a:rPr>
              <a:t>Đk</a:t>
            </a:r>
            <a:r>
              <a:rPr lang="en-US" sz="6600" b="1" u="sng" dirty="0">
                <a:solidFill>
                  <a:srgbClr val="FF0000"/>
                </a:solidFill>
              </a:rPr>
              <a:t>:</a:t>
            </a:r>
            <a:r>
              <a:rPr lang="en-US" sz="6600" b="1" dirty="0">
                <a:solidFill>
                  <a:srgbClr val="7030A0"/>
                </a:solidFill>
              </a:rPr>
              <a:t> </a:t>
            </a:r>
            <a:r>
              <a:rPr lang="vi-VN" sz="6600" b="1" dirty="0">
                <a:solidFill>
                  <a:srgbClr val="7030A0"/>
                </a:solidFill>
              </a:rPr>
              <a:t>Lưỡi tôi dính cứng trong họng nếu tôi không hoài niệm đến ngươi.</a:t>
            </a:r>
            <a:endParaRPr lang="en-US" sz="6600" b="1" dirty="0">
              <a:solidFill>
                <a:srgbClr val="7030A0"/>
              </a:solidFill>
            </a:endParaRPr>
          </a:p>
        </p:txBody>
      </p:sp>
    </p:spTree>
    <p:extLst>
      <p:ext uri="{BB962C8B-B14F-4D97-AF65-F5344CB8AC3E}">
        <p14:creationId xmlns:p14="http://schemas.microsoft.com/office/powerpoint/2010/main" val="3905023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9550"/>
            <a:ext cx="5526987" cy="2646045"/>
          </a:xfrm>
          <a:prstGeom prst="rect">
            <a:avLst/>
          </a:prstGeom>
        </p:spPr>
      </p:pic>
      <p:sp>
        <p:nvSpPr>
          <p:cNvPr id="4" name="Rectangle 3"/>
          <p:cNvSpPr/>
          <p:nvPr/>
        </p:nvSpPr>
        <p:spPr>
          <a:xfrm>
            <a:off x="0" y="2038350"/>
            <a:ext cx="9144000" cy="2616101"/>
          </a:xfrm>
          <a:prstGeom prst="rect">
            <a:avLst/>
          </a:prstGeom>
        </p:spPr>
        <p:txBody>
          <a:bodyPr wrap="square">
            <a:spAutoFit/>
          </a:bodyPr>
          <a:lstStyle/>
          <a:p>
            <a:r>
              <a:rPr lang="vi-VN" sz="3600" u="sng" dirty="0">
                <a:solidFill>
                  <a:srgbClr val="FF0000"/>
                </a:solidFill>
              </a:rPr>
              <a:t>Bài đọc </a:t>
            </a:r>
            <a:r>
              <a:rPr lang="en-US" sz="3600" u="sng" dirty="0">
                <a:solidFill>
                  <a:srgbClr val="FF0000"/>
                </a:solidFill>
              </a:rPr>
              <a:t>2:</a:t>
            </a:r>
            <a:endParaRPr lang="vi-VN" sz="3600" u="sng" dirty="0">
              <a:solidFill>
                <a:srgbClr val="FF0000"/>
              </a:solidFill>
            </a:endParaRPr>
          </a:p>
          <a:p>
            <a:r>
              <a:rPr lang="vi-VN" sz="3200" i="1" dirty="0">
                <a:solidFill>
                  <a:srgbClr val="C00000"/>
                </a:solidFill>
              </a:rPr>
              <a:t>Anh em đã chết vì phạm tội, nhưng được cứu độ nhờ ân sủng.</a:t>
            </a:r>
          </a:p>
          <a:p>
            <a:r>
              <a:rPr lang="vi-VN" sz="3200" i="1" dirty="0">
                <a:solidFill>
                  <a:srgbClr val="7030A0"/>
                </a:solidFill>
              </a:rPr>
              <a:t>Bài trích thư của thánh Phao-lô tông đồ gửi tín hữu Ê-phê-xô.</a:t>
            </a:r>
            <a:endParaRPr lang="vi-VN" sz="2800" dirty="0">
              <a:solidFill>
                <a:srgbClr val="7030A0"/>
              </a:solidFill>
            </a:endParaRPr>
          </a:p>
        </p:txBody>
      </p:sp>
    </p:spTree>
    <p:extLst>
      <p:ext uri="{BB962C8B-B14F-4D97-AF65-F5344CB8AC3E}">
        <p14:creationId xmlns:p14="http://schemas.microsoft.com/office/powerpoint/2010/main" val="1775292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b="1" dirty="0">
                <a:solidFill>
                  <a:srgbClr val="7030A0"/>
                </a:solidFill>
              </a:rPr>
              <a:t>Thiên Chúa yêu thế gian đến nỗi ban Con Một của Ngài, để những ai tin vào Con của Ngài th</a:t>
            </a:r>
            <a:r>
              <a:rPr lang="en-US" sz="5400" b="1" dirty="0">
                <a:solidFill>
                  <a:srgbClr val="7030A0"/>
                </a:solidFill>
              </a:rPr>
              <a:t>ì</a:t>
            </a:r>
            <a:r>
              <a:rPr lang="vi-VN" sz="5400" b="1" dirty="0">
                <a:solidFill>
                  <a:srgbClr val="7030A0"/>
                </a:solidFill>
              </a:rPr>
              <a:t> được sống muôn đời.</a:t>
            </a:r>
            <a:endParaRPr lang="en-US" b="1" dirty="0">
              <a:solidFill>
                <a:srgbClr val="7030A0"/>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b="1" u="sng" dirty="0" err="1">
                <a:solidFill>
                  <a:srgbClr val="FF0000"/>
                </a:solidFill>
              </a:rPr>
              <a:t>Câu</a:t>
            </a:r>
            <a:r>
              <a:rPr lang="en-US" sz="3600" b="1" u="sng" dirty="0">
                <a:solidFill>
                  <a:srgbClr val="FF0000"/>
                </a:solidFill>
              </a:rPr>
              <a:t> </a:t>
            </a:r>
            <a:r>
              <a:rPr lang="en-US" sz="3600" b="1" u="sng" dirty="0" err="1">
                <a:solidFill>
                  <a:srgbClr val="FF0000"/>
                </a:solidFill>
              </a:rPr>
              <a:t>Xướng</a:t>
            </a:r>
            <a:r>
              <a:rPr lang="en-US" sz="3600" b="1" u="sng" dirty="0">
                <a:solidFill>
                  <a:srgbClr val="FF0000"/>
                </a:solidFill>
              </a:rPr>
              <a:t> </a:t>
            </a:r>
            <a:r>
              <a:rPr lang="en-US" sz="3600" b="1" u="sng" dirty="0" err="1">
                <a:solidFill>
                  <a:srgbClr val="FF0000"/>
                </a:solidFill>
              </a:rPr>
              <a:t>Trước</a:t>
            </a:r>
            <a:r>
              <a:rPr lang="en-US" sz="3600" b="1" u="sng" dirty="0">
                <a:solidFill>
                  <a:srgbClr val="FF0000"/>
                </a:solidFill>
              </a:rPr>
              <a:t> </a:t>
            </a:r>
            <a:r>
              <a:rPr lang="en-US" sz="3600" b="1" u="sng" dirty="0" err="1">
                <a:solidFill>
                  <a:srgbClr val="FF0000"/>
                </a:solidFill>
              </a:rPr>
              <a:t>Phúc</a:t>
            </a:r>
            <a:r>
              <a:rPr lang="en-US" sz="3600" b="1" u="sng" dirty="0">
                <a:solidFill>
                  <a:srgbClr val="FF0000"/>
                </a:solidFill>
              </a:rPr>
              <a:t> </a:t>
            </a:r>
            <a:r>
              <a:rPr lang="en-US" sz="3600" b="1" u="sng" dirty="0" err="1">
                <a:solidFill>
                  <a:srgbClr val="FF0000"/>
                </a:solidFill>
              </a:rPr>
              <a:t>Âm</a:t>
            </a:r>
            <a:endParaRPr lang="en-US" sz="3600" b="1" u="sng" dirty="0">
              <a:solidFill>
                <a:srgbClr val="FF0000"/>
              </a:solidFill>
            </a:endParaRPr>
          </a:p>
        </p:txBody>
      </p:sp>
    </p:spTree>
    <p:extLst>
      <p:ext uri="{BB962C8B-B14F-4D97-AF65-F5344CB8AC3E}">
        <p14:creationId xmlns:p14="http://schemas.microsoft.com/office/powerpoint/2010/main" val="3200219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8851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64223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7030A0"/>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7030A0"/>
                </a:solidFill>
                <a:effectLst/>
                <a:latin typeface="+mj-lt"/>
                <a:cs typeface="Times New Roman" pitchFamily="18" charset="0"/>
              </a:rPr>
              <a:t>Tôi</a:t>
            </a:r>
            <a:r>
              <a:rPr lang="en-US" sz="6600" b="0" dirty="0">
                <a:solidFill>
                  <a:srgbClr val="7030A0"/>
                </a:solidFill>
                <a:effectLst/>
                <a:latin typeface="+mj-lt"/>
                <a:cs typeface="Times New Roman" pitchFamily="18" charset="0"/>
              </a:rPr>
              <a:t> tin </a:t>
            </a:r>
            <a:r>
              <a:rPr lang="en-US" sz="6600" b="0" dirty="0" err="1">
                <a:solidFill>
                  <a:srgbClr val="7030A0"/>
                </a:solidFill>
                <a:effectLst/>
                <a:latin typeface="+mj-lt"/>
                <a:cs typeface="Times New Roman" pitchFamily="18" charset="0"/>
              </a:rPr>
              <a:t>kính</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một</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Chúa</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Giêsu</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Kitô</a:t>
            </a:r>
            <a:r>
              <a:rPr lang="en-US" sz="6600" b="0" dirty="0">
                <a:solidFill>
                  <a:srgbClr val="7030A0"/>
                </a:solidFill>
                <a:effectLst/>
                <a:latin typeface="+mj-lt"/>
                <a:cs typeface="Times New Roman" pitchFamily="18" charset="0"/>
              </a:rPr>
              <a:t>, Con </a:t>
            </a:r>
            <a:r>
              <a:rPr lang="en-US" sz="6600" b="0" dirty="0" err="1">
                <a:solidFill>
                  <a:srgbClr val="7030A0"/>
                </a:solidFill>
                <a:effectLst/>
                <a:latin typeface="+mj-lt"/>
                <a:cs typeface="Times New Roman" pitchFamily="18" charset="0"/>
              </a:rPr>
              <a:t>Một</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Thiên</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Chúa</a:t>
            </a:r>
            <a:r>
              <a:rPr lang="en-US" sz="6600" b="0" dirty="0">
                <a:solidFill>
                  <a:srgbClr val="7030A0"/>
                </a:solidFill>
                <a:effectLst/>
                <a:latin typeface="+mj-lt"/>
                <a:cs typeface="Times New Roman" pitchFamily="18" charset="0"/>
              </a:rPr>
              <a:t>, </a:t>
            </a:r>
            <a:r>
              <a:rPr lang="vi-VN" sz="6600" b="0" dirty="0">
                <a:solidFill>
                  <a:srgbClr val="7030A0"/>
                </a:solidFill>
                <a:effectLst/>
                <a:latin typeface="+mj-lt"/>
                <a:cs typeface="Times New Roman" pitchFamily="18" charset="0"/>
              </a:rPr>
              <a:t>Sinh bởi Đức Chúa Cha từ trước muôn đời. </a:t>
            </a:r>
            <a:endParaRPr lang="en-US" sz="66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7030A0"/>
                </a:solidFill>
                <a:effectLst/>
                <a:latin typeface="+mj-lt"/>
                <a:cs typeface="Times New Roman" pitchFamily="18" charset="0"/>
              </a:rPr>
              <a:t>Người là Thiên Chúa bởi Thiên Chúa, Ánh Sáng bởi Ánh Sáng,</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Thiên</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Chúa</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thật</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bởi</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Thiên</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Chúa</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thật</a:t>
            </a:r>
            <a:r>
              <a:rPr lang="en-US" sz="6600" b="0" dirty="0">
                <a:solidFill>
                  <a:srgbClr val="7030A0"/>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a:solidFill>
                  <a:srgbClr val="FF0000"/>
                </a:solidFill>
              </a:rPr>
              <a:t>Đk</a:t>
            </a:r>
            <a:r>
              <a:rPr lang="en-US" sz="6600" u="sng" dirty="0">
                <a:solidFill>
                  <a:srgbClr val="FF0000"/>
                </a:solidFill>
              </a:rPr>
              <a:t>:</a:t>
            </a:r>
            <a:r>
              <a:rPr lang="en-US" sz="6600" dirty="0">
                <a:solidFill>
                  <a:srgbClr val="7030A0"/>
                </a:solidFill>
              </a:rPr>
              <a:t> </a:t>
            </a:r>
            <a:r>
              <a:rPr lang="vi-VN" sz="6600" dirty="0">
                <a:solidFill>
                  <a:srgbClr val="7030A0"/>
                </a:solidFill>
              </a:rPr>
              <a:t>Lưỡi tôi dính cứng trong họng nếu tôi không hoài niệm đến ngươi.</a:t>
            </a:r>
            <a:endParaRPr lang="en-US" sz="6600" dirty="0">
              <a:solidFill>
                <a:srgbClr val="7030A0"/>
              </a:solidFill>
            </a:endParaRPr>
          </a:p>
        </p:txBody>
      </p:sp>
    </p:spTree>
    <p:extLst>
      <p:ext uri="{BB962C8B-B14F-4D97-AF65-F5344CB8AC3E}">
        <p14:creationId xmlns:p14="http://schemas.microsoft.com/office/powerpoint/2010/main" val="1816630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7030A0"/>
                </a:solidFill>
                <a:effectLst/>
                <a:latin typeface="+mj-lt"/>
              </a:rPr>
              <a:t>được sinh ra mà không phải được tạo thành, đồng bản thể với Đức Chúa Cha: nhờ Người mà muôn vật được tạo thành. </a:t>
            </a:r>
            <a:endParaRPr lang="en-US" sz="60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7030A0"/>
                </a:solidFill>
                <a:effectLst/>
                <a:latin typeface="+mj-lt"/>
              </a:rPr>
              <a:t>Vì loài người chúng ta và để cứu độ chúng ta,</a:t>
            </a:r>
            <a:r>
              <a:rPr lang="en-US" sz="7200" b="0" dirty="0">
                <a:solidFill>
                  <a:srgbClr val="7030A0"/>
                </a:solidFill>
                <a:effectLst/>
                <a:latin typeface="+mj-lt"/>
              </a:rPr>
              <a:t> </a:t>
            </a:r>
            <a:r>
              <a:rPr lang="vi-VN" sz="7200" b="0" dirty="0">
                <a:solidFill>
                  <a:srgbClr val="7030A0"/>
                </a:solidFill>
                <a:effectLst/>
                <a:latin typeface="+mj-lt"/>
                <a:cs typeface="Times New Roman" pitchFamily="18" charset="0"/>
              </a:rPr>
              <a:t>Người đã từ trời xuống thế. </a:t>
            </a:r>
            <a:endParaRPr lang="en-US" sz="72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7030A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7030A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7030A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7030A0"/>
                </a:solidFill>
                <a:effectLst/>
                <a:latin typeface="+mj-lt"/>
              </a:rPr>
              <a:t>Người được phụng thờ và tôn vinh cùng với Đức Chúa Cha và Đức Chúa Con: Người đã dùng các tiên tri mà phán dạy. </a:t>
            </a:r>
            <a:endParaRPr lang="en-US" sz="60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7030A0"/>
                </a:solidFill>
                <a:effectLst/>
                <a:latin typeface="+mj-lt"/>
              </a:rPr>
              <a:t>Tôi tin Hội Thánh duy nhất thánh thiện công giáo và tông truyền.</a:t>
            </a:r>
            <a:endParaRPr lang="en-US" sz="80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7030A0"/>
                </a:solidFill>
                <a:effectLst/>
                <a:latin typeface="+mj-lt"/>
                <a:cs typeface="Times New Roman" pitchFamily="18" charset="0"/>
              </a:rPr>
              <a:t>Tôi tuyên xưng có một Phép Rửa để tha tội. Tôi trông đợi kẻ chết sống lại và sự</a:t>
            </a:r>
            <a:r>
              <a:rPr lang="en-US" sz="6600" b="0" dirty="0">
                <a:solidFill>
                  <a:srgbClr val="7030A0"/>
                </a:solidFill>
                <a:effectLst/>
                <a:latin typeface="+mj-lt"/>
                <a:cs typeface="Times New Roman" pitchFamily="18" charset="0"/>
              </a:rPr>
              <a:t> </a:t>
            </a:r>
            <a:r>
              <a:rPr lang="vi-VN" sz="6600" b="0" dirty="0">
                <a:solidFill>
                  <a:srgbClr val="7030A0"/>
                </a:solidFill>
                <a:effectLst/>
                <a:latin typeface="+mj-lt"/>
                <a:cs typeface="Times New Roman" pitchFamily="18" charset="0"/>
              </a:rPr>
              <a:t>sống đời sau. </a:t>
            </a:r>
            <a:r>
              <a:rPr lang="vi-VN" sz="6600" b="0" dirty="0">
                <a:solidFill>
                  <a:srgbClr val="FF0000"/>
                </a:solidFill>
                <a:effectLst/>
                <a:latin typeface="+mj-lt"/>
                <a:cs typeface="Times New Roman" pitchFamily="18" charset="0"/>
              </a:rPr>
              <a:t>Amen.</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133350"/>
            <a:ext cx="5410200" cy="584775"/>
          </a:xfrm>
          <a:prstGeom prst="rect">
            <a:avLst/>
          </a:prstGeom>
          <a:noFill/>
        </p:spPr>
        <p:txBody>
          <a:bodyPr wrap="square" rtlCol="0">
            <a:spAutoFit/>
          </a:bodyPr>
          <a:lstStyle/>
          <a:p>
            <a:pPr algn="ctr"/>
            <a:r>
              <a:rPr lang="en-US" sz="3200" dirty="0">
                <a:solidFill>
                  <a:srgbClr val="FF0000"/>
                </a:solidFill>
              </a:rPr>
              <a:t>LỜI NGUYỆN TÍN HỮU</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2554545"/>
          </a:xfrm>
          <a:prstGeom prst="rect">
            <a:avLst/>
          </a:prstGeom>
        </p:spPr>
        <p:txBody>
          <a:bodyPr wrap="square">
            <a:spAutoFit/>
          </a:bodyPr>
          <a:lstStyle/>
          <a:p>
            <a:r>
              <a:rPr lang="en-US" sz="3200" u="sng" dirty="0">
                <a:solidFill>
                  <a:srgbClr val="C00000"/>
                </a:solidFill>
              </a:rPr>
              <a:t>CHÚA NHẬT IV MÙA CHAY NĂM B</a:t>
            </a:r>
          </a:p>
          <a:p>
            <a:pPr algn="just"/>
            <a:r>
              <a:rPr lang="vi-VN" sz="3200" dirty="0">
                <a:solidFill>
                  <a:srgbClr val="7030A0"/>
                </a:solidFill>
              </a:rPr>
              <a:t>Thiên Chúa yêu thế gian đến nỗi đã ban Con Một, để ai tin vào Con của Người thì khỏi phải chết, nhưng được sống muôn đời.” </a:t>
            </a:r>
            <a:endParaRPr lang="en-US" sz="3200" dirty="0">
              <a:solidFill>
                <a:srgbClr val="7030A0"/>
              </a:solidFill>
            </a:endParaRPr>
          </a:p>
        </p:txBody>
      </p:sp>
    </p:spTree>
    <p:extLst>
      <p:ext uri="{BB962C8B-B14F-4D97-AF65-F5344CB8AC3E}">
        <p14:creationId xmlns:p14="http://schemas.microsoft.com/office/powerpoint/2010/main" val="977758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dirty="0">
                <a:solidFill>
                  <a:srgbClr val="7030A0"/>
                </a:solidFill>
              </a:rPr>
              <a:t>Thiên Chúa yêu thế gian đến nỗi ban Con Một của Ngài, để những ai tin vào Con của Ngài thhif được sống muôn đời.</a:t>
            </a:r>
            <a:endParaRPr lang="en-US" dirty="0">
              <a:solidFill>
                <a:srgbClr val="7030A0"/>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dirty="0" err="1">
                <a:solidFill>
                  <a:srgbClr val="FF0000"/>
                </a:solidFill>
              </a:rPr>
              <a:t>Câu</a:t>
            </a:r>
            <a:r>
              <a:rPr lang="en-US" sz="3600" u="sng" dirty="0">
                <a:solidFill>
                  <a:srgbClr val="FF0000"/>
                </a:solidFill>
              </a:rPr>
              <a:t> </a:t>
            </a:r>
            <a:r>
              <a:rPr lang="en-US" sz="3600" u="sng" dirty="0" err="1">
                <a:solidFill>
                  <a:srgbClr val="FF0000"/>
                </a:solidFill>
              </a:rPr>
              <a:t>Xướng</a:t>
            </a:r>
            <a:r>
              <a:rPr lang="en-US" sz="3600" u="sng" dirty="0">
                <a:solidFill>
                  <a:srgbClr val="FF0000"/>
                </a:solidFill>
              </a:rPr>
              <a:t> </a:t>
            </a:r>
            <a:r>
              <a:rPr lang="en-US" sz="3600" u="sng" dirty="0" err="1">
                <a:solidFill>
                  <a:srgbClr val="FF0000"/>
                </a:solidFill>
              </a:rPr>
              <a:t>Trước</a:t>
            </a:r>
            <a:r>
              <a:rPr lang="en-US" sz="3600" u="sng" dirty="0">
                <a:solidFill>
                  <a:srgbClr val="FF0000"/>
                </a:solidFill>
              </a:rPr>
              <a:t> </a:t>
            </a:r>
            <a:r>
              <a:rPr lang="en-US" sz="3600" u="sng" dirty="0" err="1">
                <a:solidFill>
                  <a:srgbClr val="FF0000"/>
                </a:solidFill>
              </a:rPr>
              <a:t>Phúc</a:t>
            </a:r>
            <a:r>
              <a:rPr lang="en-US" sz="3600" u="sng" dirty="0">
                <a:solidFill>
                  <a:srgbClr val="FF0000"/>
                </a:solidFill>
              </a:rPr>
              <a:t> </a:t>
            </a:r>
            <a:r>
              <a:rPr lang="en-US" sz="3600" u="sng" dirty="0" err="1">
                <a:solidFill>
                  <a:srgbClr val="FF0000"/>
                </a:solidFill>
              </a:rPr>
              <a:t>Âm</a:t>
            </a:r>
            <a:endParaRPr lang="en-US" sz="3600" u="sng" dirty="0">
              <a:solidFill>
                <a:srgbClr val="FF0000"/>
              </a:solidFill>
            </a:endParaRPr>
          </a:p>
        </p:txBody>
      </p:sp>
    </p:spTree>
    <p:extLst>
      <p:ext uri="{BB962C8B-B14F-4D97-AF65-F5344CB8AC3E}">
        <p14:creationId xmlns:p14="http://schemas.microsoft.com/office/powerpoint/2010/main" val="21715607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10" name="Rectangle 9"/>
          <p:cNvSpPr/>
          <p:nvPr/>
        </p:nvSpPr>
        <p:spPr>
          <a:xfrm>
            <a:off x="4267200" y="2121439"/>
            <a:ext cx="4572000" cy="1938992"/>
          </a:xfrm>
          <a:prstGeom prst="rect">
            <a:avLst/>
          </a:prstGeom>
        </p:spPr>
        <p:txBody>
          <a:bodyPr>
            <a:spAutoFit/>
          </a:bodyPr>
          <a:lstStyle/>
          <a:p>
            <a:pPr algn="ctr"/>
            <a:r>
              <a:rPr lang="en-US" sz="6600" b="1" dirty="0">
                <a:solidFill>
                  <a:srgbClr val="FF0000"/>
                </a:solidFill>
              </a:rPr>
              <a:t>XIN DÂNG 2</a:t>
            </a:r>
            <a:r>
              <a:rPr lang="en-US" sz="19900" dirty="0">
                <a:solidFill>
                  <a:srgbClr val="FF0000"/>
                </a:solidFill>
              </a:rPr>
              <a:t/>
            </a:r>
            <a:br>
              <a:rPr lang="en-US" sz="19900" dirty="0">
                <a:solidFill>
                  <a:srgbClr val="FF0000"/>
                </a:solidFill>
              </a:rPr>
            </a:br>
            <a:r>
              <a:rPr lang="en-US" sz="5400" dirty="0" err="1">
                <a:solidFill>
                  <a:srgbClr val="FF0000"/>
                </a:solidFill>
              </a:rPr>
              <a:t>Lm</a:t>
            </a:r>
            <a:r>
              <a:rPr lang="en-US" sz="5400" dirty="0">
                <a:solidFill>
                  <a:srgbClr val="FF0000"/>
                </a:solidFill>
              </a:rPr>
              <a:t>. </a:t>
            </a:r>
            <a:r>
              <a:rPr lang="en-US" sz="5400" dirty="0" err="1">
                <a:solidFill>
                  <a:srgbClr val="FF0000"/>
                </a:solidFill>
              </a:rPr>
              <a:t>Ân</a:t>
            </a:r>
            <a:r>
              <a:rPr lang="en-US" sz="5400" dirty="0">
                <a:solidFill>
                  <a:srgbClr val="FF0000"/>
                </a:solidFill>
              </a:rPr>
              <a:t> </a:t>
            </a:r>
            <a:r>
              <a:rPr lang="en-US" sz="5400" dirty="0" err="1">
                <a:solidFill>
                  <a:srgbClr val="FF0000"/>
                </a:solidFill>
              </a:rPr>
              <a:t>Đức</a:t>
            </a:r>
            <a:endParaRPr lang="en-US" sz="13800" b="1" i="1" dirty="0">
              <a:solidFill>
                <a:srgbClr val="FF0000"/>
              </a:solidFill>
            </a:endParaRPr>
          </a:p>
        </p:txBody>
      </p:sp>
    </p:spTree>
    <p:extLst>
      <p:ext uri="{BB962C8B-B14F-4D97-AF65-F5344CB8AC3E}">
        <p14:creationId xmlns:p14="http://schemas.microsoft.com/office/powerpoint/2010/main" val="967408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a:solidFill>
                  <a:srgbClr val="C00000"/>
                </a:solidFill>
                <a:effectLst>
                  <a:outerShdw blurRad="38100" dist="38100" dir="2700000" algn="tl">
                    <a:srgbClr val="000000">
                      <a:alpha val="43137"/>
                    </a:srgbClr>
                  </a:outerShdw>
                </a:effectLst>
              </a:rPr>
              <a:t>Tk1:</a:t>
            </a:r>
            <a:r>
              <a:rPr lang="en-US" sz="5600" b="1" dirty="0">
                <a:solidFill>
                  <a:srgbClr val="7030A0"/>
                </a:solidFill>
                <a:effectLst>
                  <a:outerShdw blurRad="38100" dist="38100" dir="2700000" algn="tl">
                    <a:srgbClr val="000000">
                      <a:alpha val="43137"/>
                    </a:srgbClr>
                  </a:outerShdw>
                </a:effectLst>
              </a:rPr>
              <a:t> </a:t>
            </a:r>
            <a:r>
              <a:rPr lang="vi-VN" sz="5600" b="1" dirty="0">
                <a:solidFill>
                  <a:srgbClr val="7030A0"/>
                </a:solidFill>
              </a:rPr>
              <a:t>Xin dâng cho lòng thương xót Chúa dĩ vãng đời con là biết bao lỗi lầm. Xin dâng cho tình Cha ưu ái tương lai đời con xin an bài đỡ nâng. </a:t>
            </a:r>
            <a:endParaRPr lang="en-US" sz="56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0909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a:solidFill>
                  <a:srgbClr val="C00000"/>
                </a:solidFill>
                <a:effectLst>
                  <a:outerShdw blurRad="38100" dist="38100" dir="2700000" algn="tl">
                    <a:srgbClr val="000000">
                      <a:alpha val="43137"/>
                    </a:srgbClr>
                  </a:outerShdw>
                </a:effectLst>
              </a:rPr>
              <a:t>***:</a:t>
            </a:r>
            <a:r>
              <a:rPr lang="vi-VN" sz="5600" b="1" dirty="0">
                <a:solidFill>
                  <a:srgbClr val="7030A0"/>
                </a:solidFill>
              </a:rPr>
              <a:t> Xin dâng lên Cha giây phút này một niềm yêu mến là yêu mến mà thôi. Xin dâng lên Cha trót cuộc đời để nên của lễ và nên khúc ngợi ca.</a:t>
            </a:r>
            <a:endParaRPr lang="en-US" sz="56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69042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a:solidFill>
                  <a:srgbClr val="C00000"/>
                </a:solidFill>
                <a:effectLst>
                  <a:outerShdw blurRad="38100" dist="38100" dir="2700000" algn="tl">
                    <a:srgbClr val="000000">
                      <a:alpha val="43137"/>
                    </a:srgbClr>
                  </a:outerShdw>
                </a:effectLst>
              </a:rPr>
              <a:t>Tk2:</a:t>
            </a:r>
            <a:r>
              <a:rPr lang="en-US" sz="6600" b="1" dirty="0">
                <a:solidFill>
                  <a:srgbClr val="7030A0"/>
                </a:solidFill>
                <a:effectLst>
                  <a:outerShdw blurRad="38100" dist="38100" dir="2700000" algn="tl">
                    <a:srgbClr val="000000">
                      <a:alpha val="43137"/>
                    </a:srgbClr>
                  </a:outerShdw>
                </a:effectLst>
              </a:rPr>
              <a:t> </a:t>
            </a:r>
            <a:r>
              <a:rPr lang="vi-VN" sz="5400" b="1" dirty="0">
                <a:solidFill>
                  <a:srgbClr val="7030A0"/>
                </a:solidFill>
              </a:rPr>
              <a:t>Xin dâng bao niềm vui nỗi khó cuộc sống trần gian là chết đi mỗi ngày. Xin dâng muôn khổ đau Thánh Giá trong con nguyện thánh hiến trong lễ tình yêu. </a:t>
            </a:r>
            <a:endParaRPr lang="en-US" sz="66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9399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a:solidFill>
                  <a:srgbClr val="C00000"/>
                </a:solidFill>
                <a:effectLst>
                  <a:outerShdw blurRad="38100" dist="38100" dir="2700000" algn="tl">
                    <a:srgbClr val="000000">
                      <a:alpha val="43137"/>
                    </a:srgbClr>
                  </a:outerShdw>
                </a:effectLst>
              </a:rPr>
              <a:t>***:</a:t>
            </a:r>
            <a:r>
              <a:rPr lang="en-US" sz="5600" b="1" dirty="0">
                <a:solidFill>
                  <a:srgbClr val="7030A0"/>
                </a:solidFill>
                <a:effectLst>
                  <a:outerShdw blurRad="38100" dist="38100" dir="2700000" algn="tl">
                    <a:srgbClr val="000000">
                      <a:alpha val="43137"/>
                    </a:srgbClr>
                  </a:outerShdw>
                </a:effectLst>
              </a:rPr>
              <a:t> </a:t>
            </a:r>
            <a:r>
              <a:rPr lang="vi-VN" sz="5600" b="1" dirty="0">
                <a:solidFill>
                  <a:srgbClr val="7030A0"/>
                </a:solidFill>
              </a:rPr>
              <a:t>Xin dâng lên Cha của lễ này là hoa thơm trái lành chan chứa hồng ân. Xin dâng lên Cha mỗi cuộc đời hiệp thông trong mối tình duy nhất của Cha.</a:t>
            </a:r>
            <a:endParaRPr lang="en-US" sz="56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09333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724438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52717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C00000"/>
                </a:solidFill>
                <a:effectLst>
                  <a:outerShdw blurRad="38100" dist="38100" dir="2700000" algn="tl">
                    <a:srgbClr val="000000">
                      <a:alpha val="43137"/>
                    </a:srgbClr>
                  </a:outerShdw>
                </a:effectLst>
                <a:cs typeface="Times New Roman" pitchFamily="18" charset="0"/>
              </a:rPr>
              <a:t>Ca </a:t>
            </a:r>
            <a:r>
              <a:rPr lang="en-US" sz="5400" b="1" dirty="0" err="1">
                <a:solidFill>
                  <a:srgbClr val="C00000"/>
                </a:solidFill>
                <a:effectLst>
                  <a:outerShdw blurRad="38100" dist="38100" dir="2700000" algn="tl">
                    <a:srgbClr val="000000">
                      <a:alpha val="43137"/>
                    </a:srgbClr>
                  </a:outerShdw>
                </a:effectLst>
                <a:cs typeface="Times New Roman" pitchFamily="18" charset="0"/>
              </a:rPr>
              <a:t>Nguyện</a:t>
            </a:r>
            <a:r>
              <a:rPr lang="en-US" sz="5400" b="1" dirty="0">
                <a:solidFill>
                  <a:srgbClr val="C00000"/>
                </a:solidFill>
                <a:effectLst>
                  <a:outerShdw blurRad="38100" dist="38100" dir="2700000" algn="tl">
                    <a:srgbClr val="000000">
                      <a:alpha val="43137"/>
                    </a:srgbClr>
                  </a:outerShdw>
                </a:effectLst>
                <a:cs typeface="Times New Roman" pitchFamily="18" charset="0"/>
              </a:rPr>
              <a:t> </a:t>
            </a:r>
            <a:r>
              <a:rPr lang="en-US" sz="5400" b="1" dirty="0" err="1">
                <a:solidFill>
                  <a:srgbClr val="C00000"/>
                </a:solidFill>
                <a:effectLst>
                  <a:outerShdw blurRad="38100" dist="38100" dir="2700000" algn="tl">
                    <a:srgbClr val="000000">
                      <a:alpha val="43137"/>
                    </a:srgbClr>
                  </a:outerShdw>
                </a:effectLst>
                <a:cs typeface="Times New Roman" pitchFamily="18" charset="0"/>
              </a:rPr>
              <a:t>Hiệp</a:t>
            </a:r>
            <a:r>
              <a:rPr lang="en-US" sz="5400" b="1" dirty="0">
                <a:solidFill>
                  <a:srgbClr val="C00000"/>
                </a:solidFill>
                <a:effectLst>
                  <a:outerShdw blurRad="38100" dist="38100" dir="2700000" algn="tl">
                    <a:srgbClr val="000000">
                      <a:alpha val="43137"/>
                    </a:srgbClr>
                  </a:outerShdw>
                </a:effectLst>
                <a:cs typeface="Times New Roman" pitchFamily="18" charset="0"/>
              </a:rPr>
              <a:t> </a:t>
            </a:r>
            <a:r>
              <a:rPr lang="en-US" sz="5400" b="1" dirty="0" err="1">
                <a:solidFill>
                  <a:srgbClr val="C00000"/>
                </a:solidFill>
                <a:effectLst>
                  <a:outerShdw blurRad="38100" dist="38100" dir="2700000" algn="tl">
                    <a:srgbClr val="000000">
                      <a:alpha val="43137"/>
                    </a:srgbClr>
                  </a:outerShdw>
                </a:effectLst>
                <a:cs typeface="Times New Roman" pitchFamily="18" charset="0"/>
              </a:rPr>
              <a:t>Lễ</a:t>
            </a:r>
            <a:r>
              <a:rPr lang="en-US" sz="5400" b="1" dirty="0">
                <a:solidFill>
                  <a:srgbClr val="C00000"/>
                </a:solidFill>
                <a:effectLst>
                  <a:outerShdw blurRad="38100" dist="38100" dir="2700000" algn="tl">
                    <a:srgbClr val="000000">
                      <a:alpha val="43137"/>
                    </a:srgbClr>
                  </a:outerShdw>
                </a:effectLst>
                <a:cs typeface="Times New Roman" pitchFamily="18" charset="0"/>
              </a:rPr>
              <a:t> </a:t>
            </a:r>
            <a:r>
              <a:rPr lang="en-US" sz="6600" b="1" dirty="0">
                <a:solidFill>
                  <a:srgbClr val="7030A0"/>
                </a:solidFill>
                <a:effectLst>
                  <a:outerShdw blurRad="38100" dist="38100" dir="2700000" algn="tl">
                    <a:srgbClr val="000000">
                      <a:alpha val="43137"/>
                    </a:srgbClr>
                  </a:outerShdw>
                </a:effectLst>
                <a:cs typeface="Times New Roman" pitchFamily="18" charset="0"/>
              </a:rPr>
              <a:t/>
            </a:r>
            <a:br>
              <a:rPr lang="en-US" sz="6600" b="1" dirty="0">
                <a:solidFill>
                  <a:srgbClr val="7030A0"/>
                </a:solidFill>
                <a:effectLst>
                  <a:outerShdw blurRad="38100" dist="38100" dir="2700000" algn="tl">
                    <a:srgbClr val="000000">
                      <a:alpha val="43137"/>
                    </a:srgbClr>
                  </a:outerShdw>
                </a:effectLst>
                <a:cs typeface="Times New Roman" pitchFamily="18" charset="0"/>
              </a:rPr>
            </a:br>
            <a:r>
              <a:rPr lang="en-US" sz="8800" b="1" dirty="0" err="1">
                <a:solidFill>
                  <a:srgbClr val="7030A0"/>
                </a:solidFill>
                <a:effectLst>
                  <a:outerShdw blurRad="38100" dist="38100" dir="2700000" algn="tl">
                    <a:srgbClr val="000000">
                      <a:alpha val="43137"/>
                    </a:srgbClr>
                  </a:outerShdw>
                </a:effectLst>
                <a:cs typeface="Times New Roman" pitchFamily="18" charset="0"/>
              </a:rPr>
              <a:t>Tình</a:t>
            </a:r>
            <a:r>
              <a:rPr lang="en-US" sz="8800" b="1" dirty="0">
                <a:solidFill>
                  <a:srgbClr val="7030A0"/>
                </a:solidFill>
                <a:effectLst>
                  <a:outerShdw blurRad="38100" dist="38100" dir="2700000" algn="tl">
                    <a:srgbClr val="000000">
                      <a:alpha val="43137"/>
                    </a:srgbClr>
                  </a:outerShdw>
                </a:effectLst>
                <a:cs typeface="Times New Roman" pitchFamily="18" charset="0"/>
              </a:rPr>
              <a:t> Ca</a:t>
            </a:r>
            <a:r>
              <a:rPr lang="en-US" sz="6600" b="1" dirty="0">
                <a:solidFill>
                  <a:srgbClr val="7030A0"/>
                </a:solidFill>
                <a:effectLst>
                  <a:outerShdw blurRad="38100" dist="38100" dir="2700000" algn="tl">
                    <a:srgbClr val="000000">
                      <a:alpha val="43137"/>
                    </a:srgbClr>
                  </a:outerShdw>
                </a:effectLst>
                <a:cs typeface="Times New Roman" pitchFamily="18" charset="0"/>
              </a:rPr>
              <a:t/>
            </a:r>
            <a:br>
              <a:rPr lang="en-US" sz="6600" b="1" dirty="0">
                <a:solidFill>
                  <a:srgbClr val="7030A0"/>
                </a:solidFill>
                <a:effectLst>
                  <a:outerShdw blurRad="38100" dist="38100" dir="2700000" algn="tl">
                    <a:srgbClr val="000000">
                      <a:alpha val="43137"/>
                    </a:srgbClr>
                  </a:outerShdw>
                </a:effectLst>
                <a:cs typeface="Times New Roman" pitchFamily="18" charset="0"/>
              </a:rPr>
            </a:br>
            <a:r>
              <a:rPr lang="en-US" sz="4000" b="1" i="1" dirty="0" err="1">
                <a:solidFill>
                  <a:srgbClr val="7030A0"/>
                </a:solidFill>
                <a:effectLst>
                  <a:outerShdw blurRad="38100" dist="38100" dir="2700000" algn="tl">
                    <a:srgbClr val="000000">
                      <a:alpha val="43137"/>
                    </a:srgbClr>
                  </a:outerShdw>
                </a:effectLst>
                <a:cs typeface="Times New Roman" pitchFamily="18" charset="0"/>
              </a:rPr>
              <a:t>Hoàng</a:t>
            </a:r>
            <a:r>
              <a:rPr lang="en-US" sz="4000" b="1" i="1" dirty="0">
                <a:solidFill>
                  <a:srgbClr val="7030A0"/>
                </a:solidFill>
                <a:effectLst>
                  <a:outerShdw blurRad="38100" dist="38100" dir="2700000" algn="tl">
                    <a:srgbClr val="000000">
                      <a:alpha val="43137"/>
                    </a:srgbClr>
                  </a:outerShdw>
                </a:effectLst>
                <a:cs typeface="Times New Roman" pitchFamily="18" charset="0"/>
              </a:rPr>
              <a:t> </a:t>
            </a:r>
            <a:r>
              <a:rPr lang="en-US" sz="4000" b="1" i="1" dirty="0" err="1">
                <a:solidFill>
                  <a:srgbClr val="7030A0"/>
                </a:solidFill>
                <a:effectLst>
                  <a:outerShdw blurRad="38100" dist="38100" dir="2700000" algn="tl">
                    <a:srgbClr val="000000">
                      <a:alpha val="43137"/>
                    </a:srgbClr>
                  </a:outerShdw>
                </a:effectLst>
                <a:cs typeface="Times New Roman" pitchFamily="18" charset="0"/>
              </a:rPr>
              <a:t>Diệp</a:t>
            </a:r>
            <a:endParaRPr lang="en-US" sz="4000" b="1" i="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6600" b="1" u="sng" dirty="0">
                <a:solidFill>
                  <a:srgbClr val="C00000"/>
                </a:solidFill>
                <a:effectLst>
                  <a:outerShdw blurRad="38100" dist="38100" dir="2700000" algn="tl">
                    <a:srgbClr val="000000">
                      <a:alpha val="43137"/>
                    </a:srgbClr>
                  </a:outerShdw>
                </a:effectLst>
                <a:cs typeface="Times New Roman" pitchFamily="18" charset="0"/>
              </a:rPr>
              <a:t>Tk1:</a:t>
            </a:r>
            <a:r>
              <a:rPr lang="en-US" sz="6600" b="1" dirty="0">
                <a:solidFill>
                  <a:srgbClr val="7030A0"/>
                </a:solidFill>
                <a:effectLst>
                  <a:outerShdw blurRad="38100" dist="38100" dir="2700000" algn="tl">
                    <a:srgbClr val="000000">
                      <a:alpha val="43137"/>
                    </a:srgbClr>
                  </a:outerShdw>
                </a:effectLst>
                <a:cs typeface="Times New Roman" pitchFamily="18" charset="0"/>
              </a:rPr>
              <a:t> </a:t>
            </a:r>
            <a:r>
              <a:rPr lang="vi-VN" sz="5400" b="1" dirty="0">
                <a:solidFill>
                  <a:srgbClr val="7030A0"/>
                </a:solidFill>
              </a:rPr>
              <a:t>Tựa hạt mưa rớt rơi trên biển rộng. Tình yêu con như sương mai hòa trong tình yêu Chúa. Con mong manh, mau tan nhanh như đóa phù dung sớm nở tối phai tàn. </a:t>
            </a:r>
            <a:endParaRPr lang="en-US" sz="66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545979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a:solidFill>
                  <a:srgbClr val="C00000"/>
                </a:solidFill>
                <a:effectLst>
                  <a:outerShdw blurRad="38100" dist="38100" dir="2700000" algn="tl">
                    <a:srgbClr val="000000">
                      <a:alpha val="43137"/>
                    </a:srgbClr>
                  </a:outerShdw>
                </a:effectLst>
                <a:cs typeface="Times New Roman" pitchFamily="18" charset="0"/>
              </a:rPr>
              <a:t>**:</a:t>
            </a:r>
            <a:r>
              <a:rPr lang="en-US" sz="4800" b="1" dirty="0">
                <a:solidFill>
                  <a:srgbClr val="7030A0"/>
                </a:solidFill>
                <a:effectLst>
                  <a:outerShdw blurRad="38100" dist="38100" dir="2700000" algn="tl">
                    <a:srgbClr val="000000">
                      <a:alpha val="43137"/>
                    </a:srgbClr>
                  </a:outerShdw>
                </a:effectLst>
                <a:cs typeface="Times New Roman" pitchFamily="18" charset="0"/>
              </a:rPr>
              <a:t> </a:t>
            </a:r>
            <a:r>
              <a:rPr lang="vi-VN" sz="5400" b="1" dirty="0">
                <a:solidFill>
                  <a:srgbClr val="7030A0"/>
                </a:solidFill>
              </a:rPr>
              <a:t>Ngài chọn gọi tên con, đưa đôi tay dìu con từng bước. Thân sương mai, hoa mau phai, như cát bụi bay làm sao con hiến dâng cho tình Ngài.</a:t>
            </a:r>
            <a:endParaRPr lang="vi-VN" sz="48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19848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err="1">
                <a:solidFill>
                  <a:srgbClr val="C00000"/>
                </a:solidFill>
                <a:effectLst>
                  <a:outerShdw blurRad="38100" dist="38100" dir="2700000" algn="tl">
                    <a:srgbClr val="000000">
                      <a:alpha val="43137"/>
                    </a:srgbClr>
                  </a:outerShdw>
                </a:effectLst>
                <a:cs typeface="Times New Roman" pitchFamily="18" charset="0"/>
              </a:rPr>
              <a:t>Đk</a:t>
            </a:r>
            <a:r>
              <a:rPr lang="en-US" sz="4800" b="1" u="sng" dirty="0">
                <a:solidFill>
                  <a:srgbClr val="C00000"/>
                </a:solidFill>
                <a:effectLst>
                  <a:outerShdw blurRad="38100" dist="38100" dir="2700000" algn="tl">
                    <a:srgbClr val="000000">
                      <a:alpha val="43137"/>
                    </a:srgbClr>
                  </a:outerShdw>
                </a:effectLst>
                <a:cs typeface="Times New Roman" pitchFamily="18" charset="0"/>
              </a:rPr>
              <a:t>:</a:t>
            </a:r>
            <a:r>
              <a:rPr lang="en-US" sz="4800" b="1" dirty="0">
                <a:solidFill>
                  <a:srgbClr val="7030A0"/>
                </a:solidFill>
                <a:effectLst>
                  <a:outerShdw blurRad="38100" dist="38100" dir="2700000" algn="tl">
                    <a:srgbClr val="000000">
                      <a:alpha val="43137"/>
                    </a:srgbClr>
                  </a:outerShdw>
                </a:effectLst>
                <a:cs typeface="Times New Roman" pitchFamily="18" charset="0"/>
              </a:rPr>
              <a:t> </a:t>
            </a:r>
            <a:r>
              <a:rPr lang="vi-VN" b="1" dirty="0">
                <a:solidFill>
                  <a:srgbClr val="7030A0"/>
                </a:solidFill>
              </a:rPr>
              <a:t>Xin cho con kiên vững trên đường, bao gian nguy luôn mãi coi thường. Nguyện xin Chúa mở lối con đi tiến về chân lý. Con hiên ngang nên chứng nhân cho Ngài. Bao chông gai đâu sá chi mệt nhoài. Tựa bên Chúa hồn mãi ngân nga bài tình ca.</a:t>
            </a:r>
            <a:endParaRPr lang="en-US" sz="48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603706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1" u="sng" dirty="0">
                <a:solidFill>
                  <a:srgbClr val="C00000"/>
                </a:solidFill>
                <a:effectLst>
                  <a:outerShdw blurRad="38100" dist="38100" dir="2700000" algn="tl">
                    <a:srgbClr val="000000">
                      <a:alpha val="43137"/>
                    </a:srgbClr>
                  </a:outerShdw>
                </a:effectLst>
                <a:cs typeface="Times New Roman" pitchFamily="18" charset="0"/>
              </a:rPr>
              <a:t>Tk2:</a:t>
            </a:r>
            <a:r>
              <a:rPr lang="en-US" sz="6000" b="1" dirty="0">
                <a:solidFill>
                  <a:srgbClr val="7030A0"/>
                </a:solidFill>
                <a:effectLst>
                  <a:outerShdw blurRad="38100" dist="38100" dir="2700000" algn="tl">
                    <a:srgbClr val="000000">
                      <a:alpha val="43137"/>
                    </a:srgbClr>
                  </a:outerShdw>
                </a:effectLst>
                <a:cs typeface="Times New Roman" pitchFamily="18" charset="0"/>
              </a:rPr>
              <a:t> </a:t>
            </a:r>
            <a:r>
              <a:rPr lang="vi-VN" sz="5400" b="1" dirty="0">
                <a:solidFill>
                  <a:srgbClr val="7030A0"/>
                </a:solidFill>
              </a:rPr>
              <a:t>Nhiều khi con ngã sa trên đường đời. Nhẹ yêu thương nâng con lên bờ vai Ngài vác. Như chiên con, luôn đi hoang mê đắm phù hoa quên bóng hình Chúa trông chờ. </a:t>
            </a:r>
            <a:endParaRPr lang="vi-VN" sz="60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56444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800" b="1" u="sng" dirty="0">
                <a:solidFill>
                  <a:srgbClr val="C00000"/>
                </a:solidFill>
                <a:effectLst>
                  <a:outerShdw blurRad="38100" dist="38100" dir="2700000" algn="tl">
                    <a:srgbClr val="000000">
                      <a:alpha val="43137"/>
                    </a:srgbClr>
                  </a:outerShdw>
                </a:effectLst>
                <a:cs typeface="Times New Roman" pitchFamily="18" charset="0"/>
              </a:rPr>
              <a:t>**:</a:t>
            </a:r>
            <a:r>
              <a:rPr lang="en-US" sz="4800" b="1" dirty="0">
                <a:solidFill>
                  <a:srgbClr val="7030A0"/>
                </a:solidFill>
                <a:effectLst>
                  <a:outerShdw blurRad="38100" dist="38100" dir="2700000" algn="tl">
                    <a:srgbClr val="000000">
                      <a:alpha val="43137"/>
                    </a:srgbClr>
                  </a:outerShdw>
                </a:effectLst>
                <a:cs typeface="Times New Roman" pitchFamily="18" charset="0"/>
              </a:rPr>
              <a:t> </a:t>
            </a:r>
            <a:r>
              <a:rPr lang="vi-VN" sz="4800" b="1" dirty="0">
                <a:solidFill>
                  <a:srgbClr val="7030A0"/>
                </a:solidFill>
              </a:rPr>
              <a:t>Và đôi khi lắng tâm tư u hoài. Ngài ngay bên luôn yêu thương dìu con về bến. Đưa con đi qua gian nguy, đâu biết ngày mai đường tương lai khiến chân con mệt nhoài.</a:t>
            </a:r>
            <a:endParaRPr lang="en-US" sz="48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err="1">
                <a:solidFill>
                  <a:srgbClr val="C00000"/>
                </a:solidFill>
                <a:effectLst>
                  <a:outerShdw blurRad="38100" dist="38100" dir="2700000" algn="tl">
                    <a:srgbClr val="000000">
                      <a:alpha val="43137"/>
                    </a:srgbClr>
                  </a:outerShdw>
                </a:effectLst>
                <a:cs typeface="Times New Roman" pitchFamily="18" charset="0"/>
              </a:rPr>
              <a:t>Đk</a:t>
            </a:r>
            <a:r>
              <a:rPr lang="en-US" sz="4800" b="1" u="sng" dirty="0">
                <a:solidFill>
                  <a:srgbClr val="C00000"/>
                </a:solidFill>
                <a:effectLst>
                  <a:outerShdw blurRad="38100" dist="38100" dir="2700000" algn="tl">
                    <a:srgbClr val="000000">
                      <a:alpha val="43137"/>
                    </a:srgbClr>
                  </a:outerShdw>
                </a:effectLst>
                <a:cs typeface="Times New Roman" pitchFamily="18" charset="0"/>
              </a:rPr>
              <a:t>:</a:t>
            </a:r>
            <a:r>
              <a:rPr lang="en-US" sz="4800" b="1" dirty="0">
                <a:solidFill>
                  <a:srgbClr val="7030A0"/>
                </a:solidFill>
                <a:effectLst>
                  <a:outerShdw blurRad="38100" dist="38100" dir="2700000" algn="tl">
                    <a:srgbClr val="000000">
                      <a:alpha val="43137"/>
                    </a:srgbClr>
                  </a:outerShdw>
                </a:effectLst>
                <a:cs typeface="Times New Roman" pitchFamily="18" charset="0"/>
              </a:rPr>
              <a:t> </a:t>
            </a:r>
            <a:r>
              <a:rPr lang="vi-VN" b="1" dirty="0">
                <a:solidFill>
                  <a:srgbClr val="7030A0"/>
                </a:solidFill>
              </a:rPr>
              <a:t>Xin cho con kiên vững trên đường, bao gian nguy luôn mãi coi thường. Nguyện xin Chúa mở lối con đi tiến về chân lý. Con hiên ngang nên chứng nhân cho Ngài. Bao chông gai đâu sá chi mệt nhoài. Tựa bên Chúa hồn mãi ngân nga bài tình ca.</a:t>
            </a:r>
            <a:endParaRPr lang="en-US" sz="48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7566093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200" b="1" u="sng" dirty="0">
                <a:solidFill>
                  <a:srgbClr val="C00000"/>
                </a:solidFill>
                <a:effectLst>
                  <a:outerShdw blurRad="38100" dist="38100" dir="2700000" algn="tl">
                    <a:srgbClr val="000000">
                      <a:alpha val="43137"/>
                    </a:srgbClr>
                  </a:outerShdw>
                </a:effectLst>
                <a:cs typeface="Times New Roman" pitchFamily="18" charset="0"/>
              </a:rPr>
              <a:t>Tk3:</a:t>
            </a:r>
            <a:r>
              <a:rPr lang="en-US" sz="5200" b="1" dirty="0">
                <a:solidFill>
                  <a:srgbClr val="7030A0"/>
                </a:solidFill>
                <a:effectLst>
                  <a:outerShdw blurRad="38100" dist="38100" dir="2700000" algn="tl">
                    <a:srgbClr val="000000">
                      <a:alpha val="43137"/>
                    </a:srgbClr>
                  </a:outerShdw>
                </a:effectLst>
                <a:cs typeface="Times New Roman" pitchFamily="18" charset="0"/>
              </a:rPr>
              <a:t> D</a:t>
            </a:r>
            <a:r>
              <a:rPr lang="vi-VN" sz="5200" b="1" dirty="0">
                <a:solidFill>
                  <a:srgbClr val="7030A0"/>
                </a:solidFill>
              </a:rPr>
              <a:t>iệu vợi thay Chúa bên con từng ngày. Lòng hân hoan thân con nay ở trong nhà Chúa. Ôi vui thay, con mê say bên Chúa tình yêu, con có Ngài chốn nương nhờ. </a:t>
            </a:r>
            <a:endParaRPr lang="vi-VN" sz="52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884512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800" b="1" u="sng" dirty="0">
                <a:solidFill>
                  <a:srgbClr val="C00000"/>
                </a:solidFill>
                <a:effectLst>
                  <a:outerShdw blurRad="38100" dist="38100" dir="2700000" algn="tl">
                    <a:srgbClr val="000000">
                      <a:alpha val="43137"/>
                    </a:srgbClr>
                  </a:outerShdw>
                </a:effectLst>
                <a:cs typeface="Times New Roman" pitchFamily="18" charset="0"/>
              </a:rPr>
              <a:t>**:</a:t>
            </a:r>
            <a:r>
              <a:rPr lang="en-US" sz="4800" b="1" dirty="0">
                <a:solidFill>
                  <a:srgbClr val="7030A0"/>
                </a:solidFill>
                <a:effectLst>
                  <a:outerShdw blurRad="38100" dist="38100" dir="2700000" algn="tl">
                    <a:srgbClr val="000000">
                      <a:alpha val="43137"/>
                    </a:srgbClr>
                  </a:outerShdw>
                </a:effectLst>
                <a:cs typeface="Times New Roman" pitchFamily="18" charset="0"/>
              </a:rPr>
              <a:t> </a:t>
            </a:r>
            <a:r>
              <a:rPr lang="vi-VN" sz="4800" b="1" dirty="0">
                <a:solidFill>
                  <a:srgbClr val="7030A0"/>
                </a:solidFill>
              </a:rPr>
              <a:t>Dầu con đây chẳng công chi ơi Ngài. Tình nhưng không, nâng con lên từ trong tội lỗi. Đây tim con, xin trao dâng, con tháp tình yêu, tình mau phai của con trong tình Ngài.</a:t>
            </a:r>
            <a:endParaRPr lang="en-US" sz="48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6156268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err="1">
                <a:solidFill>
                  <a:srgbClr val="C00000"/>
                </a:solidFill>
                <a:effectLst>
                  <a:outerShdw blurRad="38100" dist="38100" dir="2700000" algn="tl">
                    <a:srgbClr val="000000">
                      <a:alpha val="43137"/>
                    </a:srgbClr>
                  </a:outerShdw>
                </a:effectLst>
                <a:cs typeface="Times New Roman" pitchFamily="18" charset="0"/>
              </a:rPr>
              <a:t>Đk</a:t>
            </a:r>
            <a:r>
              <a:rPr lang="en-US" sz="4800" b="1" u="sng" dirty="0">
                <a:solidFill>
                  <a:srgbClr val="C00000"/>
                </a:solidFill>
                <a:effectLst>
                  <a:outerShdw blurRad="38100" dist="38100" dir="2700000" algn="tl">
                    <a:srgbClr val="000000">
                      <a:alpha val="43137"/>
                    </a:srgbClr>
                  </a:outerShdw>
                </a:effectLst>
                <a:cs typeface="Times New Roman" pitchFamily="18" charset="0"/>
              </a:rPr>
              <a:t>:</a:t>
            </a:r>
            <a:r>
              <a:rPr lang="en-US" sz="4800" b="1" dirty="0">
                <a:solidFill>
                  <a:srgbClr val="7030A0"/>
                </a:solidFill>
                <a:effectLst>
                  <a:outerShdw blurRad="38100" dist="38100" dir="2700000" algn="tl">
                    <a:srgbClr val="000000">
                      <a:alpha val="43137"/>
                    </a:srgbClr>
                  </a:outerShdw>
                </a:effectLst>
                <a:cs typeface="Times New Roman" pitchFamily="18" charset="0"/>
              </a:rPr>
              <a:t> </a:t>
            </a:r>
            <a:r>
              <a:rPr lang="vi-VN" b="1" dirty="0">
                <a:solidFill>
                  <a:srgbClr val="7030A0"/>
                </a:solidFill>
              </a:rPr>
              <a:t>Xin cho con kiên vững trên đường, bao gian nguy luôn mãi coi thường. Nguyện xin Chúa mở lối con đi tiến về chân lý. Con hiên ngang nên chứng nhân cho Ngài. Bao chông gai đâu sá chi mệt nhoài. Tựa bên Chúa hồn mãi ngân nga bài tình ca.</a:t>
            </a:r>
            <a:endParaRPr lang="en-US" sz="48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13729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53"/>
            <a:ext cx="9144000" cy="5131594"/>
          </a:xfrm>
          <a:prstGeom prst="rect">
            <a:avLst/>
          </a:prstGeom>
        </p:spPr>
      </p:pic>
    </p:spTree>
    <p:extLst>
      <p:ext uri="{BB962C8B-B14F-4D97-AF65-F5344CB8AC3E}">
        <p14:creationId xmlns:p14="http://schemas.microsoft.com/office/powerpoint/2010/main" val="1869749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b="1" dirty="0">
                <a:solidFill>
                  <a:srgbClr val="FF0000"/>
                </a:solidFill>
                <a:effectLst>
                  <a:outerShdw blurRad="38100" dist="38100" dir="2700000" algn="tl">
                    <a:srgbClr val="000000">
                      <a:alpha val="43137"/>
                    </a:srgbClr>
                  </a:outerShdw>
                </a:effectLst>
                <a:cs typeface="Times New Roman" pitchFamily="18" charset="0"/>
              </a:rPr>
              <a:t>Ca </a:t>
            </a:r>
            <a:r>
              <a:rPr lang="en-US" b="1" dirty="0" err="1">
                <a:solidFill>
                  <a:srgbClr val="FF0000"/>
                </a:solidFill>
                <a:effectLst>
                  <a:outerShdw blurRad="38100" dist="38100" dir="2700000" algn="tl">
                    <a:srgbClr val="000000">
                      <a:alpha val="43137"/>
                    </a:srgbClr>
                  </a:outerShdw>
                </a:effectLst>
                <a:cs typeface="Times New Roman" pitchFamily="18" charset="0"/>
              </a:rPr>
              <a:t>Nhập</a:t>
            </a:r>
            <a:r>
              <a:rPr lang="en-US" b="1" dirty="0">
                <a:solidFill>
                  <a:srgbClr val="FF0000"/>
                </a:solidFill>
                <a:effectLst>
                  <a:outerShdw blurRad="38100" dist="38100" dir="2700000" algn="tl">
                    <a:srgbClr val="000000">
                      <a:alpha val="43137"/>
                    </a:srgbClr>
                  </a:outerShdw>
                </a:effectLst>
                <a:cs typeface="Times New Roman" pitchFamily="18" charset="0"/>
              </a:rPr>
              <a:t> </a:t>
            </a:r>
            <a:r>
              <a:rPr lang="en-US" b="1" dirty="0" err="1">
                <a:solidFill>
                  <a:srgbClr val="FF0000"/>
                </a:solidFill>
                <a:effectLst>
                  <a:outerShdw blurRad="38100" dist="38100" dir="2700000" algn="tl">
                    <a:srgbClr val="000000">
                      <a:alpha val="43137"/>
                    </a:srgbClr>
                  </a:outerShdw>
                </a:effectLst>
                <a:cs typeface="Times New Roman" pitchFamily="18" charset="0"/>
              </a:rPr>
              <a:t>Lễ</a:t>
            </a:r>
            <a:r>
              <a:rPr lang="en-US" b="1" dirty="0">
                <a:solidFill>
                  <a:srgbClr val="FF0000"/>
                </a:solidFill>
                <a:effectLst>
                  <a:outerShdw blurRad="38100" dist="38100" dir="2700000" algn="tl">
                    <a:srgbClr val="000000">
                      <a:alpha val="43137"/>
                    </a:srgbClr>
                  </a:outerShdw>
                </a:effectLst>
                <a:cs typeface="Times New Roman" pitchFamily="18" charset="0"/>
              </a:rPr>
              <a:t> </a:t>
            </a:r>
            <a:br>
              <a:rPr lang="en-US" b="1" dirty="0">
                <a:solidFill>
                  <a:srgbClr val="FF0000"/>
                </a:solidFill>
                <a:effectLst>
                  <a:outerShdw blurRad="38100" dist="38100" dir="2700000" algn="tl">
                    <a:srgbClr val="000000">
                      <a:alpha val="43137"/>
                    </a:srgbClr>
                  </a:outerShdw>
                </a:effectLst>
                <a:cs typeface="Times New Roman" pitchFamily="18" charset="0"/>
              </a:rPr>
            </a:br>
            <a:r>
              <a:rPr lang="en-US" sz="7200" b="1" dirty="0">
                <a:solidFill>
                  <a:srgbClr val="FF0000"/>
                </a:solidFill>
              </a:rPr>
              <a:t>KHÁT XA NGUỒN</a:t>
            </a:r>
            <a:r>
              <a:rPr lang="en-US" sz="8000" dirty="0">
                <a:solidFill>
                  <a:srgbClr val="FF0000"/>
                </a:solidFill>
              </a:rPr>
              <a:t/>
            </a:r>
            <a:br>
              <a:rPr lang="en-US" sz="8000" dirty="0">
                <a:solidFill>
                  <a:srgbClr val="FF0000"/>
                </a:solidFill>
              </a:rPr>
            </a:br>
            <a:r>
              <a:rPr lang="en-US" dirty="0" err="1">
                <a:solidFill>
                  <a:srgbClr val="FF0000"/>
                </a:solidFill>
              </a:rPr>
              <a:t>Lm</a:t>
            </a:r>
            <a:r>
              <a:rPr lang="en-US" dirty="0">
                <a:solidFill>
                  <a:srgbClr val="FF0000"/>
                </a:solidFill>
              </a:rPr>
              <a:t>. Kim Long</a:t>
            </a:r>
            <a:endParaRPr lang="en-US" sz="8000" b="1" i="1" dirty="0">
              <a:solidFill>
                <a:srgbClr val="FF00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7200" b="1"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0000"/>
                </a:solidFill>
                <a:effectLst>
                  <a:outerShdw blurRad="38100" dist="38100" dir="2700000" algn="tl">
                    <a:srgbClr val="000000">
                      <a:alpha val="43137"/>
                    </a:srgbClr>
                  </a:outerShdw>
                </a:effectLst>
                <a:latin typeface="+mj-lt"/>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br>
            <a:r>
              <a:rPr lang="en-US" b="1" dirty="0">
                <a:solidFill>
                  <a:srgbClr val="7030A0"/>
                </a:solidFill>
              </a:rPr>
              <a:t>TÂM TÌNH SÁM HỐI</a:t>
            </a:r>
            <a:r>
              <a:rPr lang="en-US" sz="5400" dirty="0">
                <a:solidFill>
                  <a:srgbClr val="7030A0"/>
                </a:solidFill>
              </a:rPr>
              <a:t/>
            </a:r>
            <a:br>
              <a:rPr lang="en-US" sz="5400" dirty="0">
                <a:solidFill>
                  <a:srgbClr val="7030A0"/>
                </a:solidFill>
              </a:rPr>
            </a:br>
            <a:r>
              <a:rPr lang="en-US" dirty="0" err="1">
                <a:solidFill>
                  <a:srgbClr val="7030A0"/>
                </a:solidFill>
              </a:rPr>
              <a:t>Lm</a:t>
            </a:r>
            <a:r>
              <a:rPr lang="en-US" dirty="0">
                <a:solidFill>
                  <a:srgbClr val="7030A0"/>
                </a:solidFill>
              </a:rPr>
              <a:t>. </a:t>
            </a:r>
            <a:r>
              <a:rPr lang="en-US" dirty="0" err="1">
                <a:solidFill>
                  <a:srgbClr val="7030A0"/>
                </a:solidFill>
              </a:rPr>
              <a:t>Nguyễn</a:t>
            </a:r>
            <a:r>
              <a:rPr lang="en-US" dirty="0">
                <a:solidFill>
                  <a:srgbClr val="7030A0"/>
                </a:solidFill>
              </a:rPr>
              <a:t> </a:t>
            </a:r>
            <a:r>
              <a:rPr lang="en-US" dirty="0" err="1">
                <a:solidFill>
                  <a:srgbClr val="7030A0"/>
                </a:solidFill>
              </a:rPr>
              <a:t>Duy</a:t>
            </a:r>
            <a:endParaRPr lang="en-US" sz="7200" b="1" i="1" dirty="0">
              <a:solidFill>
                <a:srgbClr val="7030A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Tk1:</a:t>
            </a:r>
            <a:r>
              <a:rPr lang="en-US" sz="5400" b="1" dirty="0">
                <a:solidFill>
                  <a:srgbClr val="7030A0"/>
                </a:solidFill>
                <a:effectLst>
                  <a:outerShdw blurRad="38100" dist="38100" dir="2700000" algn="tl">
                    <a:srgbClr val="000000">
                      <a:alpha val="43137"/>
                    </a:srgbClr>
                  </a:outerShdw>
                </a:effectLst>
                <a:cs typeface="Times New Roman" pitchFamily="18" charset="0"/>
              </a:rPr>
              <a:t> </a:t>
            </a:r>
            <a:r>
              <a:rPr lang="vi-VN" b="1" dirty="0">
                <a:solidFill>
                  <a:srgbClr val="7030A0"/>
                </a:solidFill>
              </a:rPr>
              <a:t>Trong tâm tình sám hối con đớn đau vì tội đã phạm. Trong tâm tình ăn năn con khóc than biết bao lầm lỗi. Chúa ơi con đã biết tội mình! Chúa ơi con đã biết mình. Tội làm con xa lìa Nhan Chúa, tội làm con xa lìa tình thương.</a:t>
            </a:r>
            <a:endParaRPr lang="en-US" sz="54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27213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err="1">
                <a:solidFill>
                  <a:srgbClr val="FF0000"/>
                </a:solidFill>
                <a:effectLst>
                  <a:outerShdw blurRad="38100" dist="38100" dir="2700000" algn="tl">
                    <a:srgbClr val="000000">
                      <a:alpha val="43137"/>
                    </a:srgbClr>
                  </a:outerShdw>
                </a:effectLst>
                <a:cs typeface="Times New Roman" pitchFamily="18" charset="0"/>
              </a:rPr>
              <a:t>Đk</a:t>
            </a:r>
            <a:r>
              <a:rPr lang="en-US" sz="5400" b="1" u="sng" dirty="0">
                <a:solidFill>
                  <a:srgbClr val="FF0000"/>
                </a:solidFill>
                <a:effectLst>
                  <a:outerShdw blurRad="38100" dist="38100" dir="2700000" algn="tl">
                    <a:srgbClr val="000000">
                      <a:alpha val="43137"/>
                    </a:srgbClr>
                  </a:outerShdw>
                </a:effectLst>
                <a:cs typeface="Times New Roman" pitchFamily="18" charset="0"/>
              </a:rPr>
              <a:t>:</a:t>
            </a:r>
            <a:r>
              <a:rPr lang="en-US" sz="5400" b="1" dirty="0">
                <a:solidFill>
                  <a:srgbClr val="7030A0"/>
                </a:solidFill>
                <a:effectLst>
                  <a:outerShdw blurRad="38100" dist="38100" dir="2700000" algn="tl">
                    <a:srgbClr val="000000">
                      <a:alpha val="43137"/>
                    </a:srgbClr>
                  </a:outerShdw>
                </a:effectLst>
                <a:cs typeface="Times New Roman" pitchFamily="18" charset="0"/>
              </a:rPr>
              <a:t> </a:t>
            </a:r>
            <a:r>
              <a:rPr lang="vi-VN" b="1" dirty="0">
                <a:solidFill>
                  <a:srgbClr val="7030A0"/>
                </a:solidFill>
              </a:rPr>
              <a:t>Con </a:t>
            </a:r>
            <a:r>
              <a:rPr lang="en-US" b="1" dirty="0" err="1">
                <a:solidFill>
                  <a:srgbClr val="7030A0"/>
                </a:solidFill>
              </a:rPr>
              <a:t>xin</a:t>
            </a:r>
            <a:r>
              <a:rPr lang="vi-VN" b="1" dirty="0">
                <a:solidFill>
                  <a:srgbClr val="7030A0"/>
                </a:solidFill>
              </a:rPr>
              <a:t> trở về với Ngài, con xin chuộc lại lỗi lầm. Làm lại cuộc đời mới trong mến yêu muôn phần. Con xin trở về cùng Chúa, con xin trở về cùng anh em. Để lại được sống trong ân tình của những người con.</a:t>
            </a:r>
            <a:endParaRPr lang="en-US" sz="54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8184030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40433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5400" b="1" dirty="0">
                <a:solidFill>
                  <a:srgbClr val="7030A0"/>
                </a:solidFill>
                <a:effectLst>
                  <a:outerShdw blurRad="38100" dist="38100" dir="2700000" algn="tl">
                    <a:srgbClr val="000000">
                      <a:alpha val="43137"/>
                    </a:srgbClr>
                  </a:outerShdw>
                </a:effectLst>
                <a:latin typeface="+mj-lt"/>
                <a:cs typeface="Times New Roman" pitchFamily="18" charset="0"/>
              </a:rPr>
              <a:t> </a:t>
            </a:r>
            <a:r>
              <a:rPr lang="vi-VN" b="1" dirty="0">
                <a:solidFill>
                  <a:srgbClr val="7030A0"/>
                </a:solidFill>
              </a:rPr>
              <a:t>Như con nai khát xa nguồn tâm tư xao xuyến u buồn. Hồn con bao tháng năm đợi trông Chúa ơi. Nương thân bên Chúa nhân hiền cho vơi bao nỗi ưu phiền. Hòa vang lên khúc ca tình yêu dâng tiến Ngài.</a:t>
            </a:r>
            <a:endParaRPr lang="vi-VN" sz="54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66533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Tk1:</a:t>
            </a:r>
            <a:r>
              <a:rPr lang="en-US" sz="5400" b="1" dirty="0">
                <a:solidFill>
                  <a:srgbClr val="7030A0"/>
                </a:solidFill>
                <a:effectLst>
                  <a:outerShdw blurRad="38100" dist="38100" dir="2700000" algn="tl">
                    <a:srgbClr val="000000">
                      <a:alpha val="43137"/>
                    </a:srgbClr>
                  </a:outerShdw>
                </a:effectLst>
                <a:cs typeface="Times New Roman" pitchFamily="18" charset="0"/>
              </a:rPr>
              <a:t> </a:t>
            </a:r>
            <a:r>
              <a:rPr lang="vi-VN" b="1" dirty="0">
                <a:solidFill>
                  <a:srgbClr val="7030A0"/>
                </a:solidFill>
              </a:rPr>
              <a:t>Tâm hồn con ngày đêm hằng thao thức, con thao thức trông mong về bên Chúa bao dịu hiền. Nơi trần gian thương đau nào con biết đi về đâu, nhìn lên Chúa tâm hồn con vững tin cậy tin.</a:t>
            </a:r>
            <a:endParaRPr lang="vi-VN" sz="54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10783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5400" b="1" dirty="0">
                <a:solidFill>
                  <a:srgbClr val="7030A0"/>
                </a:solidFill>
                <a:effectLst>
                  <a:outerShdw blurRad="38100" dist="38100" dir="2700000" algn="tl">
                    <a:srgbClr val="000000">
                      <a:alpha val="43137"/>
                    </a:srgbClr>
                  </a:outerShdw>
                </a:effectLst>
                <a:latin typeface="+mj-lt"/>
                <a:cs typeface="Times New Roman" pitchFamily="18" charset="0"/>
              </a:rPr>
              <a:t> </a:t>
            </a:r>
            <a:r>
              <a:rPr lang="vi-VN" b="1" dirty="0">
                <a:solidFill>
                  <a:srgbClr val="7030A0"/>
                </a:solidFill>
              </a:rPr>
              <a:t>Như con nai khát xa nguồn tâm tư xao xuyến u buồn. Hồn con bao tháng năm đợi trông Chúa ơi. Nương thân bên Chúa nhân hiền cho vơi bao nỗi ưu phiền. Hòa vang lên khúc ca tình yêu dâng tiến Ngài.</a:t>
            </a:r>
            <a:endParaRPr lang="vi-VN" sz="54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043775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TotalTime>
  <Words>1549</Words>
  <Application>Microsoft Office PowerPoint</Application>
  <PresentationFormat>On-screen Show (16:9)</PresentationFormat>
  <Paragraphs>63</Paragraphs>
  <Slides>63</Slides>
  <Notes>3</Notes>
  <HiddenSlides>0</HiddenSlides>
  <MMClips>0</MMClips>
  <ScaleCrop>false</ScaleCrop>
  <HeadingPairs>
    <vt:vector size="4" baseType="variant">
      <vt:variant>
        <vt:lpstr>Theme</vt:lpstr>
      </vt:variant>
      <vt:variant>
        <vt:i4>15</vt:i4>
      </vt:variant>
      <vt:variant>
        <vt:lpstr>Slide Titles</vt:lpstr>
      </vt:variant>
      <vt:variant>
        <vt:i4>63</vt:i4>
      </vt:variant>
    </vt:vector>
  </HeadingPairs>
  <TitlesOfParts>
    <vt:vector size="78" baseType="lpstr">
      <vt:lpstr>Office Theme</vt:lpstr>
      <vt:lpstr>1_Office Theme</vt:lpstr>
      <vt:lpstr>4_Office Theme</vt:lpstr>
      <vt:lpstr>12_Office Theme</vt:lpstr>
      <vt:lpstr>13_Office Theme</vt:lpstr>
      <vt:lpstr>10_Office Theme</vt:lpstr>
      <vt:lpstr>37_Default Design</vt:lpstr>
      <vt:lpstr>3_Office Theme</vt:lpstr>
      <vt:lpstr>5_Office Theme</vt:lpstr>
      <vt:lpstr>6_Office Theme</vt:lpstr>
      <vt:lpstr>8_Office Theme</vt:lpstr>
      <vt:lpstr>11_Office Theme</vt:lpstr>
      <vt:lpstr>19_Office Theme</vt:lpstr>
      <vt:lpstr>20_Office Theme</vt:lpstr>
      <vt:lpstr>2_Office Theme</vt:lpstr>
      <vt:lpstr>PowerPoint Presentation</vt:lpstr>
      <vt:lpstr>Tập Hát Cộng Đoàn </vt:lpstr>
      <vt:lpstr>Đk: Lưỡi tôi dính cứng trong họng nếu tôi không hoài niệm đến ngươi.</vt:lpstr>
      <vt:lpstr>Thiên Chúa yêu thế gian đến nỗi ban Con Một của Ngài, để những ai tin vào Con của Ngài thhif được sống muôn đời.</vt:lpstr>
      <vt:lpstr>PowerPoint Presentation</vt:lpstr>
      <vt:lpstr>Ca Nhập Lễ  KHÁT XA NGUỒN Lm. Kim Long</vt:lpstr>
      <vt:lpstr>Đk: Như con nai khát xa nguồn tâm tư xao xuyến u buồn. Hồn con bao tháng năm đợi trông Chúa ơi. Nương thân bên Chúa nhân hiền cho vơi bao nỗi ưu phiền. Hòa vang lên khúc ca tình yêu dâng tiến Ngài.</vt:lpstr>
      <vt:lpstr>Tk1: Tâm hồn con ngày đêm hằng thao thức, con thao thức trông mong về bên Chúa bao dịu hiền. Nơi trần gian thương đau nào con biết đi về đâu, nhìn lên Chúa tâm hồn con vững tin cậy tin.</vt:lpstr>
      <vt:lpstr>Đk: Như con nai khát xa nguồn tâm tư xao xuyến u buồn. Hồn con bao tháng năm đợi trông Chúa ơi. Nương thân bên Chúa nhân hiền cho vơi bao nỗi ưu phiền. Hòa vang lên khúc ca tình yêu dâng tiến Ngài.</vt:lpstr>
      <vt:lpstr>PowerPoint Presentation</vt:lpstr>
      <vt:lpstr>PowerPoint Presentation</vt:lpstr>
      <vt:lpstr>THÁNH VỊNH 136 CHÚA NHẬT IV MÙA CHAY Năm B Lm Kim Long 04 Câu</vt:lpstr>
      <vt:lpstr>Đk: Lưỡi tôi dính cứng trong họng nếu tôi không hoài niệm đến ngươi.</vt:lpstr>
      <vt:lpstr>Tk1: Ta ra ngồi ở dòng sông Ba-by-lon, khóc nức nở vì nhớ Si-on. Trên những cành cây dương liễu ta tạm gác cây đàn.</vt:lpstr>
      <vt:lpstr>Đk: Lưỡi tôi dính cứng trong họng nếu tôi không hoài niệm đến ngươi.</vt:lpstr>
      <vt:lpstr>Tk2: Quân canh tù mời gọi ta ca vang lên, lũ cướp này giục gắng vui lên: Hãy hát điệu Si-on cũ, cung nhạc thánh nghe nào.</vt:lpstr>
      <vt:lpstr>Đk: Lưỡi tôi dính cứng trong họng nếu tôi không hoài niệm đến ngươi.</vt:lpstr>
      <vt:lpstr>Tk3: Nơi quê người đời nào ta đây ca lên khúc nhã nhạc mừng Chúa dân ta. Hết nhớ về Gia-liêm nữa, tay này hãy tê bại.</vt:lpstr>
      <vt:lpstr>Đk: Lưỡi tôi dính cứng trong họng nếu tôi không hoài niệm đến ngươi.</vt:lpstr>
      <vt:lpstr>Tk4: Tấc lưỡi này thụt vào họng ta luôn đi nếu cõi lòng chẳng nhớ Gia-liêm. Nếu chẳng đặt Gia-liêm mãi làm tuyệt đỉnh vui mừng.</vt:lpstr>
      <vt:lpstr>Đk: Lưỡi tôi dính cứng trong họng nếu tôi không hoài niệm đến ngươi.</vt:lpstr>
      <vt:lpstr>PowerPoint Presentation</vt:lpstr>
      <vt:lpstr>Thiên Chúa yêu thế gian đến nỗi ban Con Một của Ngài, để những ai tin vào Con của Ngài thì được sống muôn đời.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Xin dâng cho lòng thương xót Chúa dĩ vãng đời con là biết bao lỗi lầm. Xin dâng cho tình Cha ưu ái tương lai đời con xin an bài đỡ nâng. </vt:lpstr>
      <vt:lpstr>***: Xin dâng lên Cha giây phút này một niềm yêu mến là yêu mến mà thôi. Xin dâng lên Cha trót cuộc đời để nên của lễ và nên khúc ngợi ca.</vt:lpstr>
      <vt:lpstr>Tk2: Xin dâng bao niềm vui nỗi khó cuộc sống trần gian là chết đi mỗi ngày. Xin dâng muôn khổ đau Thánh Giá trong con nguyện thánh hiến trong lễ tình yêu. </vt:lpstr>
      <vt:lpstr>***: Xin dâng lên Cha của lễ này là hoa thơm trái lành chan chứa hồng ân. Xin dâng lên Cha mỗi cuộc đời hiệp thông trong mối tình duy nhất của Cha.</vt:lpstr>
      <vt:lpstr>PowerPoint Presentation</vt:lpstr>
      <vt:lpstr>PowerPoint Presentation</vt:lpstr>
      <vt:lpstr>PowerPoint Presentation</vt:lpstr>
      <vt:lpstr>Ca Nguyện Hiệp Lễ  Tình Ca Hoàng Diệp</vt:lpstr>
      <vt:lpstr>Tk1: Tựa hạt mưa rớt rơi trên biển rộng. Tình yêu con như sương mai hòa trong tình yêu Chúa. Con mong manh, mau tan nhanh như đóa phù dung sớm nở tối phai tàn. </vt:lpstr>
      <vt:lpstr>**: Ngài chọn gọi tên con, đưa đôi tay dìu con từng bước. Thân sương mai, hoa mau phai, như cát bụi bay làm sao con hiến dâng cho tình Ngài.</vt:lpstr>
      <vt:lpstr>Đk: Xin cho con kiên vững trên đường, bao gian nguy luôn mãi coi thường. Nguyện xin Chúa mở lối con đi tiến về chân lý. Con hiên ngang nên chứng nhân cho Ngài. Bao chông gai đâu sá chi mệt nhoài. Tựa bên Chúa hồn mãi ngân nga bài tình ca.</vt:lpstr>
      <vt:lpstr>Tk2: Nhiều khi con ngã sa trên đường đời. Nhẹ yêu thương nâng con lên bờ vai Ngài vác. Như chiên con, luôn đi hoang mê đắm phù hoa quên bóng hình Chúa trông chờ. </vt:lpstr>
      <vt:lpstr>**: Và đôi khi lắng tâm tư u hoài. Ngài ngay bên luôn yêu thương dìu con về bến. Đưa con đi qua gian nguy, đâu biết ngày mai đường tương lai khiến chân con mệt nhoài.</vt:lpstr>
      <vt:lpstr>Đk: Xin cho con kiên vững trên đường, bao gian nguy luôn mãi coi thường. Nguyện xin Chúa mở lối con đi tiến về chân lý. Con hiên ngang nên chứng nhân cho Ngài. Bao chông gai đâu sá chi mệt nhoài. Tựa bên Chúa hồn mãi ngân nga bài tình ca.</vt:lpstr>
      <vt:lpstr>Tk3: Diệu vợi thay Chúa bên con từng ngày. Lòng hân hoan thân con nay ở trong nhà Chúa. Ôi vui thay, con mê say bên Chúa tình yêu, con có Ngài chốn nương nhờ. </vt:lpstr>
      <vt:lpstr>**: Dầu con đây chẳng công chi ơi Ngài. Tình nhưng không, nâng con lên từ trong tội lỗi. Đây tim con, xin trao dâng, con tháp tình yêu, tình mau phai của con trong tình Ngài.</vt:lpstr>
      <vt:lpstr>Đk: Xin cho con kiên vững trên đường, bao gian nguy luôn mãi coi thường. Nguyện xin Chúa mở lối con đi tiến về chân lý. Con hiên ngang nên chứng nhân cho Ngài. Bao chông gai đâu sá chi mệt nhoài. Tựa bên Chúa hồn mãi ngân nga bài tình ca.</vt:lpstr>
      <vt:lpstr>PowerPoint Presentation</vt:lpstr>
      <vt:lpstr>PowerPoint Presentation</vt:lpstr>
      <vt:lpstr>Ca Kết Lễ TÂM TÌNH SÁM HỐI Lm. Nguyễn Duy</vt:lpstr>
      <vt:lpstr>Tk1: Trong tâm tình sám hối con đớn đau vì tội đã phạm. Trong tâm tình ăn năn con khóc than biết bao lầm lỗi. Chúa ơi con đã biết tội mình! Chúa ơi con đã biết mình. Tội làm con xa lìa Nhan Chúa, tội làm con xa lìa tình thương.</vt:lpstr>
      <vt:lpstr>Đk: Con xin trở về với Ngài, con xin chuộc lại lỗi lầm. Làm lại cuộc đời mới trong mến yêu muôn phần. Con xin trở về cùng Chúa, con xin trở về cùng anh em. Để lại được sống trong ân tình của những người con.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RePack by Diakov</cp:lastModifiedBy>
  <cp:revision>77</cp:revision>
  <dcterms:created xsi:type="dcterms:W3CDTF">2023-01-29T22:00:16Z</dcterms:created>
  <dcterms:modified xsi:type="dcterms:W3CDTF">2024-03-06T22:16:04Z</dcterms:modified>
</cp:coreProperties>
</file>