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612" r:id="rId12"/>
    <p:sldMasterId id="2147484624" r:id="rId13"/>
  </p:sldMasterIdLst>
  <p:notesMasterIdLst>
    <p:notesMasterId r:id="rId80"/>
  </p:notesMasterIdLst>
  <p:sldIdLst>
    <p:sldId id="849" r:id="rId14"/>
    <p:sldId id="376" r:id="rId15"/>
    <p:sldId id="892" r:id="rId16"/>
    <p:sldId id="893" r:id="rId17"/>
    <p:sldId id="894" r:id="rId18"/>
    <p:sldId id="891" r:id="rId19"/>
    <p:sldId id="899" r:id="rId20"/>
    <p:sldId id="8868" r:id="rId21"/>
    <p:sldId id="264" r:id="rId22"/>
    <p:sldId id="8869" r:id="rId23"/>
    <p:sldId id="861" r:id="rId24"/>
    <p:sldId id="860" r:id="rId25"/>
    <p:sldId id="811" r:id="rId26"/>
    <p:sldId id="812" r:id="rId27"/>
    <p:sldId id="813" r:id="rId28"/>
    <p:sldId id="874" r:id="rId29"/>
    <p:sldId id="814" r:id="rId30"/>
    <p:sldId id="875" r:id="rId31"/>
    <p:sldId id="815" r:id="rId32"/>
    <p:sldId id="876" r:id="rId33"/>
    <p:sldId id="843" r:id="rId34"/>
    <p:sldId id="819" r:id="rId35"/>
    <p:sldId id="887" r:id="rId36"/>
    <p:sldId id="842" r:id="rId37"/>
    <p:sldId id="400" r:id="rId38"/>
    <p:sldId id="401" r:id="rId39"/>
    <p:sldId id="402" r:id="rId40"/>
    <p:sldId id="403" r:id="rId41"/>
    <p:sldId id="404" r:id="rId42"/>
    <p:sldId id="405" r:id="rId43"/>
    <p:sldId id="406" r:id="rId44"/>
    <p:sldId id="407" r:id="rId45"/>
    <p:sldId id="408" r:id="rId46"/>
    <p:sldId id="409" r:id="rId47"/>
    <p:sldId id="410" r:id="rId48"/>
    <p:sldId id="411" r:id="rId49"/>
    <p:sldId id="412" r:id="rId50"/>
    <p:sldId id="841" r:id="rId51"/>
    <p:sldId id="8870" r:id="rId52"/>
    <p:sldId id="8422" r:id="rId53"/>
    <p:sldId id="8505" r:id="rId54"/>
    <p:sldId id="8882" r:id="rId55"/>
    <p:sldId id="8885" r:id="rId56"/>
    <p:sldId id="8884" r:id="rId57"/>
    <p:sldId id="8886" r:id="rId58"/>
    <p:sldId id="276" r:id="rId59"/>
    <p:sldId id="838" r:id="rId60"/>
    <p:sldId id="888" r:id="rId61"/>
    <p:sldId id="8887" r:id="rId62"/>
    <p:sldId id="321" r:id="rId63"/>
    <p:sldId id="322" r:id="rId64"/>
    <p:sldId id="323" r:id="rId65"/>
    <p:sldId id="8848" r:id="rId66"/>
    <p:sldId id="8849" r:id="rId67"/>
    <p:sldId id="8888" r:id="rId68"/>
    <p:sldId id="8851" r:id="rId69"/>
    <p:sldId id="8852" r:id="rId70"/>
    <p:sldId id="8889" r:id="rId71"/>
    <p:sldId id="857" r:id="rId72"/>
    <p:sldId id="889" r:id="rId73"/>
    <p:sldId id="8890" r:id="rId74"/>
    <p:sldId id="8892" r:id="rId75"/>
    <p:sldId id="8891" r:id="rId76"/>
    <p:sldId id="8894" r:id="rId77"/>
    <p:sldId id="8893" r:id="rId78"/>
    <p:sldId id="890"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tableStyles" Target="tableStyles.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viewProps" Target="view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40</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9050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18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7255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0725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9680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4050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074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6245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4330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0630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5025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73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533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2053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436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1752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1533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1240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6707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2697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3203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9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31137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913626"/>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4.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8.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500"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500" u="sng" dirty="0">
                <a:solidFill>
                  <a:srgbClr val="FFFF00"/>
                </a:solidFill>
                <a:effectLst>
                  <a:outerShdw blurRad="38100" dist="38100" dir="2700000" algn="tl">
                    <a:srgbClr val="000000">
                      <a:alpha val="43137"/>
                    </a:srgbClr>
                  </a:outerShdw>
                </a:effectLst>
                <a:cs typeface="Times New Roman" pitchFamily="18" charset="0"/>
              </a:rPr>
              <a:t>:</a:t>
            </a:r>
            <a:r>
              <a:rPr lang="en-US" sz="5500" dirty="0">
                <a:solidFill>
                  <a:srgbClr val="C00000"/>
                </a:solidFill>
                <a:effectLst>
                  <a:outerShdw blurRad="38100" dist="38100" dir="2700000" algn="tl">
                    <a:srgbClr val="000000">
                      <a:alpha val="43137"/>
                    </a:srgbClr>
                  </a:outerShdw>
                </a:effectLst>
                <a:cs typeface="Times New Roman" pitchFamily="18" charset="0"/>
              </a:rPr>
              <a:t> </a:t>
            </a:r>
            <a:r>
              <a:rPr lang="vi-VN" sz="5500" dirty="0">
                <a:solidFill>
                  <a:schemeClr val="bg1"/>
                </a:solidFill>
              </a:rPr>
              <a:t>Trời cao hãy đổ sương xuống. Hỡi mây ngàn hãy mưa Đấng công chính! Trời cao hãy đổ sương xuống. Trái đất hãy sinh Đấng cứu chuộc tôi!</a:t>
            </a:r>
            <a:endParaRPr lang="en-US" sz="55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17870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308324"/>
          </a:xfrm>
          <a:prstGeom prst="rect">
            <a:avLst/>
          </a:prstGeom>
        </p:spPr>
        <p:txBody>
          <a:bodyPr wrap="square">
            <a:spAutoFit/>
          </a:bodyPr>
          <a:lstStyle/>
          <a:p>
            <a:r>
              <a:rPr lang="vi-VN" sz="3600" u="sng">
                <a:solidFill>
                  <a:srgbClr val="FFFF00"/>
                </a:solidFill>
              </a:rPr>
              <a:t>Bài đọc 1</a:t>
            </a:r>
            <a:endParaRPr lang="vi-VN" sz="3600">
              <a:solidFill>
                <a:prstClr val="white"/>
              </a:solidFill>
            </a:endParaRPr>
          </a:p>
          <a:p>
            <a:r>
              <a:rPr lang="en-US" sz="3600">
                <a:solidFill>
                  <a:prstClr val="white"/>
                </a:solidFill>
              </a:rPr>
              <a:t>Bài trích sách Sa-mu-en quyển thứ hai.</a:t>
            </a:r>
          </a:p>
          <a:p>
            <a:r>
              <a:rPr lang="vi-VN" sz="3600">
                <a:solidFill>
                  <a:prstClr val="white"/>
                </a:solidFill>
              </a:rPr>
              <a:t>Vương quyền của Đa-vít sẽ tồn tại mãi mãi trước mặt Chúa.</a:t>
            </a:r>
          </a:p>
        </p:txBody>
      </p:sp>
    </p:spTree>
    <p:extLst>
      <p:ext uri="{BB962C8B-B14F-4D97-AF65-F5344CB8AC3E}">
        <p14:creationId xmlns:p14="http://schemas.microsoft.com/office/powerpoint/2010/main" val="417543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88</a:t>
            </a:r>
            <a:br>
              <a:rPr lang="en-US">
                <a:solidFill>
                  <a:srgbClr val="FFFF00"/>
                </a:solidFill>
              </a:rPr>
            </a:br>
            <a:r>
              <a:rPr lang="en-US">
                <a:solidFill>
                  <a:srgbClr val="FFFF00"/>
                </a:solidFill>
              </a:rPr>
              <a:t>Chúa Nhật IV Mùa Vọng </a:t>
            </a:r>
            <a:br>
              <a:rPr lang="en-US">
                <a:solidFill>
                  <a:srgbClr val="FFFF00"/>
                </a:solidFill>
              </a:rPr>
            </a:br>
            <a:r>
              <a:rPr lang="en-US">
                <a:solidFill>
                  <a:srgbClr val="FFFF00"/>
                </a:solidFill>
              </a:rPr>
              <a:t>Năm B</a:t>
            </a:r>
            <a:br>
              <a:rPr lang="en-US">
                <a:solidFill>
                  <a:srgbClr val="FFFF00"/>
                </a:solidFill>
              </a:rPr>
            </a:br>
            <a:r>
              <a:rPr lang="en-US" b="1" i="1">
                <a:solidFill>
                  <a:schemeClr val="bg1"/>
                </a:solidFill>
              </a:rPr>
              <a:t>Lm. Kim Long</a:t>
            </a:r>
            <a:br>
              <a:rPr lang="en-US" b="1" i="1">
                <a:solidFill>
                  <a:schemeClr val="bg1"/>
                </a:solidFill>
              </a:rPr>
            </a:br>
            <a:r>
              <a:rPr lang="en-US" b="1" i="1">
                <a:solidFill>
                  <a:schemeClr val="bg1"/>
                </a:solidFill>
              </a:rPr>
              <a:t>03 Câu</a:t>
            </a:r>
          </a:p>
        </p:txBody>
      </p:sp>
    </p:spTree>
    <p:extLst>
      <p:ext uri="{BB962C8B-B14F-4D97-AF65-F5344CB8AC3E}">
        <p14:creationId xmlns:p14="http://schemas.microsoft.com/office/powerpoint/2010/main" val="372970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FFFF00"/>
                </a:solidFill>
              </a:rPr>
              <a:t>Đk:</a:t>
            </a:r>
            <a:r>
              <a:rPr lang="en-US" sz="7200">
                <a:solidFill>
                  <a:schemeClr val="bg1"/>
                </a:solidFill>
              </a:rPr>
              <a:t> </a:t>
            </a:r>
            <a:r>
              <a:rPr lang="vi-VN" sz="7200">
                <a:solidFill>
                  <a:schemeClr val="bg1"/>
                </a:solidFill>
              </a:rPr>
              <a:t>Con sẽ ca tụng tình thương của Chúa đến muôn đời.</a:t>
            </a:r>
          </a:p>
        </p:txBody>
      </p:sp>
    </p:spTree>
    <p:extLst>
      <p:ext uri="{BB962C8B-B14F-4D97-AF65-F5344CB8AC3E}">
        <p14:creationId xmlns:p14="http://schemas.microsoft.com/office/powerpoint/2010/main" val="298262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FF00"/>
                </a:solidFill>
              </a:rPr>
              <a:t>Tk1:</a:t>
            </a:r>
            <a:r>
              <a:rPr lang="en-US" sz="4700" dirty="0">
                <a:solidFill>
                  <a:schemeClr val="bg1"/>
                </a:solidFill>
              </a:rPr>
              <a:t> </a:t>
            </a:r>
            <a:r>
              <a:rPr lang="vi-VN" sz="4700" dirty="0">
                <a:solidFill>
                  <a:schemeClr val="bg1"/>
                </a:solidFill>
              </a:rPr>
              <a:t>Tình thương Chúa muôn đời con luôn ca tụng. Vạn kiếp miệng con cao rao lòng thành tín của Ngài. Vì Chúa phán: Tình thương đó xây dựng đến thiên thu. Đức tín thành của Chúa thiết lập trên cung trời.</a:t>
            </a:r>
            <a:endParaRPr lang="en-US" sz="4700" dirty="0">
              <a:solidFill>
                <a:schemeClr val="bg1"/>
              </a:solidFill>
            </a:endParaRPr>
          </a:p>
        </p:txBody>
      </p:sp>
    </p:spTree>
    <p:extLst>
      <p:ext uri="{BB962C8B-B14F-4D97-AF65-F5344CB8AC3E}">
        <p14:creationId xmlns:p14="http://schemas.microsoft.com/office/powerpoint/2010/main" val="109639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FFFF00"/>
                </a:solidFill>
              </a:rPr>
              <a:t>Đk:</a:t>
            </a:r>
            <a:r>
              <a:rPr lang="en-US" sz="7200">
                <a:solidFill>
                  <a:schemeClr val="bg1"/>
                </a:solidFill>
              </a:rPr>
              <a:t> </a:t>
            </a:r>
            <a:r>
              <a:rPr lang="vi-VN" sz="7200">
                <a:solidFill>
                  <a:schemeClr val="bg1"/>
                </a:solidFill>
              </a:rPr>
              <a:t>Con sẽ ca tụng tình thương của Chúa đến muôn đời.</a:t>
            </a:r>
          </a:p>
        </p:txBody>
      </p:sp>
    </p:spTree>
    <p:extLst>
      <p:ext uri="{BB962C8B-B14F-4D97-AF65-F5344CB8AC3E}">
        <p14:creationId xmlns:p14="http://schemas.microsoft.com/office/powerpoint/2010/main" val="379533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Lập giao ước với người Ta đây tuyển chọn. Thề hứa cùng Đa-vít tôi trung rằng: dòng dõi của ngươi bền vững mãi vì Ta muốn xây dựng đến thiên thu, muốn thiết lập củng cố ngai vàng ngươi muôn đời.</a:t>
            </a:r>
            <a:endParaRPr lang="en-US" sz="4800">
              <a:solidFill>
                <a:schemeClr val="bg1"/>
              </a:solidFill>
            </a:endParaRPr>
          </a:p>
        </p:txBody>
      </p:sp>
    </p:spTree>
    <p:extLst>
      <p:ext uri="{BB962C8B-B14F-4D97-AF65-F5344CB8AC3E}">
        <p14:creationId xmlns:p14="http://schemas.microsoft.com/office/powerpoint/2010/main" val="1505896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FFFF00"/>
                </a:solidFill>
              </a:rPr>
              <a:t>Đk:</a:t>
            </a:r>
            <a:r>
              <a:rPr lang="en-US" sz="7200">
                <a:solidFill>
                  <a:schemeClr val="bg1"/>
                </a:solidFill>
              </a:rPr>
              <a:t> </a:t>
            </a:r>
            <a:r>
              <a:rPr lang="vi-VN" sz="7200">
                <a:solidFill>
                  <a:schemeClr val="bg1"/>
                </a:solidFill>
              </a:rPr>
              <a:t>Con sẽ ca tụng tình thương của Chúa đến muôn đời.</a:t>
            </a:r>
          </a:p>
        </p:txBody>
      </p:sp>
    </p:spTree>
    <p:extLst>
      <p:ext uri="{BB962C8B-B14F-4D97-AF65-F5344CB8AC3E}">
        <p14:creationId xmlns:p14="http://schemas.microsoft.com/office/powerpoint/2010/main" val="379533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u="sng" dirty="0">
                <a:solidFill>
                  <a:srgbClr val="FFFF00"/>
                </a:solidFill>
              </a:rPr>
              <a:t>Tk3:</a:t>
            </a:r>
            <a:r>
              <a:rPr lang="en-US" sz="4800" dirty="0">
                <a:solidFill>
                  <a:schemeClr val="bg1"/>
                </a:solidFill>
              </a:rPr>
              <a:t> </a:t>
            </a:r>
            <a:r>
              <a:rPr lang="vi-VN" sz="4800" dirty="0">
                <a:solidFill>
                  <a:schemeClr val="bg1"/>
                </a:solidFill>
              </a:rPr>
              <a:t> Người thưa Chúa: thân phụ con nay là Ngài, là Chúa mà con kính tin luôn, là núi đá độ trì. Và Chúa phán: Này Ta sẽ thương người đến muôn năm. Sẽ giữ hoài giao ước với người luôn không rời.</a:t>
            </a:r>
          </a:p>
        </p:txBody>
      </p:sp>
    </p:spTree>
    <p:extLst>
      <p:ext uri="{BB962C8B-B14F-4D97-AF65-F5344CB8AC3E}">
        <p14:creationId xmlns:p14="http://schemas.microsoft.com/office/powerpoint/2010/main" val="300906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FFFF00"/>
                </a:solidFill>
              </a:rPr>
              <a:t>Đk:</a:t>
            </a:r>
            <a:r>
              <a:rPr lang="en-US" sz="7200">
                <a:solidFill>
                  <a:schemeClr val="bg1"/>
                </a:solidFill>
              </a:rPr>
              <a:t> </a:t>
            </a:r>
            <a:r>
              <a:rPr lang="vi-VN" sz="7200">
                <a:solidFill>
                  <a:schemeClr val="bg1"/>
                </a:solidFill>
              </a:rPr>
              <a:t>Con sẽ ca tụng tình thương của Chúa đến muôn đời.</a:t>
            </a:r>
          </a:p>
        </p:txBody>
      </p:sp>
    </p:spTree>
    <p:extLst>
      <p:ext uri="{BB962C8B-B14F-4D97-AF65-F5344CB8AC3E}">
        <p14:creationId xmlns:p14="http://schemas.microsoft.com/office/powerpoint/2010/main" val="3795331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554545"/>
          </a:xfrm>
          <a:prstGeom prst="rect">
            <a:avLst/>
          </a:prstGeom>
        </p:spPr>
        <p:txBody>
          <a:bodyPr wrap="square">
            <a:spAutoFit/>
          </a:bodyPr>
          <a:lstStyle/>
          <a:p>
            <a:r>
              <a:rPr lang="vi-VN" sz="3200" u="sng">
                <a:solidFill>
                  <a:srgbClr val="FFFF00"/>
                </a:solidFill>
              </a:rPr>
              <a:t>Bài đọc 2</a:t>
            </a:r>
          </a:p>
          <a:p>
            <a:r>
              <a:rPr lang="vi-VN" sz="3200">
                <a:solidFill>
                  <a:schemeClr val="bg1"/>
                </a:solidFill>
              </a:rPr>
              <a:t>Bài trích thư của thánh Phao-lô tông đồ gửi tín hữu Rô-ma.</a:t>
            </a:r>
            <a:r>
              <a:rPr lang="en-US" sz="3200">
                <a:solidFill>
                  <a:schemeClr val="bg1"/>
                </a:solidFill>
              </a:rPr>
              <a:t/>
            </a:r>
            <a:br>
              <a:rPr lang="en-US" sz="3200">
                <a:solidFill>
                  <a:schemeClr val="bg1"/>
                </a:solidFill>
              </a:rPr>
            </a:br>
            <a:r>
              <a:rPr lang="vi-VN" sz="3200">
                <a:solidFill>
                  <a:schemeClr val="bg1"/>
                </a:solidFill>
              </a:rPr>
              <a:t>Mầu nhiệm vốn được giữ kín tự ngàn xưa, nay được biểu lộ.</a:t>
            </a:r>
          </a:p>
        </p:txBody>
      </p:sp>
    </p:spTree>
    <p:extLst>
      <p:ext uri="{BB962C8B-B14F-4D97-AF65-F5344CB8AC3E}">
        <p14:creationId xmlns:p14="http://schemas.microsoft.com/office/powerpoint/2010/main" val="192167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Này tôi là tôi tá Chúa, tôi xin vâng như lời thiên thần truyền.</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FFFF00"/>
                </a:solidFill>
              </a:rPr>
              <a:t>Đk:</a:t>
            </a:r>
            <a:r>
              <a:rPr lang="en-US" sz="7200">
                <a:solidFill>
                  <a:schemeClr val="bg1"/>
                </a:solidFill>
              </a:rPr>
              <a:t> </a:t>
            </a:r>
            <a:r>
              <a:rPr lang="vi-VN" sz="7200">
                <a:solidFill>
                  <a:schemeClr val="bg1"/>
                </a:solidFill>
              </a:rPr>
              <a:t>Con sẽ ca tụng tình thương của Chúa đến muôn đời.</a:t>
            </a:r>
          </a:p>
        </p:txBody>
      </p:sp>
    </p:spTree>
    <p:extLst>
      <p:ext uri="{BB962C8B-B14F-4D97-AF65-F5344CB8AC3E}">
        <p14:creationId xmlns:p14="http://schemas.microsoft.com/office/powerpoint/2010/main" val="3006832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3046988"/>
          </a:xfrm>
          <a:prstGeom prst="rect">
            <a:avLst/>
          </a:prstGeom>
        </p:spPr>
        <p:txBody>
          <a:bodyPr wrap="square">
            <a:spAutoFit/>
          </a:bodyPr>
          <a:lstStyle/>
          <a:p>
            <a:pPr algn="just"/>
            <a:r>
              <a:rPr lang="en-US" sz="3200" u="sng">
                <a:solidFill>
                  <a:srgbClr val="FFFF00"/>
                </a:solidFill>
              </a:rPr>
              <a:t>LỜI NGUYỆN TÍN HỮU</a:t>
            </a:r>
          </a:p>
          <a:p>
            <a:pPr algn="just"/>
            <a:r>
              <a:rPr lang="vi-VN" sz="3200">
                <a:solidFill>
                  <a:schemeClr val="bg1"/>
                </a:solidFill>
              </a:rPr>
              <a:t>Anh chị em thân mến, lễ Giáng Sinh đã gần kề, hôm nay Hội thánh nêu bật Đức Maria là mẫu gương cho những người tiếp đón Đức Giêsu.</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590800" y="2724150"/>
            <a:ext cx="6477000" cy="1538883"/>
          </a:xfrm>
          <a:prstGeom prst="rect">
            <a:avLst/>
          </a:prstGeom>
        </p:spPr>
        <p:txBody>
          <a:bodyPr wrap="square">
            <a:spAutoFit/>
          </a:bodyPr>
          <a:lstStyle/>
          <a:p>
            <a:pPr algn="ctr"/>
            <a:r>
              <a:rPr lang="en-US" sz="5400" dirty="0" err="1">
                <a:solidFill>
                  <a:srgbClr val="FFFF00"/>
                </a:solidFill>
                <a:effectLst>
                  <a:outerShdw blurRad="38100" dist="38100" dir="2700000" algn="tl">
                    <a:srgbClr val="000000">
                      <a:alpha val="43137"/>
                    </a:srgbClr>
                  </a:outerShdw>
                </a:effectLst>
                <a:cs typeface="Times New Roman" pitchFamily="18" charset="0"/>
              </a:rPr>
              <a:t>Dâng</a:t>
            </a:r>
            <a:r>
              <a:rPr lang="en-US" sz="5400" dirty="0">
                <a:solidFill>
                  <a:srgbClr val="FFFF00"/>
                </a:solidFill>
                <a:effectLst>
                  <a:outerShdw blurRad="38100" dist="38100" dir="2700000" algn="tl">
                    <a:srgbClr val="000000">
                      <a:alpha val="43137"/>
                    </a:srgbClr>
                  </a:outerShdw>
                </a:effectLst>
                <a:cs typeface="Times New Roman" pitchFamily="18" charset="0"/>
              </a:rPr>
              <a:t> </a:t>
            </a:r>
            <a:r>
              <a:rPr lang="en-US" sz="5400" dirty="0" err="1">
                <a:solidFill>
                  <a:srgbClr val="FFFF00"/>
                </a:solidFill>
                <a:effectLst>
                  <a:outerShdw blurRad="38100" dist="38100" dir="2700000" algn="tl">
                    <a:srgbClr val="000000">
                      <a:alpha val="43137"/>
                    </a:srgbClr>
                  </a:outerShdw>
                </a:effectLst>
                <a:cs typeface="Times New Roman" pitchFamily="18" charset="0"/>
              </a:rPr>
              <a:t>Lễ</a:t>
            </a:r>
            <a:r>
              <a:rPr lang="en-US" sz="5400" dirty="0">
                <a:solidFill>
                  <a:srgbClr val="FFFF00"/>
                </a:solidFill>
                <a:effectLst>
                  <a:outerShdw blurRad="38100" dist="38100" dir="2700000" algn="tl">
                    <a:srgbClr val="000000">
                      <a:alpha val="43137"/>
                    </a:srgbClr>
                  </a:outerShdw>
                </a:effectLst>
                <a:cs typeface="Times New Roman" pitchFamily="18" charset="0"/>
              </a:rPr>
              <a:t> </a:t>
            </a:r>
            <a:r>
              <a:rPr lang="en-US" sz="5400" dirty="0" err="1">
                <a:solidFill>
                  <a:srgbClr val="FFFF00"/>
                </a:solidFill>
                <a:effectLst>
                  <a:outerShdw blurRad="38100" dist="38100" dir="2700000" algn="tl">
                    <a:srgbClr val="000000">
                      <a:alpha val="43137"/>
                    </a:srgbClr>
                  </a:outerShdw>
                </a:effectLst>
                <a:cs typeface="Times New Roman" pitchFamily="18" charset="0"/>
              </a:rPr>
              <a:t>Mùa</a:t>
            </a:r>
            <a:r>
              <a:rPr lang="en-US" sz="5400" dirty="0">
                <a:solidFill>
                  <a:srgbClr val="FFFF00"/>
                </a:solidFill>
                <a:effectLst>
                  <a:outerShdw blurRad="38100" dist="38100" dir="2700000" algn="tl">
                    <a:srgbClr val="000000">
                      <a:alpha val="43137"/>
                    </a:srgbClr>
                  </a:outerShdw>
                </a:effectLst>
                <a:cs typeface="Times New Roman" pitchFamily="18" charset="0"/>
              </a:rPr>
              <a:t> </a:t>
            </a:r>
            <a:r>
              <a:rPr lang="en-US" sz="5400" dirty="0" err="1">
                <a:solidFill>
                  <a:srgbClr val="FFFF00"/>
                </a:solidFill>
                <a:effectLst>
                  <a:outerShdw blurRad="38100" dist="38100" dir="2700000" algn="tl">
                    <a:srgbClr val="000000">
                      <a:alpha val="43137"/>
                    </a:srgbClr>
                  </a:outerShdw>
                </a:effectLst>
                <a:cs typeface="Times New Roman" pitchFamily="18" charset="0"/>
              </a:rPr>
              <a:t>Vọng</a:t>
            </a:r>
            <a:r>
              <a:rPr lang="en-US" sz="5400" dirty="0">
                <a:solidFill>
                  <a:srgbClr val="FFFF00"/>
                </a:solidFill>
                <a:effectLst>
                  <a:outerShdw blurRad="38100" dist="38100" dir="2700000" algn="tl">
                    <a:srgbClr val="000000">
                      <a:alpha val="43137"/>
                    </a:srgbClr>
                  </a:outerShdw>
                </a:effectLst>
                <a:cs typeface="Times New Roman" pitchFamily="18" charset="0"/>
              </a:rPr>
              <a:t> 4</a:t>
            </a:r>
          </a:p>
          <a:p>
            <a:pPr algn="ctr"/>
            <a:r>
              <a:rPr lang="en-US" sz="4000" dirty="0" err="1">
                <a:solidFill>
                  <a:schemeClr val="bg1"/>
                </a:solidFill>
                <a:effectLst>
                  <a:outerShdw blurRad="38100" dist="38100" dir="2700000" algn="tl">
                    <a:srgbClr val="000000">
                      <a:alpha val="43137"/>
                    </a:srgbClr>
                  </a:outerShdw>
                </a:effectLst>
                <a:cs typeface="Times New Roman" pitchFamily="18" charset="0"/>
              </a:rPr>
              <a:t>hvt</a:t>
            </a:r>
            <a:endParaRPr lang="en-US" sz="4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52381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a:solidFill>
                  <a:srgbClr val="FFFF00"/>
                </a:solidFill>
              </a:rPr>
              <a:t>Tk1:</a:t>
            </a:r>
            <a:r>
              <a:rPr lang="en-US">
                <a:solidFill>
                  <a:schemeClr val="bg1"/>
                </a:solidFill>
              </a:rPr>
              <a:t> </a:t>
            </a:r>
            <a:r>
              <a:rPr lang="vi-VN">
                <a:solidFill>
                  <a:schemeClr val="bg1"/>
                </a:solidFill>
              </a:rPr>
              <a:t>Tình thương Chúa muôn đời con luôn ca tụng. Vạn kiếp miệng con cao rao lòng thành tín của Ngài. Vì Chúa phán: Tình thương đó xây dựng đến thiên thu. Đức tín thành của Chúa thiết lập trên cung trời.</a:t>
            </a:r>
            <a:endParaRPr lang="en-US">
              <a:solidFill>
                <a:schemeClr val="bg1"/>
              </a:solidFill>
            </a:endParaRPr>
          </a:p>
        </p:txBody>
      </p:sp>
    </p:spTree>
    <p:extLst>
      <p:ext uri="{BB962C8B-B14F-4D97-AF65-F5344CB8AC3E}">
        <p14:creationId xmlns:p14="http://schemas.microsoft.com/office/powerpoint/2010/main" val="2833504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36380" cy="5143500"/>
          </a:xfrm>
        </p:spPr>
        <p:txBody>
          <a:bodyPr>
            <a:noAutofit/>
          </a:bodyPr>
          <a:lstStyle/>
          <a:p>
            <a:pPr algn="just">
              <a:lnSpc>
                <a:spcPct val="140000"/>
              </a:lnSpc>
            </a:pPr>
            <a:r>
              <a:rPr lang="en-US" sz="4800" u="sng" dirty="0">
                <a:solidFill>
                  <a:srgbClr val="FFFF00"/>
                </a:solidFill>
                <a:effectLst>
                  <a:outerShdw blurRad="38100" dist="38100" dir="2700000" algn="tl">
                    <a:srgbClr val="000000">
                      <a:alpha val="43137"/>
                    </a:srgbClr>
                  </a:outerShdw>
                </a:effectLst>
                <a:cs typeface="Times New Roman" panose="02020603050405020304" pitchFamily="18" charset="0"/>
              </a:rPr>
              <a:t>Tk1:</a:t>
            </a:r>
            <a:r>
              <a:rPr lang="en-US" sz="48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dirty="0" err="1">
                <a:solidFill>
                  <a:schemeClr val="bg1"/>
                </a:solidFill>
                <a:cs typeface="Times New Roman" panose="02020603050405020304" pitchFamily="18" charset="0"/>
              </a:rPr>
              <a:t>Kính</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dâng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lên</a:t>
            </a:r>
            <a:r>
              <a:rPr lang="en-US" sz="4800" dirty="0">
                <a:solidFill>
                  <a:schemeClr val="bg1"/>
                </a:solidFill>
                <a:cs typeface="Times New Roman" panose="02020603050405020304" pitchFamily="18" charset="0"/>
              </a:rPr>
              <a:t> r</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ợu</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nho</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bánh</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miến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từ</a:t>
            </a:r>
            <a:r>
              <a:rPr lang="en-US" sz="4800" dirty="0">
                <a:solidFill>
                  <a:schemeClr val="bg1"/>
                </a:solidFill>
                <a:cs typeface="Times New Roman" panose="02020603050405020304" pitchFamily="18" charset="0"/>
              </a:rPr>
              <a:t> lao </a:t>
            </a:r>
            <a:r>
              <a:rPr lang="en-US" sz="4800" dirty="0" err="1">
                <a:solidFill>
                  <a:schemeClr val="bg1"/>
                </a:solidFill>
                <a:cs typeface="Times New Roman" panose="02020603050405020304" pitchFamily="18" charset="0"/>
              </a:rPr>
              <a:t>công</a:t>
            </a:r>
            <a:r>
              <a:rPr lang="en-US" sz="4800" dirty="0">
                <a:solidFill>
                  <a:schemeClr val="bg1"/>
                </a:solidFill>
                <a:cs typeface="Times New Roman" panose="02020603050405020304" pitchFamily="18" charset="0"/>
              </a:rPr>
              <a:t> do con ng</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ời</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làm</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thành</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Kính</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dâng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lên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tâm</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hồn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thống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hối</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cầu</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th</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ơng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tha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thứ</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lỗi</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lầm</a:t>
            </a:r>
            <a:r>
              <a:rPr lang="en-US" sz="4800" dirty="0">
                <a:solidFill>
                  <a:schemeClr val="bg1"/>
                </a:solidFill>
                <a:cs typeface="Times New Roman" panose="02020603050405020304" pitchFamily="18" charset="0"/>
              </a:rPr>
              <a:t>.</a:t>
            </a:r>
            <a:endParaRPr lang="vi-VN" sz="48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526139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57648" cy="5391150"/>
          </a:xfrm>
        </p:spPr>
        <p:txBody>
          <a:bodyPr>
            <a:normAutofit fontScale="92500"/>
          </a:bodyPr>
          <a:lstStyle/>
          <a:p>
            <a:pPr algn="just">
              <a:lnSpc>
                <a:spcPct val="140000"/>
              </a:lnSpc>
            </a:pPr>
            <a:r>
              <a:rPr lang="vi-VN" sz="5400" u="sng" dirty="0">
                <a:solidFill>
                  <a:srgbClr val="FFFF00"/>
                </a:solidFill>
                <a:effectLst>
                  <a:outerShdw blurRad="38100" dist="38100" dir="2700000" algn="tl">
                    <a:srgbClr val="000000">
                      <a:alpha val="43137"/>
                    </a:srgbClr>
                  </a:outerShdw>
                </a:effectLst>
                <a:cs typeface="Times New Roman" panose="02020603050405020304" pitchFamily="18" charset="0"/>
              </a:rPr>
              <a:t>Đ</a:t>
            </a:r>
            <a:r>
              <a:rPr lang="en-US" sz="5400" u="sng" dirty="0">
                <a:solidFill>
                  <a:srgbClr val="FFFF00"/>
                </a:solidFill>
                <a:effectLst>
                  <a:outerShdw blurRad="38100" dist="38100" dir="2700000" algn="tl">
                    <a:srgbClr val="000000">
                      <a:alpha val="43137"/>
                    </a:srgbClr>
                  </a:outerShdw>
                </a:effectLst>
                <a:cs typeface="Times New Roman" panose="02020603050405020304" pitchFamily="18" charset="0"/>
              </a:rPr>
              <a:t>k</a:t>
            </a:r>
            <a:r>
              <a:rPr lang="vi-VN" sz="54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0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dirty="0" err="1">
                <a:solidFill>
                  <a:schemeClr val="bg1"/>
                </a:solidFill>
                <a:cs typeface="Times New Roman" panose="02020603050405020304" pitchFamily="18" charset="0"/>
              </a:rPr>
              <a:t>Chúc</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tụng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Ngài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Chúa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tể</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Càn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Khôn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đã</a:t>
            </a:r>
            <a:r>
              <a:rPr lang="en-US" sz="5400" dirty="0">
                <a:solidFill>
                  <a:schemeClr val="bg1"/>
                </a:solidFill>
                <a:cs typeface="Times New Roman" panose="02020603050405020304" pitchFamily="18" charset="0"/>
              </a:rPr>
              <a:t> ban Con </a:t>
            </a:r>
            <a:r>
              <a:rPr lang="en-US" sz="5400" dirty="0" err="1">
                <a:solidFill>
                  <a:schemeClr val="bg1"/>
                </a:solidFill>
                <a:cs typeface="Times New Roman" panose="02020603050405020304" pitchFamily="18" charset="0"/>
              </a:rPr>
              <a:t>Một</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Cứu</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Độ</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trần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gian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Chúc</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tụng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Đấng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Em</a:t>
            </a:r>
            <a:r>
              <a:rPr lang="en-US" sz="5400" dirty="0">
                <a:solidFill>
                  <a:schemeClr val="bg1"/>
                </a:solidFill>
                <a:cs typeface="Times New Roman" panose="02020603050405020304" pitchFamily="18" charset="0"/>
              </a:rPr>
              <a:t>-ma-nu-el, </a:t>
            </a:r>
            <a:r>
              <a:rPr lang="en-US" sz="5400" dirty="0" err="1">
                <a:solidFill>
                  <a:schemeClr val="bg1"/>
                </a:solidFill>
                <a:cs typeface="Times New Roman" panose="02020603050405020304" pitchFamily="18" charset="0"/>
              </a:rPr>
              <a:t>giao</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hòa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đất</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với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trời</a:t>
            </a:r>
            <a:r>
              <a:rPr lang="en-US" sz="5400" dirty="0">
                <a:solidFill>
                  <a:schemeClr val="bg1"/>
                </a:solidFill>
                <a:cs typeface="Times New Roman" panose="02020603050405020304" pitchFamily="18" charset="0"/>
              </a:rPr>
              <a:t>. </a:t>
            </a:r>
            <a:endParaRPr lang="vi-VN" sz="80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686143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noAutofit/>
          </a:bodyPr>
          <a:lstStyle/>
          <a:p>
            <a:pPr algn="just">
              <a:lnSpc>
                <a:spcPct val="140000"/>
              </a:lnSpc>
            </a:pPr>
            <a:r>
              <a:rPr lang="en-US" sz="4800" u="sng" dirty="0">
                <a:solidFill>
                  <a:srgbClr val="FFFF00"/>
                </a:solidFill>
                <a:effectLst>
                  <a:outerShdw blurRad="38100" dist="38100" dir="2700000" algn="tl">
                    <a:srgbClr val="000000">
                      <a:alpha val="43137"/>
                    </a:srgbClr>
                  </a:outerShdw>
                </a:effectLst>
                <a:cs typeface="Times New Roman" panose="02020603050405020304" pitchFamily="18" charset="0"/>
              </a:rPr>
              <a:t>Tk2:</a:t>
            </a:r>
            <a:r>
              <a:rPr lang="en-US" sz="48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Chúng</a:t>
            </a:r>
            <a:r>
              <a:rPr lang="en-US" sz="4800" dirty="0">
                <a:solidFill>
                  <a:schemeClr val="bg1"/>
                </a:solidFill>
                <a:cs typeface="Times New Roman" panose="02020603050405020304" pitchFamily="18" charset="0"/>
              </a:rPr>
              <a:t> con </a:t>
            </a:r>
            <a:r>
              <a:rPr lang="en-US" sz="4800" dirty="0" err="1">
                <a:solidFill>
                  <a:schemeClr val="bg1"/>
                </a:solidFill>
                <a:cs typeface="Times New Roman" panose="02020603050405020304" pitchFamily="18" charset="0"/>
              </a:rPr>
              <a:t>đang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chờ</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mong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đến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tựa</a:t>
            </a:r>
            <a:r>
              <a:rPr lang="en-US" sz="4800" dirty="0">
                <a:solidFill>
                  <a:schemeClr val="bg1"/>
                </a:solidFill>
                <a:cs typeface="Times New Roman" panose="02020603050405020304" pitchFamily="18" charset="0"/>
              </a:rPr>
              <a:t> con </a:t>
            </a:r>
            <a:r>
              <a:rPr lang="en-US" sz="4800" dirty="0" err="1">
                <a:solidFill>
                  <a:schemeClr val="bg1"/>
                </a:solidFill>
                <a:cs typeface="Times New Roman" panose="02020603050405020304" pitchFamily="18" charset="0"/>
              </a:rPr>
              <a:t>th</a:t>
            </a:r>
            <a:r>
              <a:rPr lang="vi-VN" sz="4800" dirty="0">
                <a:solidFill>
                  <a:schemeClr val="bg1"/>
                </a:solidFill>
                <a:cs typeface="Times New Roman" panose="02020603050405020304" pitchFamily="18" charset="0"/>
              </a:rPr>
              <a:t>ơ</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ngóng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trông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mẹ</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hiền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Kính</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dâng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lên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tâm</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tình</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tha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thứ</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đoàn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chúng</a:t>
            </a:r>
            <a:r>
              <a:rPr lang="en-US" sz="4800" dirty="0">
                <a:solidFill>
                  <a:schemeClr val="bg1"/>
                </a:solidFill>
                <a:cs typeface="Times New Roman" panose="02020603050405020304" pitchFamily="18" charset="0"/>
              </a:rPr>
              <a:t> con </a:t>
            </a:r>
            <a:r>
              <a:rPr lang="en-US" sz="4800" dirty="0" err="1">
                <a:solidFill>
                  <a:schemeClr val="bg1"/>
                </a:solidFill>
                <a:cs typeface="Times New Roman" panose="02020603050405020304" pitchFamily="18" charset="0"/>
              </a:rPr>
              <a:t>mong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đêm</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ngày</a:t>
            </a:r>
            <a:r>
              <a:rPr lang="en-US" sz="4800" dirty="0">
                <a:solidFill>
                  <a:schemeClr val="bg1"/>
                </a:solidFill>
                <a:cs typeface="Times New Roman" panose="02020603050405020304" pitchFamily="18" charset="0"/>
              </a:rPr>
              <a:t>. </a:t>
            </a:r>
            <a:endParaRPr lang="en-US" sz="48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07430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57648" cy="5391150"/>
          </a:xfrm>
        </p:spPr>
        <p:txBody>
          <a:bodyPr>
            <a:noAutofit/>
          </a:bodyPr>
          <a:lstStyle/>
          <a:p>
            <a:pPr algn="just">
              <a:lnSpc>
                <a:spcPct val="140000"/>
              </a:lnSpc>
            </a:pPr>
            <a:r>
              <a:rPr lang="vi-VN" sz="5000" u="sng" dirty="0">
                <a:solidFill>
                  <a:srgbClr val="FFFF00"/>
                </a:solidFill>
                <a:effectLst>
                  <a:outerShdw blurRad="38100" dist="38100" dir="2700000" algn="tl">
                    <a:srgbClr val="000000">
                      <a:alpha val="43137"/>
                    </a:srgbClr>
                  </a:outerShdw>
                </a:effectLst>
                <a:cs typeface="Times New Roman" panose="02020603050405020304" pitchFamily="18" charset="0"/>
              </a:rPr>
              <a:t>Đ</a:t>
            </a:r>
            <a:r>
              <a:rPr lang="en-US" sz="5000" u="sng" dirty="0">
                <a:solidFill>
                  <a:srgbClr val="FFFF00"/>
                </a:solidFill>
                <a:effectLst>
                  <a:outerShdw blurRad="38100" dist="38100" dir="2700000" algn="tl">
                    <a:srgbClr val="000000">
                      <a:alpha val="43137"/>
                    </a:srgbClr>
                  </a:outerShdw>
                </a:effectLst>
                <a:cs typeface="Times New Roman" panose="02020603050405020304" pitchFamily="18" charset="0"/>
              </a:rPr>
              <a:t>k</a:t>
            </a:r>
            <a:r>
              <a:rPr lang="vi-VN" sz="50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0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dirty="0" err="1">
                <a:solidFill>
                  <a:schemeClr val="bg1"/>
                </a:solidFill>
                <a:cs typeface="Times New Roman" panose="02020603050405020304" pitchFamily="18" charset="0"/>
              </a:rPr>
              <a:t>Chúc</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tụng</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Ngài</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Chúa</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tể</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Càn</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Khôn</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đã</a:t>
            </a:r>
            <a:r>
              <a:rPr lang="en-US" sz="5000" dirty="0">
                <a:solidFill>
                  <a:schemeClr val="bg1"/>
                </a:solidFill>
                <a:cs typeface="Times New Roman" panose="02020603050405020304" pitchFamily="18" charset="0"/>
              </a:rPr>
              <a:t> ban Con </a:t>
            </a:r>
            <a:r>
              <a:rPr lang="en-US" sz="5000" dirty="0" err="1">
                <a:solidFill>
                  <a:schemeClr val="bg1"/>
                </a:solidFill>
                <a:cs typeface="Times New Roman" panose="02020603050405020304" pitchFamily="18" charset="0"/>
              </a:rPr>
              <a:t>Một</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Cứu</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Độ</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trần</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gian</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Chúc</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tụng</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Đấng</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Em</a:t>
            </a:r>
            <a:r>
              <a:rPr lang="en-US" sz="5000" dirty="0">
                <a:solidFill>
                  <a:schemeClr val="bg1"/>
                </a:solidFill>
                <a:cs typeface="Times New Roman" panose="02020603050405020304" pitchFamily="18" charset="0"/>
              </a:rPr>
              <a:t>-ma-nu-el, </a:t>
            </a:r>
            <a:r>
              <a:rPr lang="en-US" sz="5000" dirty="0" err="1">
                <a:solidFill>
                  <a:schemeClr val="bg1"/>
                </a:solidFill>
                <a:cs typeface="Times New Roman" panose="02020603050405020304" pitchFamily="18" charset="0"/>
              </a:rPr>
              <a:t>giao</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hòa</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đất</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với</a:t>
            </a:r>
            <a:r>
              <a:rPr lang="en-US" sz="5000" dirty="0">
                <a:solidFill>
                  <a:schemeClr val="bg1"/>
                </a:solidFill>
                <a:cs typeface="Times New Roman" panose="02020603050405020304" pitchFamily="18" charset="0"/>
              </a:rPr>
              <a:t> </a:t>
            </a:r>
            <a:r>
              <a:rPr lang="en-US" sz="5000" dirty="0" err="1">
                <a:solidFill>
                  <a:schemeClr val="bg1"/>
                </a:solidFill>
                <a:cs typeface="Times New Roman" panose="02020603050405020304" pitchFamily="18" charset="0"/>
              </a:rPr>
              <a:t>trời</a:t>
            </a:r>
            <a:r>
              <a:rPr lang="en-US" sz="5000" dirty="0">
                <a:solidFill>
                  <a:schemeClr val="bg1"/>
                </a:solidFill>
                <a:cs typeface="Times New Roman" panose="02020603050405020304" pitchFamily="18" charset="0"/>
              </a:rPr>
              <a:t>. </a:t>
            </a:r>
            <a:endParaRPr lang="vi-VN" sz="50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112261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noAutofit/>
          </a:bodyPr>
          <a:lstStyle/>
          <a:p>
            <a:pPr algn="just">
              <a:lnSpc>
                <a:spcPct val="140000"/>
              </a:lnSpc>
            </a:pPr>
            <a:r>
              <a:rPr lang="en-US" sz="4800" u="sng" dirty="0">
                <a:solidFill>
                  <a:srgbClr val="FFFF00"/>
                </a:solidFill>
                <a:effectLst>
                  <a:outerShdw blurRad="38100" dist="38100" dir="2700000" algn="tl">
                    <a:srgbClr val="000000">
                      <a:alpha val="43137"/>
                    </a:srgbClr>
                  </a:outerShdw>
                </a:effectLst>
                <a:cs typeface="Times New Roman" panose="02020603050405020304" pitchFamily="18" charset="0"/>
              </a:rPr>
              <a:t>Tk3:</a:t>
            </a:r>
            <a:r>
              <a:rPr lang="en-US" sz="4800"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en-US" sz="4800" dirty="0" err="1">
                <a:solidFill>
                  <a:schemeClr val="bg1"/>
                </a:solidFill>
                <a:cs typeface="Times New Roman" panose="02020603050405020304" pitchFamily="18" charset="0"/>
              </a:rPr>
              <a:t>Chốn</a:t>
            </a:r>
            <a:r>
              <a:rPr lang="en-US" sz="4800" dirty="0">
                <a:solidFill>
                  <a:schemeClr val="bg1"/>
                </a:solidFill>
                <a:cs typeface="Times New Roman" panose="02020603050405020304" pitchFamily="18" charset="0"/>
              </a:rPr>
              <a:t> d</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ơng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gian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chìm</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trong</a:t>
            </a:r>
            <a:r>
              <a:rPr lang="en-US" sz="4800" dirty="0">
                <a:solidFill>
                  <a:schemeClr val="bg1"/>
                </a:solidFill>
                <a:cs typeface="Times New Roman" panose="02020603050405020304" pitchFamily="18" charset="0"/>
              </a:rPr>
              <a:t> u </a:t>
            </a:r>
            <a:r>
              <a:rPr lang="en-US" sz="4800" dirty="0" err="1">
                <a:solidFill>
                  <a:schemeClr val="bg1"/>
                </a:solidFill>
                <a:cs typeface="Times New Roman" panose="02020603050405020304" pitchFamily="18" charset="0"/>
              </a:rPr>
              <a:t>tối</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nguyện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ánh</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sáng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chiếu</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soi</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trần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đời</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Tiếng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kêu</a:t>
            </a:r>
            <a:r>
              <a:rPr lang="en-US" sz="4800" dirty="0">
                <a:solidFill>
                  <a:schemeClr val="bg1"/>
                </a:solidFill>
                <a:cs typeface="Times New Roman" panose="02020603050405020304" pitchFamily="18" charset="0"/>
              </a:rPr>
              <a:t> than </a:t>
            </a:r>
            <a:r>
              <a:rPr lang="en-US" sz="4800" dirty="0" err="1">
                <a:solidFill>
                  <a:schemeClr val="bg1"/>
                </a:solidFill>
                <a:cs typeface="Times New Roman" panose="02020603050405020304" pitchFamily="18" charset="0"/>
              </a:rPr>
              <a:t>vang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vọng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lên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cầu</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th</a:t>
            </a:r>
            <a:r>
              <a:rPr lang="vi-VN" sz="4800" dirty="0">
                <a:solidFill>
                  <a:schemeClr val="bg1"/>
                </a:solidFill>
                <a:cs typeface="Times New Roman" panose="02020603050405020304" pitchFamily="18" charset="0"/>
              </a:rPr>
              <a:t>ư</a:t>
            </a:r>
            <a:r>
              <a:rPr lang="en-US" sz="4800" dirty="0" err="1">
                <a:solidFill>
                  <a:schemeClr val="bg1"/>
                </a:solidFill>
                <a:cs typeface="Times New Roman" panose="02020603050405020304" pitchFamily="18" charset="0"/>
              </a:rPr>
              <a:t>ơng</a:t>
            </a:r>
            <a:r>
              <a:rPr lang="en-US" sz="4800" dirty="0">
                <a:solidFill>
                  <a:schemeClr val="bg1"/>
                </a:solidFill>
                <a:cs typeface="Times New Roman" panose="02020603050405020304" pitchFamily="18" charset="0"/>
              </a:rPr>
              <a:t> ban </a:t>
            </a:r>
            <a:r>
              <a:rPr lang="en-US" sz="4800" dirty="0" err="1">
                <a:solidFill>
                  <a:schemeClr val="bg1"/>
                </a:solidFill>
                <a:cs typeface="Times New Roman" panose="02020603050405020304" pitchFamily="18" charset="0"/>
              </a:rPr>
              <a:t>phúc</a:t>
            </a:r>
            <a:r>
              <a:rPr lang="en-US" sz="4800" dirty="0">
                <a:solidFill>
                  <a:schemeClr val="bg1"/>
                </a:solidFill>
                <a:cs typeface="Times New Roman" panose="02020603050405020304" pitchFamily="18" charset="0"/>
              </a:rPr>
              <a:t> an </a:t>
            </a:r>
            <a:r>
              <a:rPr lang="en-US" sz="4800" dirty="0" err="1">
                <a:solidFill>
                  <a:schemeClr val="bg1"/>
                </a:solidFill>
                <a:cs typeface="Times New Roman" panose="02020603050405020304" pitchFamily="18" charset="0"/>
              </a:rPr>
              <a:t>bình</a:t>
            </a:r>
            <a:r>
              <a:rPr lang="en-US" sz="4800" dirty="0">
                <a:solidFill>
                  <a:schemeClr val="bg1"/>
                </a:solidFill>
                <a:cs typeface="Times New Roman" panose="02020603050405020304" pitchFamily="18" charset="0"/>
              </a:rPr>
              <a:t>. </a:t>
            </a:r>
            <a:endParaRPr lang="en-US" sz="48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941448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57648" cy="5391150"/>
          </a:xfrm>
        </p:spPr>
        <p:txBody>
          <a:bodyPr>
            <a:noAutofit/>
          </a:bodyPr>
          <a:lstStyle/>
          <a:p>
            <a:pPr algn="just">
              <a:lnSpc>
                <a:spcPct val="140000"/>
              </a:lnSpc>
            </a:pPr>
            <a:r>
              <a:rPr lang="vi-VN" sz="4800" u="sng" dirty="0">
                <a:solidFill>
                  <a:srgbClr val="FFFF00"/>
                </a:solidFill>
                <a:effectLst>
                  <a:outerShdw blurRad="38100" dist="38100" dir="2700000" algn="tl">
                    <a:srgbClr val="000000">
                      <a:alpha val="43137"/>
                    </a:srgbClr>
                  </a:outerShdw>
                </a:effectLst>
                <a:cs typeface="Times New Roman" panose="02020603050405020304" pitchFamily="18" charset="0"/>
              </a:rPr>
              <a:t>Đ</a:t>
            </a:r>
            <a:r>
              <a:rPr lang="en-US" sz="4800" u="sng" dirty="0">
                <a:solidFill>
                  <a:srgbClr val="FFFF00"/>
                </a:solidFill>
                <a:effectLst>
                  <a:outerShdw blurRad="38100" dist="38100" dir="2700000" algn="tl">
                    <a:srgbClr val="000000">
                      <a:alpha val="43137"/>
                    </a:srgbClr>
                  </a:outerShdw>
                </a:effectLst>
                <a:cs typeface="Times New Roman" panose="02020603050405020304" pitchFamily="18" charset="0"/>
              </a:rPr>
              <a:t>k</a:t>
            </a:r>
            <a:r>
              <a:rPr lang="vi-VN" sz="48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8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dirty="0" err="1">
                <a:solidFill>
                  <a:schemeClr val="bg1"/>
                </a:solidFill>
                <a:cs typeface="Times New Roman" panose="02020603050405020304" pitchFamily="18" charset="0"/>
              </a:rPr>
              <a:t>Chúc</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tụng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Ngài</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tể</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Càn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Khôn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đã</a:t>
            </a:r>
            <a:r>
              <a:rPr lang="en-US" sz="4800" dirty="0">
                <a:solidFill>
                  <a:schemeClr val="bg1"/>
                </a:solidFill>
                <a:cs typeface="Times New Roman" panose="02020603050405020304" pitchFamily="18" charset="0"/>
              </a:rPr>
              <a:t> ban Con </a:t>
            </a:r>
            <a:r>
              <a:rPr lang="en-US" sz="4800" dirty="0" err="1">
                <a:solidFill>
                  <a:schemeClr val="bg1"/>
                </a:solidFill>
                <a:cs typeface="Times New Roman" panose="02020603050405020304" pitchFamily="18" charset="0"/>
              </a:rPr>
              <a:t>Một</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Cứu</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Độ</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trần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gian</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Chúc</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tụng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Đấng</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Em</a:t>
            </a:r>
            <a:r>
              <a:rPr lang="en-US" sz="4800" dirty="0">
                <a:solidFill>
                  <a:schemeClr val="bg1"/>
                </a:solidFill>
                <a:cs typeface="Times New Roman" panose="02020603050405020304" pitchFamily="18" charset="0"/>
              </a:rPr>
              <a:t>-ma-nu-el, </a:t>
            </a:r>
            <a:r>
              <a:rPr lang="en-US" sz="4800" dirty="0" err="1">
                <a:solidFill>
                  <a:schemeClr val="bg1"/>
                </a:solidFill>
                <a:cs typeface="Times New Roman" panose="02020603050405020304" pitchFamily="18" charset="0"/>
              </a:rPr>
              <a:t>giao</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hòa</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đất</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với</a:t>
            </a:r>
            <a:r>
              <a:rPr lang="en-US" sz="4800" dirty="0">
                <a:solidFill>
                  <a:schemeClr val="bg1"/>
                </a:solidFill>
                <a:cs typeface="Times New Roman" panose="02020603050405020304" pitchFamily="18" charset="0"/>
              </a:rPr>
              <a:t> </a:t>
            </a:r>
            <a:r>
              <a:rPr lang="en-US" sz="4800" dirty="0" err="1">
                <a:solidFill>
                  <a:schemeClr val="bg1"/>
                </a:solidFill>
                <a:cs typeface="Times New Roman" panose="02020603050405020304" pitchFamily="18" charset="0"/>
              </a:rPr>
              <a:t>trời</a:t>
            </a:r>
            <a:r>
              <a:rPr lang="en-US" sz="4800" dirty="0">
                <a:solidFill>
                  <a:schemeClr val="bg1"/>
                </a:solidFill>
                <a:cs typeface="Times New Roman" panose="02020603050405020304" pitchFamily="18" charset="0"/>
              </a:rPr>
              <a:t>. </a:t>
            </a:r>
            <a:endParaRPr lang="vi-VN" sz="48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641068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a:solidFill>
                  <a:srgbClr val="FFFF00"/>
                </a:solidFill>
              </a:rPr>
              <a:t>Xin cộng đoàn lưu ý.</a:t>
            </a:r>
          </a:p>
          <a:p>
            <a:endParaRPr lang="en-US" sz="4400">
              <a:solidFill>
                <a:srgbClr val="FFFF00"/>
              </a:solidFill>
            </a:endParaRPr>
          </a:p>
          <a:p>
            <a:r>
              <a:rPr lang="en-US" sz="4400">
                <a:solidFill>
                  <a:schemeClr val="bg1"/>
                </a:solidFill>
              </a:rPr>
              <a:t>Để việc lên rước lễ được nghiêm trang, xin cộng đoàn hãy lần lượt đi theo thứ tự từng hàng ghế từ trên xuống dưới.</a:t>
            </a:r>
          </a:p>
        </p:txBody>
      </p:sp>
    </p:spTree>
    <p:extLst>
      <p:ext uri="{BB962C8B-B14F-4D97-AF65-F5344CB8AC3E}">
        <p14:creationId xmlns:p14="http://schemas.microsoft.com/office/powerpoint/2010/main" val="1921674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rPr>
              <a:t>Ca </a:t>
            </a:r>
            <a:r>
              <a:rPr lang="en-US" sz="5400" b="0" dirty="0" err="1">
                <a:solidFill>
                  <a:srgbClr val="FFFF00"/>
                </a:solidFill>
                <a:effectLst/>
                <a:latin typeface="+mj-lt"/>
              </a:rPr>
              <a:t>Nguyện</a:t>
            </a:r>
            <a:r>
              <a:rPr lang="en-US" sz="5400" b="0" dirty="0">
                <a:solidFill>
                  <a:srgbClr val="FFFF00"/>
                </a:solidFill>
                <a:effectLst/>
                <a:latin typeface="+mj-lt"/>
              </a:rPr>
              <a:t> </a:t>
            </a:r>
            <a:r>
              <a:rPr lang="en-US" sz="5400" b="0" dirty="0" err="1">
                <a:solidFill>
                  <a:srgbClr val="FFFF00"/>
                </a:solidFill>
                <a:effectLst/>
                <a:latin typeface="+mj-lt"/>
              </a:rPr>
              <a:t>Hiệp</a:t>
            </a:r>
            <a:r>
              <a:rPr lang="en-US" sz="5400" b="0" dirty="0">
                <a:solidFill>
                  <a:srgbClr val="FFFF00"/>
                </a:solidFill>
                <a:effectLst/>
                <a:latin typeface="+mj-lt"/>
              </a:rPr>
              <a:t> </a:t>
            </a:r>
            <a:r>
              <a:rPr lang="en-US" sz="54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a:solidFill>
                  <a:srgbClr val="FFFF00"/>
                </a:solidFill>
                <a:effectLst>
                  <a:outerShdw blurRad="38100" dist="38100" dir="2700000" algn="tl">
                    <a:srgbClr val="000000">
                      <a:alpha val="43137"/>
                    </a:srgbClr>
                  </a:outerShdw>
                </a:effectLst>
                <a:latin typeface="+mn-lt"/>
                <a:ea typeface="STXingkai" panose="02010800040101010101" pitchFamily="2" charset="-122"/>
                <a:cs typeface="Times New Roman" pitchFamily="18" charset="0"/>
              </a:rPr>
              <a:t>Emanuel, </a:t>
            </a:r>
            <a:br>
              <a:rPr lang="en-US" sz="6600" dirty="0">
                <a:solidFill>
                  <a:srgbClr val="FFFF00"/>
                </a:solidFill>
                <a:effectLst>
                  <a:outerShdw blurRad="38100" dist="38100" dir="2700000" algn="tl">
                    <a:srgbClr val="000000">
                      <a:alpha val="43137"/>
                    </a:srgbClr>
                  </a:outerShdw>
                </a:effectLst>
                <a:latin typeface="+mn-lt"/>
                <a:ea typeface="STXingkai" panose="02010800040101010101" pitchFamily="2" charset="-122"/>
                <a:cs typeface="Times New Roman" pitchFamily="18" charset="0"/>
              </a:rPr>
            </a:br>
            <a:r>
              <a:rPr lang="en-US" sz="6600" dirty="0" err="1">
                <a:solidFill>
                  <a:srgbClr val="FFFF00"/>
                </a:solidFill>
                <a:effectLst>
                  <a:outerShdw blurRad="38100" dist="38100" dir="2700000" algn="tl">
                    <a:srgbClr val="000000">
                      <a:alpha val="43137"/>
                    </a:srgbClr>
                  </a:outerShdw>
                </a:effectLst>
                <a:latin typeface="+mn-lt"/>
                <a:cs typeface="Times New Roman" pitchFamily="18" charset="0"/>
              </a:rPr>
              <a:t>Thiên</a:t>
            </a:r>
            <a:r>
              <a:rPr lang="en-US" sz="6600"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6600" dirty="0" err="1">
                <a:solidFill>
                  <a:srgbClr val="FFFF00"/>
                </a:solidFill>
                <a:effectLst>
                  <a:outerShdw blurRad="38100" dist="38100" dir="2700000" algn="tl">
                    <a:srgbClr val="000000">
                      <a:alpha val="43137"/>
                    </a:srgbClr>
                  </a:outerShdw>
                </a:effectLst>
                <a:latin typeface="+mn-lt"/>
                <a:cs typeface="Times New Roman" pitchFamily="18" charset="0"/>
              </a:rPr>
              <a:t>Chúa</a:t>
            </a:r>
            <a:r>
              <a:rPr lang="en-US" sz="6600" dirty="0">
                <a:solidFill>
                  <a:srgbClr val="FFFF00"/>
                </a:solidFill>
                <a:effectLst>
                  <a:outerShdw blurRad="38100" dist="38100" dir="2700000" algn="tl">
                    <a:srgbClr val="000000">
                      <a:alpha val="43137"/>
                    </a:srgbClr>
                  </a:outerShdw>
                </a:effectLst>
                <a:latin typeface="+mn-lt"/>
                <a:cs typeface="Times New Roman" pitchFamily="18" charset="0"/>
              </a:rPr>
              <a:t> Ở </a:t>
            </a:r>
            <a:r>
              <a:rPr lang="en-US" sz="6600" dirty="0" err="1">
                <a:solidFill>
                  <a:srgbClr val="FFFF00"/>
                </a:solidFill>
                <a:effectLst>
                  <a:outerShdw blurRad="38100" dist="38100" dir="2700000" algn="tl">
                    <a:srgbClr val="000000">
                      <a:alpha val="43137"/>
                    </a:srgbClr>
                  </a:outerShdw>
                </a:effectLst>
                <a:latin typeface="+mn-lt"/>
                <a:cs typeface="Times New Roman" pitchFamily="18" charset="0"/>
              </a:rPr>
              <a:t>Cùng</a:t>
            </a:r>
            <a:r>
              <a:rPr lang="en-US" sz="6600"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6600" dirty="0" err="1">
                <a:solidFill>
                  <a:srgbClr val="FFFF00"/>
                </a:solidFill>
                <a:effectLst>
                  <a:outerShdw blurRad="38100" dist="38100" dir="2700000" algn="tl">
                    <a:srgbClr val="000000">
                      <a:alpha val="43137"/>
                    </a:srgbClr>
                  </a:outerShdw>
                </a:effectLst>
                <a:latin typeface="+mn-lt"/>
                <a:cs typeface="Times New Roman" pitchFamily="18" charset="0"/>
              </a:rPr>
              <a:t>Chúng</a:t>
            </a:r>
            <a:r>
              <a:rPr lang="en-US" sz="6600" dirty="0">
                <a:solidFill>
                  <a:srgbClr val="FFFF00"/>
                </a:solidFill>
                <a:effectLst>
                  <a:outerShdw blurRad="38100" dist="38100" dir="2700000" algn="tl">
                    <a:srgbClr val="000000">
                      <a:alpha val="43137"/>
                    </a:srgbClr>
                  </a:outerShdw>
                </a:effectLst>
                <a:latin typeface="+mn-lt"/>
                <a:cs typeface="Times New Roman" pitchFamily="18" charset="0"/>
              </a:rPr>
              <a:t> Ta</a:t>
            </a:r>
            <a:br>
              <a:rPr lang="en-US" sz="6600" dirty="0">
                <a:solidFill>
                  <a:srgbClr val="FFFF00"/>
                </a:solidFill>
                <a:effectLst>
                  <a:outerShdw blurRad="38100" dist="38100" dir="2700000" algn="tl">
                    <a:srgbClr val="000000">
                      <a:alpha val="43137"/>
                    </a:srgbClr>
                  </a:outerShdw>
                </a:effectLst>
                <a:latin typeface="+mn-lt"/>
                <a:cs typeface="Times New Roman" pitchFamily="18" charset="0"/>
              </a:rPr>
            </a:br>
            <a:r>
              <a:rPr lang="en-US" sz="4800" i="1" dirty="0" err="1">
                <a:solidFill>
                  <a:schemeClr val="bg1"/>
                </a:solidFill>
                <a:effectLst>
                  <a:outerShdw blurRad="38100" dist="38100" dir="2700000" algn="tl">
                    <a:srgbClr val="000000">
                      <a:alpha val="43137"/>
                    </a:srgbClr>
                  </a:outerShdw>
                </a:effectLst>
                <a:latin typeface="+mn-lt"/>
                <a:cs typeface="Times New Roman" pitchFamily="18" charset="0"/>
              </a:rPr>
              <a:t>Lm</a:t>
            </a:r>
            <a:r>
              <a:rPr lang="en-US" sz="4800" i="1"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4800" i="1" dirty="0" err="1">
                <a:solidFill>
                  <a:schemeClr val="bg1"/>
                </a:solidFill>
                <a:effectLst>
                  <a:outerShdw blurRad="38100" dist="38100" dir="2700000" algn="tl">
                    <a:srgbClr val="000000">
                      <a:alpha val="43137"/>
                    </a:srgbClr>
                  </a:outerShdw>
                </a:effectLst>
                <a:latin typeface="+mn-lt"/>
                <a:cs typeface="Times New Roman" pitchFamily="18" charset="0"/>
              </a:rPr>
              <a:t>Nguyễn</a:t>
            </a:r>
            <a:r>
              <a:rPr lang="en-US" sz="4800" i="1"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4800" i="1" dirty="0" err="1">
                <a:solidFill>
                  <a:schemeClr val="bg1"/>
                </a:solidFill>
                <a:effectLst>
                  <a:outerShdw blurRad="38100" dist="38100" dir="2700000" algn="tl">
                    <a:srgbClr val="000000">
                      <a:alpha val="43137"/>
                    </a:srgbClr>
                  </a:outerShdw>
                </a:effectLst>
                <a:latin typeface="+mn-lt"/>
                <a:cs typeface="Times New Roman" pitchFamily="18" charset="0"/>
              </a:rPr>
              <a:t>Hùng</a:t>
            </a:r>
            <a:r>
              <a:rPr lang="en-US" sz="4800" i="1" dirty="0">
                <a:solidFill>
                  <a:schemeClr val="bg1"/>
                </a:solidFill>
                <a:effectLst>
                  <a:outerShdw blurRad="38100" dist="38100" dir="2700000" algn="tl">
                    <a:srgbClr val="000000">
                      <a:alpha val="43137"/>
                    </a:srgbClr>
                  </a:outerShdw>
                </a:effectLst>
                <a:latin typeface="+mn-lt"/>
                <a:cs typeface="Times New Roman" pitchFamily="18" charset="0"/>
              </a:rPr>
              <a:t> C</a:t>
            </a:r>
            <a:r>
              <a:rPr lang="vi-VN" sz="4800" i="1" dirty="0">
                <a:solidFill>
                  <a:schemeClr val="bg1"/>
                </a:solidFill>
                <a:effectLst>
                  <a:outerShdw blurRad="38100" dist="38100" dir="2700000" algn="tl">
                    <a:srgbClr val="000000">
                      <a:alpha val="43137"/>
                    </a:srgbClr>
                  </a:outerShdw>
                </a:effectLst>
                <a:latin typeface="+mn-lt"/>
                <a:cs typeface="Times New Roman" pitchFamily="18" charset="0"/>
              </a:rPr>
              <a:t>ư</a:t>
            </a:r>
            <a:r>
              <a:rPr lang="en-US" sz="4800" i="1" dirty="0" err="1" smtClean="0">
                <a:solidFill>
                  <a:schemeClr val="bg1"/>
                </a:solidFill>
                <a:effectLst>
                  <a:outerShdw blurRad="38100" dist="38100" dir="2700000" algn="tl">
                    <a:srgbClr val="000000">
                      <a:alpha val="43137"/>
                    </a:srgbClr>
                  </a:outerShdw>
                </a:effectLst>
                <a:latin typeface="+mn-lt"/>
                <a:cs typeface="Times New Roman" pitchFamily="18" charset="0"/>
              </a:rPr>
              <a:t>ờng</a:t>
            </a:r>
            <a:endParaRPr lang="en-US" sz="9600" i="1" dirty="0">
              <a:solidFill>
                <a:schemeClr val="bg1"/>
              </a:solidFill>
              <a:effectLst/>
              <a:latin typeface="+mn-lt"/>
            </a:endParaRPr>
          </a:p>
        </p:txBody>
      </p:sp>
    </p:spTree>
    <p:extLst>
      <p:ext uri="{BB962C8B-B14F-4D97-AF65-F5344CB8AC3E}">
        <p14:creationId xmlns:p14="http://schemas.microsoft.com/office/powerpoint/2010/main" val="470968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Này tôi là tôi tá Chúa, tôi xin vâng như lời thiên thần truyền.</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131915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lnSpcReduction="10000"/>
          </a:bodyPr>
          <a:lstStyle/>
          <a:p>
            <a:pPr algn="just" fontAlgn="base"/>
            <a:endParaRPr lang="en-US" sz="2000" u="sng" dirty="0">
              <a:solidFill>
                <a:schemeClr val="bg1"/>
              </a:solidFill>
              <a:effectLst>
                <a:outerShdw blurRad="38100" dist="38100" dir="2700000" algn="tl">
                  <a:srgbClr val="000000">
                    <a:alpha val="43137"/>
                  </a:srgbClr>
                </a:outerShdw>
              </a:effectLst>
              <a:cs typeface="Times New Roman" pitchFamily="18" charset="0"/>
            </a:endParaRPr>
          </a:p>
          <a:p>
            <a:pPr algn="just" fontAlgn="base"/>
            <a:r>
              <a:rPr lang="en-US" sz="6000" u="sng" dirty="0">
                <a:solidFill>
                  <a:srgbClr val="FFFF00"/>
                </a:solidFill>
                <a:effectLst>
                  <a:outerShdw blurRad="38100" dist="38100" dir="2700000" algn="tl">
                    <a:srgbClr val="000000">
                      <a:alpha val="43137"/>
                    </a:srgbClr>
                  </a:outerShdw>
                </a:effectLst>
                <a:cs typeface="Times New Roman" pitchFamily="18" charset="0"/>
              </a:rPr>
              <a:t>Tk1:</a:t>
            </a:r>
            <a:r>
              <a:rPr lang="en-US" sz="6000" dirty="0">
                <a:solidFill>
                  <a:srgbClr val="FFFF00"/>
                </a:solidFill>
                <a:effectLst>
                  <a:outerShdw blurRad="38100" dist="38100" dir="2700000" algn="tl">
                    <a:srgbClr val="000000">
                      <a:alpha val="43137"/>
                    </a:srgbClr>
                  </a:outerShdw>
                </a:effectLst>
                <a:cs typeface="Times New Roman" pitchFamily="18" charset="0"/>
              </a:rPr>
              <a:t> </a:t>
            </a:r>
            <a:r>
              <a:rPr lang="en-US" sz="6000" dirty="0" err="1">
                <a:solidFill>
                  <a:schemeClr val="bg1"/>
                </a:solidFill>
                <a:cs typeface="Times New Roman" panose="02020603050405020304" pitchFamily="18" charset="0"/>
              </a:rPr>
              <a:t>Mẹ</a:t>
            </a:r>
            <a:r>
              <a:rPr lang="en-US" sz="6000" dirty="0">
                <a:solidFill>
                  <a:schemeClr val="bg1"/>
                </a:solidFill>
                <a:cs typeface="Times New Roman" panose="02020603050405020304" pitchFamily="18" charset="0"/>
              </a:rPr>
              <a:t> Maria </a:t>
            </a:r>
            <a:r>
              <a:rPr lang="vi-VN" sz="6000" dirty="0">
                <a:solidFill>
                  <a:schemeClr val="bg1"/>
                </a:solidFill>
                <a:cs typeface="Times New Roman" panose="02020603050405020304" pitchFamily="18" charset="0"/>
              </a:rPr>
              <a:t>ơ</a:t>
            </a:r>
            <a:r>
              <a:rPr lang="en-US" sz="6000" dirty="0" err="1">
                <a:solidFill>
                  <a:schemeClr val="bg1"/>
                </a:solidFill>
                <a:cs typeface="Times New Roman" panose="02020603050405020304" pitchFamily="18" charset="0"/>
              </a:rPr>
              <a:t>i</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Khi</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Mẹ</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th</a:t>
            </a:r>
            <a:r>
              <a:rPr lang="vi-VN" sz="6000" dirty="0">
                <a:solidFill>
                  <a:schemeClr val="bg1"/>
                </a:solidFill>
                <a:cs typeface="Times New Roman" panose="02020603050405020304" pitchFamily="18" charset="0"/>
              </a:rPr>
              <a:t>ư</a:t>
            </a:r>
            <a:r>
              <a:rPr lang="en-US" sz="6000" dirty="0">
                <a:solidFill>
                  <a:schemeClr val="bg1"/>
                </a:solidFill>
                <a:cs typeface="Times New Roman" panose="02020603050405020304" pitchFamily="18" charset="0"/>
              </a:rPr>
              <a:t>a </a:t>
            </a:r>
            <a:r>
              <a:rPr lang="en-US" sz="6000" dirty="0" err="1">
                <a:solidFill>
                  <a:schemeClr val="bg1"/>
                </a:solidFill>
                <a:cs typeface="Times New Roman" panose="02020603050405020304" pitchFamily="18" charset="0"/>
              </a:rPr>
              <a:t>tiếng</a:t>
            </a:r>
            <a:r>
              <a:rPr lang="en-US" sz="6000" dirty="0">
                <a:solidFill>
                  <a:schemeClr val="bg1"/>
                </a:solidFill>
                <a:cs typeface="Times New Roman" panose="02020603050405020304" pitchFamily="18" charset="0"/>
              </a:rPr>
              <a:t> Xin </a:t>
            </a:r>
            <a:r>
              <a:rPr lang="en-US" sz="6000" dirty="0" err="1">
                <a:solidFill>
                  <a:schemeClr val="bg1"/>
                </a:solidFill>
                <a:cs typeface="Times New Roman" panose="02020603050405020304" pitchFamily="18" charset="0"/>
              </a:rPr>
              <a:t>vâng</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Mẹ</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có</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biết</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Đấng</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Mẹ</a:t>
            </a:r>
            <a:r>
              <a:rPr lang="en-US" sz="6000" dirty="0">
                <a:solidFill>
                  <a:schemeClr val="bg1"/>
                </a:solidFill>
                <a:cs typeface="Times New Roman" panose="02020603050405020304" pitchFamily="18" charset="0"/>
              </a:rPr>
              <a:t> c</a:t>
            </a:r>
            <a:r>
              <a:rPr lang="vi-VN" sz="6000" dirty="0">
                <a:solidFill>
                  <a:schemeClr val="bg1"/>
                </a:solidFill>
                <a:cs typeface="Times New Roman" panose="02020603050405020304" pitchFamily="18" charset="0"/>
              </a:rPr>
              <a:t>ư</a:t>
            </a:r>
            <a:r>
              <a:rPr lang="en-US" sz="6000" dirty="0">
                <a:solidFill>
                  <a:schemeClr val="bg1"/>
                </a:solidFill>
                <a:cs typeface="Times New Roman" panose="02020603050405020304" pitchFamily="18" charset="0"/>
              </a:rPr>
              <a:t>u </a:t>
            </a:r>
            <a:r>
              <a:rPr lang="en-US" sz="6000" dirty="0" err="1">
                <a:solidFill>
                  <a:schemeClr val="bg1"/>
                </a:solidFill>
                <a:cs typeface="Times New Roman" panose="02020603050405020304" pitchFamily="18" charset="0"/>
              </a:rPr>
              <a:t>mang</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trong</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lòng</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chính</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là</a:t>
            </a:r>
            <a:r>
              <a:rPr lang="en-US" sz="6000" dirty="0">
                <a:solidFill>
                  <a:schemeClr val="bg1"/>
                </a:solidFill>
                <a:cs typeface="Times New Roman" panose="02020603050405020304" pitchFamily="18" charset="0"/>
              </a:rPr>
              <a:t> Con </a:t>
            </a:r>
            <a:r>
              <a:rPr lang="en-US" sz="6000" dirty="0" err="1">
                <a:solidFill>
                  <a:schemeClr val="bg1"/>
                </a:solidFill>
                <a:cs typeface="Times New Roman" panose="02020603050405020304" pitchFamily="18" charset="0"/>
              </a:rPr>
              <a:t>Thiên</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Chúa</a:t>
            </a:r>
            <a:r>
              <a:rPr lang="en-US" sz="6000" dirty="0">
                <a:solidFill>
                  <a:schemeClr val="bg1"/>
                </a:solidFill>
                <a:cs typeface="Times New Roman" panose="02020603050405020304" pitchFamily="18" charset="0"/>
              </a:rPr>
              <a:t>.  </a:t>
            </a:r>
            <a:endParaRPr lang="vi-VN"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372525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endParaRPr lang="en-US" sz="1800" u="sng" dirty="0">
              <a:solidFill>
                <a:schemeClr val="bg1"/>
              </a:solidFill>
              <a:effectLst>
                <a:outerShdw blurRad="38100" dist="38100" dir="2700000" algn="tl">
                  <a:srgbClr val="000000">
                    <a:alpha val="43137"/>
                  </a:srgbClr>
                </a:outerShdw>
              </a:effectLst>
              <a:cs typeface="Times New Roman" pitchFamily="18" charset="0"/>
            </a:endParaRPr>
          </a:p>
          <a:p>
            <a:pPr algn="just"/>
            <a:r>
              <a:rPr lang="en-US" sz="4400" u="sng" dirty="0">
                <a:solidFill>
                  <a:srgbClr val="FFFF00"/>
                </a:solidFill>
                <a:effectLst>
                  <a:outerShdw blurRad="38100" dist="38100" dir="2700000" algn="tl">
                    <a:srgbClr val="000000">
                      <a:alpha val="43137"/>
                    </a:srgbClr>
                  </a:outerShdw>
                </a:effectLst>
                <a:cs typeface="Times New Roman" pitchFamily="18" charset="0"/>
              </a:rPr>
              <a:t>***:</a:t>
            </a:r>
            <a:r>
              <a:rPr lang="en-US" sz="4400" dirty="0">
                <a:solidFill>
                  <a:schemeClr val="bg1"/>
                </a:solidFill>
                <a:effectLst>
                  <a:outerShdw blurRad="38100" dist="38100" dir="2700000" algn="tl">
                    <a:srgbClr val="000000">
                      <a:alpha val="43137"/>
                    </a:srgbClr>
                  </a:outerShdw>
                </a:effectLst>
                <a:cs typeface="Times New Roman" pitchFamily="18" charset="0"/>
              </a:rPr>
              <a:t> </a:t>
            </a:r>
            <a:r>
              <a:rPr lang="en-US" sz="5400" dirty="0" err="1">
                <a:solidFill>
                  <a:schemeClr val="bg1"/>
                </a:solidFill>
                <a:cs typeface="Times New Roman" panose="02020603050405020304" pitchFamily="18" charset="0"/>
              </a:rPr>
              <a:t>Và</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Thánh</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Giuse</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khi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Ngài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vâng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lời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thiên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sứ</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Ngài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có</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biết</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Đấng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Ngài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sau</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nuôi</a:t>
            </a:r>
            <a:r>
              <a:rPr lang="en-US" sz="5400" dirty="0">
                <a:solidFill>
                  <a:schemeClr val="bg1"/>
                </a:solidFill>
                <a:cs typeface="Times New Roman" panose="02020603050405020304" pitchFamily="18" charset="0"/>
              </a:rPr>
              <a:t> d</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ỡng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chính</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là</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Đấng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Cứu</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Độ</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Trần</a:t>
            </a:r>
            <a:r>
              <a:rPr lang="en-US" sz="5400" dirty="0">
                <a:solidFill>
                  <a:schemeClr val="bg1"/>
                </a:solidFill>
                <a:cs typeface="Times New Roman" panose="02020603050405020304" pitchFamily="18" charset="0"/>
              </a:rPr>
              <a:t> Gian.</a:t>
            </a:r>
            <a:endParaRPr lang="en-US" sz="48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33589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600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u="sng" dirty="0">
                <a:solidFill>
                  <a:srgbClr val="FFFF00"/>
                </a:solidFill>
                <a:effectLst>
                  <a:outerShdw blurRad="38100" dist="38100" dir="2700000" algn="tl">
                    <a:srgbClr val="000000">
                      <a:alpha val="43137"/>
                    </a:srgbClr>
                  </a:outerShdw>
                </a:effectLst>
                <a:cs typeface="Times New Roman" pitchFamily="18" charset="0"/>
              </a:rPr>
              <a:t>:</a:t>
            </a:r>
            <a:r>
              <a:rPr lang="en-US" sz="6000" dirty="0">
                <a:solidFill>
                  <a:srgbClr val="FFFF00"/>
                </a:solidFill>
                <a:effectLst>
                  <a:outerShdw blurRad="38100" dist="38100" dir="2700000" algn="tl">
                    <a:srgbClr val="000000">
                      <a:alpha val="43137"/>
                    </a:srgbClr>
                  </a:outerShdw>
                </a:effectLst>
                <a:cs typeface="Times New Roman" pitchFamily="18" charset="0"/>
              </a:rPr>
              <a:t> </a:t>
            </a:r>
            <a:r>
              <a:rPr lang="en-US" sz="4900" dirty="0" err="1">
                <a:solidFill>
                  <a:schemeClr val="bg1"/>
                </a:solidFill>
                <a:cs typeface="Times New Roman" panose="02020603050405020304" pitchFamily="18" charset="0"/>
              </a:rPr>
              <a:t>Thật</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đúng</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nh</a:t>
            </a:r>
            <a:r>
              <a:rPr lang="vi-VN" sz="4900" dirty="0">
                <a:solidFill>
                  <a:schemeClr val="bg1"/>
                </a:solidFill>
                <a:cs typeface="Times New Roman" panose="02020603050405020304" pitchFamily="18" charset="0"/>
              </a:rPr>
              <a:t>ư</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lời</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các</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tiên</a:t>
            </a:r>
            <a:r>
              <a:rPr lang="en-US" sz="4900" dirty="0">
                <a:solidFill>
                  <a:schemeClr val="bg1"/>
                </a:solidFill>
                <a:cs typeface="Times New Roman" panose="02020603050405020304" pitchFamily="18" charset="0"/>
              </a:rPr>
              <a:t> tri x</a:t>
            </a:r>
            <a:r>
              <a:rPr lang="vi-VN" sz="4900" dirty="0">
                <a:solidFill>
                  <a:schemeClr val="bg1"/>
                </a:solidFill>
                <a:cs typeface="Times New Roman" panose="02020603050405020304" pitchFamily="18" charset="0"/>
              </a:rPr>
              <a:t>ư</a:t>
            </a:r>
            <a:r>
              <a:rPr lang="en-US" sz="4900" dirty="0">
                <a:solidFill>
                  <a:schemeClr val="bg1"/>
                </a:solidFill>
                <a:cs typeface="Times New Roman" panose="02020603050405020304" pitchFamily="18" charset="0"/>
              </a:rPr>
              <a:t>a </a:t>
            </a:r>
            <a:r>
              <a:rPr lang="en-US" sz="4900" dirty="0" err="1">
                <a:solidFill>
                  <a:schemeClr val="bg1"/>
                </a:solidFill>
                <a:cs typeface="Times New Roman" panose="02020603050405020304" pitchFamily="18" charset="0"/>
              </a:rPr>
              <a:t>phán</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rằng</a:t>
            </a:r>
            <a:r>
              <a:rPr lang="en-US" sz="4900" dirty="0">
                <a:solidFill>
                  <a:schemeClr val="bg1"/>
                </a:solidFill>
                <a:cs typeface="Times New Roman" panose="02020603050405020304" pitchFamily="18" charset="0"/>
              </a:rPr>
              <a:t>: “ </a:t>
            </a:r>
            <a:r>
              <a:rPr lang="en-US" sz="4900" dirty="0" err="1">
                <a:solidFill>
                  <a:schemeClr val="bg1"/>
                </a:solidFill>
                <a:cs typeface="Times New Roman" panose="02020603050405020304" pitchFamily="18" charset="0"/>
              </a:rPr>
              <a:t>Này</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đây</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một</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trinh</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nữ</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sẽ</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mang</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thai</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và</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hạ</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sinh</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một</a:t>
            </a:r>
            <a:r>
              <a:rPr lang="en-US" sz="4900" dirty="0">
                <a:solidFill>
                  <a:schemeClr val="bg1"/>
                </a:solidFill>
                <a:cs typeface="Times New Roman" panose="02020603050405020304" pitchFamily="18" charset="0"/>
              </a:rPr>
              <a:t> con </a:t>
            </a:r>
            <a:r>
              <a:rPr lang="en-US" sz="4900" dirty="0" err="1">
                <a:solidFill>
                  <a:schemeClr val="bg1"/>
                </a:solidFill>
                <a:cs typeface="Times New Roman" panose="02020603050405020304" pitchFamily="18" charset="0"/>
              </a:rPr>
              <a:t>trai</a:t>
            </a:r>
            <a:r>
              <a:rPr lang="en-US" sz="4900" dirty="0">
                <a:solidFill>
                  <a:schemeClr val="bg1"/>
                </a:solidFill>
                <a:cs typeface="Times New Roman" panose="02020603050405020304" pitchFamily="18" charset="0"/>
              </a:rPr>
              <a:t>, ng</a:t>
            </a:r>
            <a:r>
              <a:rPr lang="vi-VN" sz="4900" dirty="0">
                <a:solidFill>
                  <a:schemeClr val="bg1"/>
                </a:solidFill>
                <a:cs typeface="Times New Roman" panose="02020603050405020304" pitchFamily="18" charset="0"/>
              </a:rPr>
              <a:t>ư</a:t>
            </a:r>
            <a:r>
              <a:rPr lang="en-US" sz="4900" dirty="0" err="1">
                <a:solidFill>
                  <a:schemeClr val="bg1"/>
                </a:solidFill>
                <a:cs typeface="Times New Roman" panose="02020603050405020304" pitchFamily="18" charset="0"/>
              </a:rPr>
              <a:t>ời</a:t>
            </a:r>
            <a:r>
              <a:rPr lang="en-US" sz="4900" dirty="0">
                <a:solidFill>
                  <a:schemeClr val="bg1"/>
                </a:solidFill>
                <a:cs typeface="Times New Roman" panose="02020603050405020304" pitchFamily="18" charset="0"/>
              </a:rPr>
              <a:t> ta </a:t>
            </a:r>
            <a:r>
              <a:rPr lang="en-US" sz="4900" dirty="0" err="1">
                <a:solidFill>
                  <a:schemeClr val="bg1"/>
                </a:solidFill>
                <a:cs typeface="Times New Roman" panose="02020603050405020304" pitchFamily="18" charset="0"/>
              </a:rPr>
              <a:t>sẽ</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đặt</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tên</a:t>
            </a:r>
            <a:r>
              <a:rPr lang="en-US" sz="4900" dirty="0">
                <a:solidFill>
                  <a:schemeClr val="bg1"/>
                </a:solidFill>
                <a:cs typeface="Times New Roman" panose="02020603050405020304" pitchFamily="18" charset="0"/>
              </a:rPr>
              <a:t> con </a:t>
            </a:r>
            <a:r>
              <a:rPr lang="en-US" sz="4900" dirty="0" err="1">
                <a:solidFill>
                  <a:schemeClr val="bg1"/>
                </a:solidFill>
                <a:cs typeface="Times New Roman" panose="02020603050405020304" pitchFamily="18" charset="0"/>
              </a:rPr>
              <a:t>trẻ</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là</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Em</a:t>
            </a:r>
            <a:r>
              <a:rPr lang="en-US" sz="4900" dirty="0">
                <a:solidFill>
                  <a:schemeClr val="bg1"/>
                </a:solidFill>
                <a:cs typeface="Times New Roman" panose="02020603050405020304" pitchFamily="18" charset="0"/>
              </a:rPr>
              <a:t>-ma-nu-el </a:t>
            </a:r>
            <a:r>
              <a:rPr lang="en-US" sz="4900" dirty="0" err="1">
                <a:solidFill>
                  <a:schemeClr val="bg1"/>
                </a:solidFill>
                <a:cs typeface="Times New Roman" panose="02020603050405020304" pitchFamily="18" charset="0"/>
              </a:rPr>
              <a:t>nghĩa</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là</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Thiên</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Chúa</a:t>
            </a:r>
            <a:r>
              <a:rPr lang="en-US" sz="4900" dirty="0">
                <a:solidFill>
                  <a:schemeClr val="bg1"/>
                </a:solidFill>
                <a:cs typeface="Times New Roman" panose="02020603050405020304" pitchFamily="18" charset="0"/>
              </a:rPr>
              <a:t> ở </a:t>
            </a:r>
            <a:r>
              <a:rPr lang="en-US" sz="4900" dirty="0" err="1">
                <a:solidFill>
                  <a:schemeClr val="bg1"/>
                </a:solidFill>
                <a:cs typeface="Times New Roman" panose="02020603050405020304" pitchFamily="18" charset="0"/>
              </a:rPr>
              <a:t>cùng</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chúng</a:t>
            </a:r>
            <a:r>
              <a:rPr lang="en-US" sz="4900" dirty="0">
                <a:solidFill>
                  <a:schemeClr val="bg1"/>
                </a:solidFill>
                <a:cs typeface="Times New Roman" panose="02020603050405020304" pitchFamily="18" charset="0"/>
              </a:rPr>
              <a:t> ta. </a:t>
            </a:r>
            <a:endParaRPr lang="en-US" sz="49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983760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6000" u="sng" dirty="0">
                <a:solidFill>
                  <a:srgbClr val="FFFF00"/>
                </a:solidFill>
                <a:effectLst>
                  <a:outerShdw blurRad="38100" dist="38100" dir="2700000" algn="tl">
                    <a:srgbClr val="000000">
                      <a:alpha val="43137"/>
                    </a:srgbClr>
                  </a:outerShdw>
                </a:effectLst>
                <a:cs typeface="Times New Roman" pitchFamily="18" charset="0"/>
              </a:rPr>
              <a:t>Tk2:</a:t>
            </a:r>
            <a:r>
              <a:rPr lang="en-US" sz="6000" dirty="0">
                <a:solidFill>
                  <a:srgbClr val="FFFF00"/>
                </a:solidFill>
                <a:effectLst>
                  <a:outerShdw blurRad="38100" dist="38100" dir="2700000" algn="tl">
                    <a:srgbClr val="000000">
                      <a:alpha val="43137"/>
                    </a:srgbClr>
                  </a:outerShdw>
                </a:effectLst>
                <a:cs typeface="Times New Roman" pitchFamily="18" charset="0"/>
              </a:rPr>
              <a:t> </a:t>
            </a:r>
            <a:r>
              <a:rPr lang="en-US" sz="6600" dirty="0" err="1">
                <a:solidFill>
                  <a:schemeClr val="bg1"/>
                </a:solidFill>
                <a:cs typeface="Times New Roman" panose="02020603050405020304" pitchFamily="18" charset="0"/>
              </a:rPr>
              <a:t>Mẹ</a:t>
            </a:r>
            <a:r>
              <a:rPr lang="en-US" sz="6600" dirty="0">
                <a:solidFill>
                  <a:schemeClr val="bg1"/>
                </a:solidFill>
                <a:cs typeface="Times New Roman" panose="02020603050405020304" pitchFamily="18" charset="0"/>
              </a:rPr>
              <a:t> Maria </a:t>
            </a:r>
            <a:r>
              <a:rPr lang="vi-VN" sz="6600" dirty="0">
                <a:solidFill>
                  <a:schemeClr val="bg1"/>
                </a:solidFill>
                <a:cs typeface="Times New Roman" panose="02020603050405020304" pitchFamily="18" charset="0"/>
              </a:rPr>
              <a:t>ơ</a:t>
            </a:r>
            <a:r>
              <a:rPr lang="en-US" sz="6600" dirty="0" err="1">
                <a:solidFill>
                  <a:schemeClr val="bg1"/>
                </a:solidFill>
                <a:cs typeface="Times New Roman" panose="02020603050405020304" pitchFamily="18" charset="0"/>
              </a:rPr>
              <a:t>i</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Khi</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Mẹ</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th</a:t>
            </a:r>
            <a:r>
              <a:rPr lang="vi-VN" sz="6600" dirty="0">
                <a:solidFill>
                  <a:schemeClr val="bg1"/>
                </a:solidFill>
                <a:cs typeface="Times New Roman" panose="02020603050405020304" pitchFamily="18" charset="0"/>
              </a:rPr>
              <a:t>ư</a:t>
            </a:r>
            <a:r>
              <a:rPr lang="en-US" sz="6600" dirty="0">
                <a:solidFill>
                  <a:schemeClr val="bg1"/>
                </a:solidFill>
                <a:cs typeface="Times New Roman" panose="02020603050405020304" pitchFamily="18" charset="0"/>
              </a:rPr>
              <a:t>a </a:t>
            </a:r>
            <a:r>
              <a:rPr lang="en-US" sz="6600" dirty="0" err="1">
                <a:solidFill>
                  <a:schemeClr val="bg1"/>
                </a:solidFill>
                <a:cs typeface="Times New Roman" panose="02020603050405020304" pitchFamily="18" charset="0"/>
              </a:rPr>
              <a:t>tiếng</a:t>
            </a:r>
            <a:r>
              <a:rPr lang="en-US" sz="6600" dirty="0">
                <a:solidFill>
                  <a:schemeClr val="bg1"/>
                </a:solidFill>
                <a:cs typeface="Times New Roman" panose="02020603050405020304" pitchFamily="18" charset="0"/>
              </a:rPr>
              <a:t> Xin </a:t>
            </a:r>
            <a:r>
              <a:rPr lang="en-US" sz="6600" dirty="0" err="1">
                <a:solidFill>
                  <a:schemeClr val="bg1"/>
                </a:solidFill>
                <a:cs typeface="Times New Roman" panose="02020603050405020304" pitchFamily="18" charset="0"/>
              </a:rPr>
              <a:t>vâng</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Mẹ</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có</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biết</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Đấng</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Mẹ</a:t>
            </a:r>
            <a:r>
              <a:rPr lang="en-US" sz="6600" dirty="0">
                <a:solidFill>
                  <a:schemeClr val="bg1"/>
                </a:solidFill>
                <a:cs typeface="Times New Roman" panose="02020603050405020304" pitchFamily="18" charset="0"/>
              </a:rPr>
              <a:t> c</a:t>
            </a:r>
            <a:r>
              <a:rPr lang="vi-VN" sz="6600" dirty="0">
                <a:solidFill>
                  <a:schemeClr val="bg1"/>
                </a:solidFill>
                <a:cs typeface="Times New Roman" panose="02020603050405020304" pitchFamily="18" charset="0"/>
              </a:rPr>
              <a:t>ư</a:t>
            </a:r>
            <a:r>
              <a:rPr lang="en-US" sz="6600" dirty="0">
                <a:solidFill>
                  <a:schemeClr val="bg1"/>
                </a:solidFill>
                <a:cs typeface="Times New Roman" panose="02020603050405020304" pitchFamily="18" charset="0"/>
              </a:rPr>
              <a:t>u </a:t>
            </a:r>
            <a:r>
              <a:rPr lang="en-US" sz="6600" dirty="0" err="1">
                <a:solidFill>
                  <a:schemeClr val="bg1"/>
                </a:solidFill>
                <a:cs typeface="Times New Roman" panose="02020603050405020304" pitchFamily="18" charset="0"/>
              </a:rPr>
              <a:t>mang</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trong</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lòng</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chính</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dòng</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Vua</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Đa</a:t>
            </a:r>
            <a:r>
              <a:rPr lang="en-US" sz="6600" dirty="0">
                <a:solidFill>
                  <a:schemeClr val="bg1"/>
                </a:solidFill>
                <a:cs typeface="Times New Roman" panose="02020603050405020304" pitchFamily="18" charset="0"/>
              </a:rPr>
              <a:t>-vit. </a:t>
            </a:r>
            <a:endParaRPr lang="en-US" sz="49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38576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6200" u="sng" dirty="0">
                <a:solidFill>
                  <a:srgbClr val="FFFF00"/>
                </a:solidFill>
                <a:effectLst>
                  <a:outerShdw blurRad="38100" dist="38100" dir="2700000" algn="tl">
                    <a:srgbClr val="000000">
                      <a:alpha val="43137"/>
                    </a:srgbClr>
                  </a:outerShdw>
                </a:effectLst>
                <a:cs typeface="Times New Roman" pitchFamily="18" charset="0"/>
              </a:rPr>
              <a:t>***:</a:t>
            </a:r>
            <a:r>
              <a:rPr lang="en-US" sz="6200" dirty="0">
                <a:solidFill>
                  <a:schemeClr val="bg1"/>
                </a:solidFill>
                <a:effectLst>
                  <a:outerShdw blurRad="38100" dist="38100" dir="2700000" algn="tl">
                    <a:srgbClr val="000000">
                      <a:alpha val="43137"/>
                    </a:srgbClr>
                  </a:outerShdw>
                </a:effectLst>
                <a:cs typeface="Times New Roman" pitchFamily="18" charset="0"/>
              </a:rPr>
              <a:t> </a:t>
            </a:r>
            <a:r>
              <a:rPr lang="en-US" sz="6200" dirty="0" err="1">
                <a:solidFill>
                  <a:schemeClr val="bg1"/>
                </a:solidFill>
                <a:cs typeface="Times New Roman" panose="02020603050405020304" pitchFamily="18" charset="0"/>
              </a:rPr>
              <a:t>Và</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Thánh</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Giuse</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cũng</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thuộc</a:t>
            </a:r>
            <a:r>
              <a:rPr lang="en-US" sz="6200" dirty="0">
                <a:solidFill>
                  <a:schemeClr val="bg1"/>
                </a:solidFill>
                <a:cs typeface="Times New Roman" panose="02020603050405020304" pitchFamily="18" charset="0"/>
              </a:rPr>
              <a:t> chi </a:t>
            </a:r>
            <a:r>
              <a:rPr lang="en-US" sz="6200" dirty="0" err="1">
                <a:solidFill>
                  <a:schemeClr val="bg1"/>
                </a:solidFill>
                <a:cs typeface="Times New Roman" panose="02020603050405020304" pitchFamily="18" charset="0"/>
              </a:rPr>
              <a:t>tộc</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Đa</a:t>
            </a:r>
            <a:r>
              <a:rPr lang="en-US" sz="6200" dirty="0">
                <a:solidFill>
                  <a:schemeClr val="bg1"/>
                </a:solidFill>
                <a:cs typeface="Times New Roman" panose="02020603050405020304" pitchFamily="18" charset="0"/>
              </a:rPr>
              <a:t>-vit </a:t>
            </a:r>
            <a:r>
              <a:rPr lang="en-US" sz="6200" dirty="0" err="1">
                <a:solidFill>
                  <a:schemeClr val="bg1"/>
                </a:solidFill>
                <a:cs typeface="Times New Roman" panose="02020603050405020304" pitchFamily="18" charset="0"/>
              </a:rPr>
              <a:t>một</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dòng</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dõi</a:t>
            </a:r>
            <a:r>
              <a:rPr lang="en-US" sz="6200" dirty="0">
                <a:solidFill>
                  <a:schemeClr val="bg1"/>
                </a:solidFill>
                <a:cs typeface="Times New Roman" panose="02020603050405020304" pitchFamily="18" charset="0"/>
              </a:rPr>
              <a:t> v</a:t>
            </a:r>
            <a:r>
              <a:rPr lang="vi-VN" sz="6200" dirty="0">
                <a:solidFill>
                  <a:schemeClr val="bg1"/>
                </a:solidFill>
                <a:cs typeface="Times New Roman" panose="02020603050405020304" pitchFamily="18" charset="0"/>
              </a:rPr>
              <a:t>ư</a:t>
            </a:r>
            <a:r>
              <a:rPr lang="en-US" sz="6200" dirty="0" err="1">
                <a:solidFill>
                  <a:schemeClr val="bg1"/>
                </a:solidFill>
                <a:cs typeface="Times New Roman" panose="02020603050405020304" pitchFamily="18" charset="0"/>
              </a:rPr>
              <a:t>ơng</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quyền</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theo</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huyết</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thống</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để</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một</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Đấng</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Cứu</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Chuộc</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hạ</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sinh</a:t>
            </a:r>
            <a:r>
              <a:rPr lang="en-US" sz="6200" dirty="0">
                <a:solidFill>
                  <a:schemeClr val="bg1"/>
                </a:solidFill>
                <a:cs typeface="Times New Roman" panose="02020603050405020304" pitchFamily="18" charset="0"/>
              </a:rPr>
              <a:t>.  </a:t>
            </a:r>
            <a:endParaRPr lang="en-US" sz="62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576830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600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u="sng" dirty="0">
                <a:solidFill>
                  <a:srgbClr val="FFFF00"/>
                </a:solidFill>
                <a:effectLst>
                  <a:outerShdw blurRad="38100" dist="38100" dir="2700000" algn="tl">
                    <a:srgbClr val="000000">
                      <a:alpha val="43137"/>
                    </a:srgbClr>
                  </a:outerShdw>
                </a:effectLst>
                <a:cs typeface="Times New Roman" pitchFamily="18" charset="0"/>
              </a:rPr>
              <a:t>:</a:t>
            </a:r>
            <a:r>
              <a:rPr lang="en-US" sz="6000" dirty="0">
                <a:solidFill>
                  <a:srgbClr val="FFFF00"/>
                </a:solidFill>
                <a:effectLst>
                  <a:outerShdw blurRad="38100" dist="38100" dir="2700000" algn="tl">
                    <a:srgbClr val="000000">
                      <a:alpha val="43137"/>
                    </a:srgbClr>
                  </a:outerShdw>
                </a:effectLst>
                <a:cs typeface="Times New Roman" pitchFamily="18" charset="0"/>
              </a:rPr>
              <a:t> </a:t>
            </a:r>
            <a:r>
              <a:rPr lang="en-US" sz="4900" dirty="0" err="1">
                <a:solidFill>
                  <a:schemeClr val="bg1"/>
                </a:solidFill>
                <a:cs typeface="Times New Roman" panose="02020603050405020304" pitchFamily="18" charset="0"/>
              </a:rPr>
              <a:t>Thật</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đúng</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nh</a:t>
            </a:r>
            <a:r>
              <a:rPr lang="vi-VN" sz="4900" dirty="0">
                <a:solidFill>
                  <a:schemeClr val="bg1"/>
                </a:solidFill>
                <a:cs typeface="Times New Roman" panose="02020603050405020304" pitchFamily="18" charset="0"/>
              </a:rPr>
              <a:t>ư</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lời</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các</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tiên</a:t>
            </a:r>
            <a:r>
              <a:rPr lang="en-US" sz="4900" dirty="0">
                <a:solidFill>
                  <a:schemeClr val="bg1"/>
                </a:solidFill>
                <a:cs typeface="Times New Roman" panose="02020603050405020304" pitchFamily="18" charset="0"/>
              </a:rPr>
              <a:t> tri x</a:t>
            </a:r>
            <a:r>
              <a:rPr lang="vi-VN" sz="4900" dirty="0">
                <a:solidFill>
                  <a:schemeClr val="bg1"/>
                </a:solidFill>
                <a:cs typeface="Times New Roman" panose="02020603050405020304" pitchFamily="18" charset="0"/>
              </a:rPr>
              <a:t>ư</a:t>
            </a:r>
            <a:r>
              <a:rPr lang="en-US" sz="4900" dirty="0">
                <a:solidFill>
                  <a:schemeClr val="bg1"/>
                </a:solidFill>
                <a:cs typeface="Times New Roman" panose="02020603050405020304" pitchFamily="18" charset="0"/>
              </a:rPr>
              <a:t>a </a:t>
            </a:r>
            <a:r>
              <a:rPr lang="en-US" sz="4900" dirty="0" err="1">
                <a:solidFill>
                  <a:schemeClr val="bg1"/>
                </a:solidFill>
                <a:cs typeface="Times New Roman" panose="02020603050405020304" pitchFamily="18" charset="0"/>
              </a:rPr>
              <a:t>phán</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rằng</a:t>
            </a:r>
            <a:r>
              <a:rPr lang="en-US" sz="4900" dirty="0">
                <a:solidFill>
                  <a:schemeClr val="bg1"/>
                </a:solidFill>
                <a:cs typeface="Times New Roman" panose="02020603050405020304" pitchFamily="18" charset="0"/>
              </a:rPr>
              <a:t>: “ </a:t>
            </a:r>
            <a:r>
              <a:rPr lang="en-US" sz="4900" dirty="0" err="1">
                <a:solidFill>
                  <a:schemeClr val="bg1"/>
                </a:solidFill>
                <a:cs typeface="Times New Roman" panose="02020603050405020304" pitchFamily="18" charset="0"/>
              </a:rPr>
              <a:t>Này</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đây</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một</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trinh</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nữ</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sẽ</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mang</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thai</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và</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hạ</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sinh</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một</a:t>
            </a:r>
            <a:r>
              <a:rPr lang="en-US" sz="4900" dirty="0">
                <a:solidFill>
                  <a:schemeClr val="bg1"/>
                </a:solidFill>
                <a:cs typeface="Times New Roman" panose="02020603050405020304" pitchFamily="18" charset="0"/>
              </a:rPr>
              <a:t> con </a:t>
            </a:r>
            <a:r>
              <a:rPr lang="en-US" sz="4900" dirty="0" err="1">
                <a:solidFill>
                  <a:schemeClr val="bg1"/>
                </a:solidFill>
                <a:cs typeface="Times New Roman" panose="02020603050405020304" pitchFamily="18" charset="0"/>
              </a:rPr>
              <a:t>trai</a:t>
            </a:r>
            <a:r>
              <a:rPr lang="en-US" sz="4900" dirty="0">
                <a:solidFill>
                  <a:schemeClr val="bg1"/>
                </a:solidFill>
                <a:cs typeface="Times New Roman" panose="02020603050405020304" pitchFamily="18" charset="0"/>
              </a:rPr>
              <a:t>, ng</a:t>
            </a:r>
            <a:r>
              <a:rPr lang="vi-VN" sz="4900" dirty="0">
                <a:solidFill>
                  <a:schemeClr val="bg1"/>
                </a:solidFill>
                <a:cs typeface="Times New Roman" panose="02020603050405020304" pitchFamily="18" charset="0"/>
              </a:rPr>
              <a:t>ư</a:t>
            </a:r>
            <a:r>
              <a:rPr lang="en-US" sz="4900" dirty="0" err="1">
                <a:solidFill>
                  <a:schemeClr val="bg1"/>
                </a:solidFill>
                <a:cs typeface="Times New Roman" panose="02020603050405020304" pitchFamily="18" charset="0"/>
              </a:rPr>
              <a:t>ời</a:t>
            </a:r>
            <a:r>
              <a:rPr lang="en-US" sz="4900" dirty="0">
                <a:solidFill>
                  <a:schemeClr val="bg1"/>
                </a:solidFill>
                <a:cs typeface="Times New Roman" panose="02020603050405020304" pitchFamily="18" charset="0"/>
              </a:rPr>
              <a:t> ta </a:t>
            </a:r>
            <a:r>
              <a:rPr lang="en-US" sz="4900" dirty="0" err="1">
                <a:solidFill>
                  <a:schemeClr val="bg1"/>
                </a:solidFill>
                <a:cs typeface="Times New Roman" panose="02020603050405020304" pitchFamily="18" charset="0"/>
              </a:rPr>
              <a:t>sẽ</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đặt</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tên</a:t>
            </a:r>
            <a:r>
              <a:rPr lang="en-US" sz="4900" dirty="0">
                <a:solidFill>
                  <a:schemeClr val="bg1"/>
                </a:solidFill>
                <a:cs typeface="Times New Roman" panose="02020603050405020304" pitchFamily="18" charset="0"/>
              </a:rPr>
              <a:t> con </a:t>
            </a:r>
            <a:r>
              <a:rPr lang="en-US" sz="4900" dirty="0" err="1">
                <a:solidFill>
                  <a:schemeClr val="bg1"/>
                </a:solidFill>
                <a:cs typeface="Times New Roman" panose="02020603050405020304" pitchFamily="18" charset="0"/>
              </a:rPr>
              <a:t>trẻ</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là</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Em</a:t>
            </a:r>
            <a:r>
              <a:rPr lang="en-US" sz="4900" dirty="0">
                <a:solidFill>
                  <a:schemeClr val="bg1"/>
                </a:solidFill>
                <a:cs typeface="Times New Roman" panose="02020603050405020304" pitchFamily="18" charset="0"/>
              </a:rPr>
              <a:t>-ma-nu-el </a:t>
            </a:r>
            <a:r>
              <a:rPr lang="en-US" sz="4900" dirty="0" err="1">
                <a:solidFill>
                  <a:schemeClr val="bg1"/>
                </a:solidFill>
                <a:cs typeface="Times New Roman" panose="02020603050405020304" pitchFamily="18" charset="0"/>
              </a:rPr>
              <a:t>nghĩa</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là</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Thiên</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Chúa</a:t>
            </a:r>
            <a:r>
              <a:rPr lang="en-US" sz="4900" dirty="0">
                <a:solidFill>
                  <a:schemeClr val="bg1"/>
                </a:solidFill>
                <a:cs typeface="Times New Roman" panose="02020603050405020304" pitchFamily="18" charset="0"/>
              </a:rPr>
              <a:t> ở </a:t>
            </a:r>
            <a:r>
              <a:rPr lang="en-US" sz="4900" dirty="0" err="1">
                <a:solidFill>
                  <a:schemeClr val="bg1"/>
                </a:solidFill>
                <a:cs typeface="Times New Roman" panose="02020603050405020304" pitchFamily="18" charset="0"/>
              </a:rPr>
              <a:t>cùng</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chúng</a:t>
            </a:r>
            <a:r>
              <a:rPr lang="en-US" sz="4900" dirty="0">
                <a:solidFill>
                  <a:schemeClr val="bg1"/>
                </a:solidFill>
                <a:cs typeface="Times New Roman" panose="02020603050405020304" pitchFamily="18" charset="0"/>
              </a:rPr>
              <a:t> ta. </a:t>
            </a:r>
            <a:endParaRPr lang="en-US" sz="49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87757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6000" u="sng" dirty="0">
                <a:solidFill>
                  <a:srgbClr val="FFFF00"/>
                </a:solidFill>
                <a:effectLst>
                  <a:outerShdw blurRad="38100" dist="38100" dir="2700000" algn="tl">
                    <a:srgbClr val="000000">
                      <a:alpha val="43137"/>
                    </a:srgbClr>
                  </a:outerShdw>
                </a:effectLst>
                <a:cs typeface="Times New Roman" pitchFamily="18" charset="0"/>
              </a:rPr>
              <a:t>Tk3:</a:t>
            </a:r>
            <a:r>
              <a:rPr lang="en-US" sz="6000" dirty="0">
                <a:solidFill>
                  <a:srgbClr val="FFFF00"/>
                </a:solidFill>
                <a:effectLst>
                  <a:outerShdw blurRad="38100" dist="38100" dir="2700000" algn="tl">
                    <a:srgbClr val="000000">
                      <a:alpha val="43137"/>
                    </a:srgbClr>
                  </a:outerShdw>
                </a:effectLst>
                <a:cs typeface="Times New Roman" pitchFamily="18" charset="0"/>
              </a:rPr>
              <a:t> </a:t>
            </a:r>
            <a:r>
              <a:rPr lang="en-US" sz="6600" dirty="0" err="1">
                <a:solidFill>
                  <a:schemeClr val="bg1"/>
                </a:solidFill>
                <a:cs typeface="Times New Roman" panose="02020603050405020304" pitchFamily="18" charset="0"/>
              </a:rPr>
              <a:t>Mẹ</a:t>
            </a:r>
            <a:r>
              <a:rPr lang="en-US" sz="6600" dirty="0">
                <a:solidFill>
                  <a:schemeClr val="bg1"/>
                </a:solidFill>
                <a:cs typeface="Times New Roman" panose="02020603050405020304" pitchFamily="18" charset="0"/>
              </a:rPr>
              <a:t> Maria </a:t>
            </a:r>
            <a:r>
              <a:rPr lang="vi-VN" sz="6600" dirty="0">
                <a:solidFill>
                  <a:schemeClr val="bg1"/>
                </a:solidFill>
                <a:cs typeface="Times New Roman" panose="02020603050405020304" pitchFamily="18" charset="0"/>
              </a:rPr>
              <a:t>ơ</a:t>
            </a:r>
            <a:r>
              <a:rPr lang="en-US" sz="6600" dirty="0" err="1">
                <a:solidFill>
                  <a:schemeClr val="bg1"/>
                </a:solidFill>
                <a:cs typeface="Times New Roman" panose="02020603050405020304" pitchFamily="18" charset="0"/>
              </a:rPr>
              <a:t>i</a:t>
            </a:r>
            <a:r>
              <a:rPr lang="en-US" sz="6600" dirty="0">
                <a:solidFill>
                  <a:schemeClr val="bg1"/>
                </a:solidFill>
                <a:cs typeface="Times New Roman" panose="02020603050405020304" pitchFamily="18" charset="0"/>
              </a:rPr>
              <a:t>! Xin </a:t>
            </a:r>
            <a:r>
              <a:rPr lang="en-US" sz="6600" dirty="0" err="1">
                <a:solidFill>
                  <a:schemeClr val="bg1"/>
                </a:solidFill>
                <a:cs typeface="Times New Roman" panose="02020603050405020304" pitchFamily="18" charset="0"/>
              </a:rPr>
              <a:t>dạy</a:t>
            </a:r>
            <a:r>
              <a:rPr lang="en-US" sz="6600" dirty="0">
                <a:solidFill>
                  <a:schemeClr val="bg1"/>
                </a:solidFill>
                <a:cs typeface="Times New Roman" panose="02020603050405020304" pitchFamily="18" charset="0"/>
              </a:rPr>
              <a:t> con </a:t>
            </a:r>
            <a:r>
              <a:rPr lang="en-US" sz="6600" dirty="0" err="1">
                <a:solidFill>
                  <a:schemeClr val="bg1"/>
                </a:solidFill>
                <a:cs typeface="Times New Roman" panose="02020603050405020304" pitchFamily="18" charset="0"/>
              </a:rPr>
              <a:t>tiếng</a:t>
            </a:r>
            <a:r>
              <a:rPr lang="en-US" sz="6600" dirty="0">
                <a:solidFill>
                  <a:schemeClr val="bg1"/>
                </a:solidFill>
                <a:cs typeface="Times New Roman" panose="02020603050405020304" pitchFamily="18" charset="0"/>
              </a:rPr>
              <a:t> Xin </a:t>
            </a:r>
            <a:r>
              <a:rPr lang="en-US" sz="6600" dirty="0" err="1">
                <a:solidFill>
                  <a:schemeClr val="bg1"/>
                </a:solidFill>
                <a:cs typeface="Times New Roman" panose="02020603050405020304" pitchFamily="18" charset="0"/>
              </a:rPr>
              <a:t>Vâng</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để</a:t>
            </a:r>
            <a:r>
              <a:rPr lang="en-US" sz="6600" dirty="0">
                <a:solidFill>
                  <a:schemeClr val="bg1"/>
                </a:solidFill>
                <a:cs typeface="Times New Roman" panose="02020603050405020304" pitchFamily="18" charset="0"/>
              </a:rPr>
              <a:t> con </a:t>
            </a:r>
            <a:r>
              <a:rPr lang="en-US" sz="6600" dirty="0" err="1">
                <a:solidFill>
                  <a:schemeClr val="bg1"/>
                </a:solidFill>
                <a:cs typeface="Times New Roman" panose="02020603050405020304" pitchFamily="18" charset="0"/>
              </a:rPr>
              <a:t>biết</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chấp</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nhận</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yêu</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th</a:t>
            </a:r>
            <a:r>
              <a:rPr lang="vi-VN" sz="6600" dirty="0">
                <a:solidFill>
                  <a:schemeClr val="bg1"/>
                </a:solidFill>
                <a:cs typeface="Times New Roman" panose="02020603050405020304" pitchFamily="18" charset="0"/>
              </a:rPr>
              <a:t>ư</a:t>
            </a:r>
            <a:r>
              <a:rPr lang="en-US" sz="6600" dirty="0" err="1">
                <a:solidFill>
                  <a:schemeClr val="bg1"/>
                </a:solidFill>
                <a:cs typeface="Times New Roman" panose="02020603050405020304" pitchFamily="18" charset="0"/>
              </a:rPr>
              <a:t>ơng</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mọi</a:t>
            </a:r>
            <a:r>
              <a:rPr lang="en-US" sz="6600" dirty="0">
                <a:solidFill>
                  <a:schemeClr val="bg1"/>
                </a:solidFill>
                <a:cs typeface="Times New Roman" panose="02020603050405020304" pitchFamily="18" charset="0"/>
              </a:rPr>
              <a:t> ng</a:t>
            </a:r>
            <a:r>
              <a:rPr lang="vi-VN" sz="6600" dirty="0">
                <a:solidFill>
                  <a:schemeClr val="bg1"/>
                </a:solidFill>
                <a:cs typeface="Times New Roman" panose="02020603050405020304" pitchFamily="18" charset="0"/>
              </a:rPr>
              <a:t>ư</a:t>
            </a:r>
            <a:r>
              <a:rPr lang="en-US" sz="6600" dirty="0" err="1">
                <a:solidFill>
                  <a:schemeClr val="bg1"/>
                </a:solidFill>
                <a:cs typeface="Times New Roman" panose="02020603050405020304" pitchFamily="18" charset="0"/>
              </a:rPr>
              <a:t>ời</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suốt</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đời</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đi</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theo</a:t>
            </a:r>
            <a:r>
              <a:rPr lang="en-US" sz="6600" dirty="0">
                <a:solidFill>
                  <a:schemeClr val="bg1"/>
                </a:solidFill>
                <a:cs typeface="Times New Roman" panose="02020603050405020304" pitchFamily="18" charset="0"/>
              </a:rPr>
              <a:t> </a:t>
            </a:r>
            <a:r>
              <a:rPr lang="en-US" sz="6600" dirty="0" err="1">
                <a:solidFill>
                  <a:schemeClr val="bg1"/>
                </a:solidFill>
                <a:cs typeface="Times New Roman" panose="02020603050405020304" pitchFamily="18" charset="0"/>
              </a:rPr>
              <a:t>Chúa</a:t>
            </a:r>
            <a:r>
              <a:rPr lang="en-US" sz="6600" dirty="0">
                <a:solidFill>
                  <a:schemeClr val="bg1"/>
                </a:solidFill>
                <a:cs typeface="Times New Roman" panose="02020603050405020304" pitchFamily="18" charset="0"/>
              </a:rPr>
              <a:t>. </a:t>
            </a:r>
            <a:endParaRPr lang="en-US" sz="49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446261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6200" u="sng" dirty="0">
                <a:solidFill>
                  <a:srgbClr val="FFFF00"/>
                </a:solidFill>
                <a:effectLst>
                  <a:outerShdw blurRad="38100" dist="38100" dir="2700000" algn="tl">
                    <a:srgbClr val="000000">
                      <a:alpha val="43137"/>
                    </a:srgbClr>
                  </a:outerShdw>
                </a:effectLst>
                <a:cs typeface="Times New Roman" pitchFamily="18" charset="0"/>
              </a:rPr>
              <a:t>***:</a:t>
            </a:r>
            <a:r>
              <a:rPr lang="en-US" sz="6200" dirty="0">
                <a:solidFill>
                  <a:schemeClr val="bg1"/>
                </a:solidFill>
                <a:effectLst>
                  <a:outerShdw blurRad="38100" dist="38100" dir="2700000" algn="tl">
                    <a:srgbClr val="000000">
                      <a:alpha val="43137"/>
                    </a:srgbClr>
                  </a:outerShdw>
                </a:effectLst>
                <a:cs typeface="Times New Roman" pitchFamily="18" charset="0"/>
              </a:rPr>
              <a:t> </a:t>
            </a:r>
            <a:r>
              <a:rPr lang="en-US" sz="6200" dirty="0" err="1">
                <a:solidFill>
                  <a:schemeClr val="bg1"/>
                </a:solidFill>
                <a:cs typeface="Times New Roman" panose="02020603050405020304" pitchFamily="18" charset="0"/>
              </a:rPr>
              <a:t>Và</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Thánh</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Giuse</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xin</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dạy</a:t>
            </a:r>
            <a:r>
              <a:rPr lang="en-US" sz="6200" dirty="0">
                <a:solidFill>
                  <a:schemeClr val="bg1"/>
                </a:solidFill>
                <a:cs typeface="Times New Roman" panose="02020603050405020304" pitchFamily="18" charset="0"/>
              </a:rPr>
              <a:t> con đ</a:t>
            </a:r>
            <a:r>
              <a:rPr lang="vi-VN" sz="6200" dirty="0">
                <a:solidFill>
                  <a:schemeClr val="bg1"/>
                </a:solidFill>
                <a:cs typeface="Times New Roman" panose="02020603050405020304" pitchFamily="18" charset="0"/>
              </a:rPr>
              <a:t>ư</a:t>
            </a:r>
            <a:r>
              <a:rPr lang="en-US" sz="6200" dirty="0" err="1">
                <a:solidFill>
                  <a:schemeClr val="bg1"/>
                </a:solidFill>
                <a:cs typeface="Times New Roman" panose="02020603050405020304" pitchFamily="18" charset="0"/>
              </a:rPr>
              <a:t>ờng</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công</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chính</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và</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luôn</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sống</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thánh</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thiện</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luôn</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trung</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tín</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để</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thành</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ánh</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sáng</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cho</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trần</a:t>
            </a:r>
            <a:r>
              <a:rPr lang="en-US" sz="6200" dirty="0">
                <a:solidFill>
                  <a:schemeClr val="bg1"/>
                </a:solidFill>
                <a:cs typeface="Times New Roman" panose="02020603050405020304" pitchFamily="18" charset="0"/>
              </a:rPr>
              <a:t> </a:t>
            </a:r>
            <a:r>
              <a:rPr lang="en-US" sz="6200" dirty="0" err="1">
                <a:solidFill>
                  <a:schemeClr val="bg1"/>
                </a:solidFill>
                <a:cs typeface="Times New Roman" panose="02020603050405020304" pitchFamily="18" charset="0"/>
              </a:rPr>
              <a:t>gian</a:t>
            </a:r>
            <a:r>
              <a:rPr lang="en-US" sz="6200" dirty="0">
                <a:solidFill>
                  <a:schemeClr val="bg1"/>
                </a:solidFill>
                <a:cs typeface="Times New Roman" panose="02020603050405020304" pitchFamily="18" charset="0"/>
              </a:rPr>
              <a:t>. </a:t>
            </a:r>
            <a:endParaRPr lang="en-US" sz="62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510214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600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u="sng" dirty="0">
                <a:solidFill>
                  <a:srgbClr val="FFFF00"/>
                </a:solidFill>
                <a:effectLst>
                  <a:outerShdw blurRad="38100" dist="38100" dir="2700000" algn="tl">
                    <a:srgbClr val="000000">
                      <a:alpha val="43137"/>
                    </a:srgbClr>
                  </a:outerShdw>
                </a:effectLst>
                <a:cs typeface="Times New Roman" pitchFamily="18" charset="0"/>
              </a:rPr>
              <a:t>:</a:t>
            </a:r>
            <a:r>
              <a:rPr lang="en-US" sz="6000" dirty="0">
                <a:solidFill>
                  <a:srgbClr val="FFFF00"/>
                </a:solidFill>
                <a:effectLst>
                  <a:outerShdw blurRad="38100" dist="38100" dir="2700000" algn="tl">
                    <a:srgbClr val="000000">
                      <a:alpha val="43137"/>
                    </a:srgbClr>
                  </a:outerShdw>
                </a:effectLst>
                <a:cs typeface="Times New Roman" pitchFamily="18" charset="0"/>
              </a:rPr>
              <a:t> </a:t>
            </a:r>
            <a:r>
              <a:rPr lang="en-US" sz="4900" dirty="0" err="1">
                <a:solidFill>
                  <a:schemeClr val="bg1"/>
                </a:solidFill>
                <a:cs typeface="Times New Roman" panose="02020603050405020304" pitchFamily="18" charset="0"/>
              </a:rPr>
              <a:t>Thật</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đúng</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nh</a:t>
            </a:r>
            <a:r>
              <a:rPr lang="vi-VN" sz="4900" dirty="0">
                <a:solidFill>
                  <a:schemeClr val="bg1"/>
                </a:solidFill>
                <a:cs typeface="Times New Roman" panose="02020603050405020304" pitchFamily="18" charset="0"/>
              </a:rPr>
              <a:t>ư</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lời</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các</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tiên</a:t>
            </a:r>
            <a:r>
              <a:rPr lang="en-US" sz="4900" dirty="0">
                <a:solidFill>
                  <a:schemeClr val="bg1"/>
                </a:solidFill>
                <a:cs typeface="Times New Roman" panose="02020603050405020304" pitchFamily="18" charset="0"/>
              </a:rPr>
              <a:t> tri x</a:t>
            </a:r>
            <a:r>
              <a:rPr lang="vi-VN" sz="4900" dirty="0">
                <a:solidFill>
                  <a:schemeClr val="bg1"/>
                </a:solidFill>
                <a:cs typeface="Times New Roman" panose="02020603050405020304" pitchFamily="18" charset="0"/>
              </a:rPr>
              <a:t>ư</a:t>
            </a:r>
            <a:r>
              <a:rPr lang="en-US" sz="4900" dirty="0">
                <a:solidFill>
                  <a:schemeClr val="bg1"/>
                </a:solidFill>
                <a:cs typeface="Times New Roman" panose="02020603050405020304" pitchFamily="18" charset="0"/>
              </a:rPr>
              <a:t>a </a:t>
            </a:r>
            <a:r>
              <a:rPr lang="en-US" sz="4900" dirty="0" err="1">
                <a:solidFill>
                  <a:schemeClr val="bg1"/>
                </a:solidFill>
                <a:cs typeface="Times New Roman" panose="02020603050405020304" pitchFamily="18" charset="0"/>
              </a:rPr>
              <a:t>phán</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rằng</a:t>
            </a:r>
            <a:r>
              <a:rPr lang="en-US" sz="4900" dirty="0">
                <a:solidFill>
                  <a:schemeClr val="bg1"/>
                </a:solidFill>
                <a:cs typeface="Times New Roman" panose="02020603050405020304" pitchFamily="18" charset="0"/>
              </a:rPr>
              <a:t>: “ </a:t>
            </a:r>
            <a:r>
              <a:rPr lang="en-US" sz="4900" dirty="0" err="1">
                <a:solidFill>
                  <a:schemeClr val="bg1"/>
                </a:solidFill>
                <a:cs typeface="Times New Roman" panose="02020603050405020304" pitchFamily="18" charset="0"/>
              </a:rPr>
              <a:t>Này</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đây</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một</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trinh</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nữ</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sẽ</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mang</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thai</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và</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hạ</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sinh</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một</a:t>
            </a:r>
            <a:r>
              <a:rPr lang="en-US" sz="4900" dirty="0">
                <a:solidFill>
                  <a:schemeClr val="bg1"/>
                </a:solidFill>
                <a:cs typeface="Times New Roman" panose="02020603050405020304" pitchFamily="18" charset="0"/>
              </a:rPr>
              <a:t> con </a:t>
            </a:r>
            <a:r>
              <a:rPr lang="en-US" sz="4900" dirty="0" err="1">
                <a:solidFill>
                  <a:schemeClr val="bg1"/>
                </a:solidFill>
                <a:cs typeface="Times New Roman" panose="02020603050405020304" pitchFamily="18" charset="0"/>
              </a:rPr>
              <a:t>trai</a:t>
            </a:r>
            <a:r>
              <a:rPr lang="en-US" sz="4900" dirty="0">
                <a:solidFill>
                  <a:schemeClr val="bg1"/>
                </a:solidFill>
                <a:cs typeface="Times New Roman" panose="02020603050405020304" pitchFamily="18" charset="0"/>
              </a:rPr>
              <a:t>, ng</a:t>
            </a:r>
            <a:r>
              <a:rPr lang="vi-VN" sz="4900" dirty="0">
                <a:solidFill>
                  <a:schemeClr val="bg1"/>
                </a:solidFill>
                <a:cs typeface="Times New Roman" panose="02020603050405020304" pitchFamily="18" charset="0"/>
              </a:rPr>
              <a:t>ư</a:t>
            </a:r>
            <a:r>
              <a:rPr lang="en-US" sz="4900" dirty="0" err="1">
                <a:solidFill>
                  <a:schemeClr val="bg1"/>
                </a:solidFill>
                <a:cs typeface="Times New Roman" panose="02020603050405020304" pitchFamily="18" charset="0"/>
              </a:rPr>
              <a:t>ời</a:t>
            </a:r>
            <a:r>
              <a:rPr lang="en-US" sz="4900" dirty="0">
                <a:solidFill>
                  <a:schemeClr val="bg1"/>
                </a:solidFill>
                <a:cs typeface="Times New Roman" panose="02020603050405020304" pitchFamily="18" charset="0"/>
              </a:rPr>
              <a:t> ta </a:t>
            </a:r>
            <a:r>
              <a:rPr lang="en-US" sz="4900" dirty="0" err="1">
                <a:solidFill>
                  <a:schemeClr val="bg1"/>
                </a:solidFill>
                <a:cs typeface="Times New Roman" panose="02020603050405020304" pitchFamily="18" charset="0"/>
              </a:rPr>
              <a:t>sẽ</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đặt</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tên</a:t>
            </a:r>
            <a:r>
              <a:rPr lang="en-US" sz="4900" dirty="0">
                <a:solidFill>
                  <a:schemeClr val="bg1"/>
                </a:solidFill>
                <a:cs typeface="Times New Roman" panose="02020603050405020304" pitchFamily="18" charset="0"/>
              </a:rPr>
              <a:t> con </a:t>
            </a:r>
            <a:r>
              <a:rPr lang="en-US" sz="4900" dirty="0" err="1">
                <a:solidFill>
                  <a:schemeClr val="bg1"/>
                </a:solidFill>
                <a:cs typeface="Times New Roman" panose="02020603050405020304" pitchFamily="18" charset="0"/>
              </a:rPr>
              <a:t>trẻ</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là</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Em</a:t>
            </a:r>
            <a:r>
              <a:rPr lang="en-US" sz="4900" dirty="0">
                <a:solidFill>
                  <a:schemeClr val="bg1"/>
                </a:solidFill>
                <a:cs typeface="Times New Roman" panose="02020603050405020304" pitchFamily="18" charset="0"/>
              </a:rPr>
              <a:t>-ma-nu-el </a:t>
            </a:r>
            <a:r>
              <a:rPr lang="en-US" sz="4900" dirty="0" err="1">
                <a:solidFill>
                  <a:schemeClr val="bg1"/>
                </a:solidFill>
                <a:cs typeface="Times New Roman" panose="02020603050405020304" pitchFamily="18" charset="0"/>
              </a:rPr>
              <a:t>nghĩa</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là</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Thiên</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Chúa</a:t>
            </a:r>
            <a:r>
              <a:rPr lang="en-US" sz="4900" dirty="0">
                <a:solidFill>
                  <a:schemeClr val="bg1"/>
                </a:solidFill>
                <a:cs typeface="Times New Roman" panose="02020603050405020304" pitchFamily="18" charset="0"/>
              </a:rPr>
              <a:t> ở </a:t>
            </a:r>
            <a:r>
              <a:rPr lang="en-US" sz="4900" dirty="0" err="1">
                <a:solidFill>
                  <a:schemeClr val="bg1"/>
                </a:solidFill>
                <a:cs typeface="Times New Roman" panose="02020603050405020304" pitchFamily="18" charset="0"/>
              </a:rPr>
              <a:t>cùng</a:t>
            </a:r>
            <a:r>
              <a:rPr lang="en-US" sz="4900" dirty="0">
                <a:solidFill>
                  <a:schemeClr val="bg1"/>
                </a:solidFill>
                <a:cs typeface="Times New Roman" panose="02020603050405020304" pitchFamily="18" charset="0"/>
              </a:rPr>
              <a:t> </a:t>
            </a:r>
            <a:r>
              <a:rPr lang="en-US" sz="4900" dirty="0" err="1">
                <a:solidFill>
                  <a:schemeClr val="bg1"/>
                </a:solidFill>
                <a:cs typeface="Times New Roman" panose="02020603050405020304" pitchFamily="18" charset="0"/>
              </a:rPr>
              <a:t>chúng</a:t>
            </a:r>
            <a:r>
              <a:rPr lang="en-US" sz="4900" dirty="0">
                <a:solidFill>
                  <a:schemeClr val="bg1"/>
                </a:solidFill>
                <a:cs typeface="Times New Roman" panose="02020603050405020304" pitchFamily="18" charset="0"/>
              </a:rPr>
              <a:t> ta. </a:t>
            </a:r>
            <a:endParaRPr lang="en-US" sz="49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1255986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1540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800" dirty="0" err="1" smtClean="0">
                <a:solidFill>
                  <a:srgbClr val="FFFF00"/>
                </a:solidFill>
                <a:effectLst>
                  <a:outerShdw blurRad="38100" dist="38100" dir="2700000" algn="tl">
                    <a:srgbClr val="000000">
                      <a:alpha val="43137"/>
                    </a:srgbClr>
                  </a:outerShdw>
                </a:effectLst>
                <a:latin typeface="+mn-lt"/>
                <a:cs typeface="Times New Roman" pitchFamily="18" charset="0"/>
              </a:rPr>
              <a:t>Xin</a:t>
            </a:r>
            <a:r>
              <a:rPr lang="en-US" sz="8800" dirty="0" smtClean="0">
                <a:solidFill>
                  <a:srgbClr val="FFFF00"/>
                </a:solidFill>
                <a:effectLst>
                  <a:outerShdw blurRad="38100" dist="38100" dir="2700000" algn="tl">
                    <a:srgbClr val="000000">
                      <a:alpha val="43137"/>
                    </a:srgbClr>
                  </a:outerShdw>
                </a:effectLst>
                <a:latin typeface="+mn-lt"/>
                <a:cs typeface="Times New Roman" pitchFamily="18" charset="0"/>
              </a:rPr>
              <a:t> </a:t>
            </a:r>
            <a:r>
              <a:rPr lang="en-US" sz="8800" dirty="0" err="1" smtClean="0">
                <a:solidFill>
                  <a:srgbClr val="FFFF00"/>
                </a:solidFill>
                <a:effectLst>
                  <a:outerShdw blurRad="38100" dist="38100" dir="2700000" algn="tl">
                    <a:srgbClr val="000000">
                      <a:alpha val="43137"/>
                    </a:srgbClr>
                  </a:outerShdw>
                </a:effectLst>
                <a:latin typeface="+mn-lt"/>
                <a:cs typeface="Times New Roman" pitchFamily="18" charset="0"/>
              </a:rPr>
              <a:t>Vâng</a:t>
            </a:r>
            <a:r>
              <a:rPr lang="en-US" sz="8800" dirty="0">
                <a:solidFill>
                  <a:srgbClr val="C00000"/>
                </a:solidFill>
                <a:effectLst>
                  <a:outerShdw blurRad="38100" dist="38100" dir="2700000" algn="tl">
                    <a:srgbClr val="000000">
                      <a:alpha val="43137"/>
                    </a:srgbClr>
                  </a:outerShdw>
                </a:effectLst>
                <a:latin typeface="+mn-lt"/>
                <a:cs typeface="Times New Roman" pitchFamily="18" charset="0"/>
              </a:rPr>
              <a:t/>
            </a:r>
            <a:br>
              <a:rPr lang="en-US" sz="8800" dirty="0">
                <a:solidFill>
                  <a:srgbClr val="C00000"/>
                </a:solidFill>
                <a:effectLst>
                  <a:outerShdw blurRad="38100" dist="38100" dir="2700000" algn="tl">
                    <a:srgbClr val="000000">
                      <a:alpha val="43137"/>
                    </a:srgbClr>
                  </a:outerShdw>
                </a:effectLst>
                <a:latin typeface="+mn-lt"/>
                <a:cs typeface="Times New Roman" pitchFamily="18" charset="0"/>
              </a:rPr>
            </a:br>
            <a:r>
              <a:rPr lang="en-US" sz="6000" i="1" dirty="0">
                <a:solidFill>
                  <a:schemeClr val="bg1"/>
                </a:solidFill>
                <a:effectLst>
                  <a:outerShdw blurRad="38100" dist="38100" dir="2700000" algn="tl">
                    <a:srgbClr val="000000">
                      <a:alpha val="43137"/>
                    </a:srgbClr>
                  </a:outerShdw>
                </a:effectLst>
                <a:latin typeface="+mn-lt"/>
                <a:cs typeface="Times New Roman" pitchFamily="18" charset="0"/>
              </a:rPr>
              <a:t>Lm. </a:t>
            </a:r>
            <a:r>
              <a:rPr lang="en-US" sz="6000" i="1" dirty="0" err="1" smtClean="0">
                <a:solidFill>
                  <a:schemeClr val="bg1"/>
                </a:solidFill>
                <a:effectLst>
                  <a:outerShdw blurRad="38100" dist="38100" dir="2700000" algn="tl">
                    <a:srgbClr val="000000">
                      <a:alpha val="43137"/>
                    </a:srgbClr>
                  </a:outerShdw>
                </a:effectLst>
                <a:latin typeface="+mn-lt"/>
                <a:cs typeface="Times New Roman" pitchFamily="18" charset="0"/>
              </a:rPr>
              <a:t>Mi</a:t>
            </a:r>
            <a:r>
              <a:rPr lang="en-US" sz="6000" i="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6000" i="1" dirty="0" err="1" smtClean="0">
                <a:solidFill>
                  <a:schemeClr val="bg1"/>
                </a:solidFill>
                <a:effectLst>
                  <a:outerShdw blurRad="38100" dist="38100" dir="2700000" algn="tl">
                    <a:srgbClr val="000000">
                      <a:alpha val="43137"/>
                    </a:srgbClr>
                  </a:outerShdw>
                </a:effectLst>
                <a:latin typeface="+mn-lt"/>
                <a:cs typeface="Times New Roman" pitchFamily="18" charset="0"/>
              </a:rPr>
              <a:t>Trầm</a:t>
            </a:r>
            <a:endParaRPr lang="en-US" sz="6000" i="1" dirty="0">
              <a:solidFill>
                <a:schemeClr val="bg1"/>
              </a:solidFill>
              <a:effectLst/>
              <a:latin typeface="+mn-lt"/>
            </a:endParaRPr>
          </a:p>
        </p:txBody>
      </p:sp>
    </p:spTree>
    <p:extLst>
      <p:ext uri="{BB962C8B-B14F-4D97-AF65-F5344CB8AC3E}">
        <p14:creationId xmlns:p14="http://schemas.microsoft.com/office/powerpoint/2010/main" val="225225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9550"/>
            <a:ext cx="9144000" cy="4933950"/>
          </a:xfrm>
        </p:spPr>
        <p:txBody>
          <a:bodyPr>
            <a:normAutofit fontScale="85000" lnSpcReduction="10000"/>
          </a:bodyPr>
          <a:lstStyle/>
          <a:p>
            <a:pPr algn="just"/>
            <a:r>
              <a:rPr lang="en-US" sz="5400"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400" dirty="0" smtClean="0">
                <a:solidFill>
                  <a:schemeClr val="bg1"/>
                </a:solidFill>
                <a:effectLst>
                  <a:outerShdw blurRad="38100" dist="38100" dir="2700000" algn="tl">
                    <a:srgbClr val="000000">
                      <a:alpha val="43137"/>
                    </a:srgbClr>
                  </a:outerShdw>
                </a:effectLst>
                <a:cs typeface="Times New Roman" pitchFamily="18" charset="0"/>
              </a:rPr>
              <a:t> </a:t>
            </a:r>
            <a:r>
              <a:rPr lang="vi-VN" sz="5800" dirty="0">
                <a:solidFill>
                  <a:schemeClr val="bg1"/>
                </a:solidFill>
              </a:rPr>
              <a:t>Mẹ ơi! </a:t>
            </a:r>
            <a:r>
              <a:rPr lang="en-US" sz="5800" dirty="0">
                <a:solidFill>
                  <a:schemeClr val="bg1"/>
                </a:solidFill>
              </a:rPr>
              <a:t>Đ</a:t>
            </a:r>
            <a:r>
              <a:rPr lang="vi-VN" sz="5800" dirty="0" smtClean="0">
                <a:solidFill>
                  <a:schemeClr val="bg1"/>
                </a:solidFill>
              </a:rPr>
              <a:t>ời </a:t>
            </a:r>
            <a:r>
              <a:rPr lang="vi-VN" sz="5800" dirty="0">
                <a:solidFill>
                  <a:schemeClr val="bg1"/>
                </a:solidFill>
              </a:rPr>
              <a:t>con dõi bước theo Mẹ, lòng con quyết noi gương Mẹ, xin Mẹ dạy con hai tiếng Xin Vâng. Mẹ ơi! đường đi trăm ngàn gian khó, hiểm nguy dâng tràn đây dó. Xin Mẹ dạy con hai tiếng Xin Vâng.</a:t>
            </a:r>
            <a:endParaRPr lang="en-US" sz="54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33340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fontAlgn="base"/>
            <a:r>
              <a:rPr lang="en-US" sz="540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u="sng" dirty="0">
                <a:solidFill>
                  <a:srgbClr val="FFFF00"/>
                </a:solidFill>
                <a:effectLst>
                  <a:outerShdw blurRad="38100" dist="38100" dir="2700000" algn="tl">
                    <a:srgbClr val="000000">
                      <a:alpha val="43137"/>
                    </a:srgbClr>
                  </a:outerShdw>
                </a:effectLst>
                <a:cs typeface="Times New Roman" pitchFamily="18" charset="0"/>
              </a:rPr>
              <a:t>:</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cs typeface="Times New Roman" panose="02020603050405020304" pitchFamily="18" charset="0"/>
              </a:rPr>
              <a:t>Xin vâng, Mẹ dạy con hai tiếng Xin Vâng hôm qua hôm nay và ngày mai. Xin vâng, Mẹ dạy con hai tiếng Xin Vâng, hôm nay tương lai và suốt đời.</a:t>
            </a:r>
            <a:endParaRPr lang="en-US" sz="56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618965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10000"/>
          </a:bodyPr>
          <a:lstStyle/>
          <a:p>
            <a:pPr algn="just"/>
            <a:r>
              <a:rPr lang="en-US" sz="5400"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400" dirty="0" smtClean="0">
                <a:solidFill>
                  <a:schemeClr val="bg1"/>
                </a:solidFill>
                <a:effectLst>
                  <a:outerShdw blurRad="38100" dist="38100" dir="2700000" algn="tl">
                    <a:srgbClr val="000000">
                      <a:alpha val="43137"/>
                    </a:srgbClr>
                  </a:outerShdw>
                </a:effectLst>
                <a:cs typeface="Times New Roman" pitchFamily="18" charset="0"/>
              </a:rPr>
              <a:t> </a:t>
            </a:r>
            <a:r>
              <a:rPr lang="vi-VN" sz="5800" dirty="0">
                <a:solidFill>
                  <a:schemeClr val="bg1"/>
                </a:solidFill>
              </a:rPr>
              <a:t>Ngày xưa Mẹ hằng tin tưởng Chúa Trời, Mẹ luôn sống vui giữa đời, chấp nhận hy sinh yêu Chúa không ngơi. Ngày nay niềm tin của Mẹ rực sáng, dội vang theo cùng năm tháng, với Mẹ đoàn con thưa tiếng Xin Vâng.</a:t>
            </a:r>
            <a:endParaRPr lang="en-US" sz="54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994770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fontAlgn="base"/>
            <a:r>
              <a:rPr lang="en-US" sz="540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u="sng" dirty="0">
                <a:solidFill>
                  <a:srgbClr val="FFFF00"/>
                </a:solidFill>
                <a:effectLst>
                  <a:outerShdw blurRad="38100" dist="38100" dir="2700000" algn="tl">
                    <a:srgbClr val="000000">
                      <a:alpha val="43137"/>
                    </a:srgbClr>
                  </a:outerShdw>
                </a:effectLst>
                <a:cs typeface="Times New Roman" pitchFamily="18" charset="0"/>
              </a:rPr>
              <a:t>:</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cs typeface="Times New Roman" panose="02020603050405020304" pitchFamily="18" charset="0"/>
              </a:rPr>
              <a:t>Xin vâng, Mẹ dạy con hai tiếng Xin Vâng hôm qua hôm nay và ngày mai. Xin vâng, Mẹ dạy con hai tiếng Xin Vâng, hôm nay tương lai và suốt đời.</a:t>
            </a:r>
            <a:endParaRPr lang="en-US" sz="56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3256708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800" dirty="0" err="1">
                <a:solidFill>
                  <a:srgbClr val="FFFF00"/>
                </a:solidFill>
                <a:effectLst>
                  <a:outerShdw blurRad="38100" dist="38100" dir="2700000" algn="tl">
                    <a:srgbClr val="000000">
                      <a:alpha val="43137"/>
                    </a:srgbClr>
                  </a:outerShdw>
                </a:effectLst>
                <a:latin typeface="+mn-lt"/>
                <a:cs typeface="Times New Roman" pitchFamily="18" charset="0"/>
              </a:rPr>
              <a:t>Hỡi</a:t>
            </a:r>
            <a:r>
              <a:rPr lang="en-US" sz="8800"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8800" dirty="0" err="1">
                <a:solidFill>
                  <a:srgbClr val="FFFF00"/>
                </a:solidFill>
                <a:effectLst>
                  <a:outerShdw blurRad="38100" dist="38100" dir="2700000" algn="tl">
                    <a:srgbClr val="000000">
                      <a:alpha val="43137"/>
                    </a:srgbClr>
                  </a:outerShdw>
                </a:effectLst>
                <a:latin typeface="+mn-lt"/>
                <a:cs typeface="Times New Roman" pitchFamily="18" charset="0"/>
              </a:rPr>
              <a:t>Mây</a:t>
            </a:r>
            <a:r>
              <a:rPr lang="en-US" sz="8800" dirty="0">
                <a:solidFill>
                  <a:srgbClr val="FFFF00"/>
                </a:solidFill>
                <a:effectLst>
                  <a:outerShdw blurRad="38100" dist="38100" dir="2700000" algn="tl">
                    <a:srgbClr val="000000">
                      <a:alpha val="43137"/>
                    </a:srgbClr>
                  </a:outerShdw>
                </a:effectLst>
                <a:latin typeface="+mn-lt"/>
                <a:cs typeface="Times New Roman" pitchFamily="18" charset="0"/>
              </a:rPr>
              <a:t> </a:t>
            </a:r>
            <a:r>
              <a:rPr lang="en-US" sz="8800" dirty="0" err="1">
                <a:solidFill>
                  <a:srgbClr val="FFFF00"/>
                </a:solidFill>
                <a:effectLst>
                  <a:outerShdw blurRad="38100" dist="38100" dir="2700000" algn="tl">
                    <a:srgbClr val="000000">
                      <a:alpha val="43137"/>
                    </a:srgbClr>
                  </a:outerShdw>
                </a:effectLst>
                <a:latin typeface="+mn-lt"/>
                <a:cs typeface="Times New Roman" pitchFamily="18" charset="0"/>
              </a:rPr>
              <a:t>Ngàn</a:t>
            </a:r>
            <a:r>
              <a:rPr lang="en-US" sz="8800" dirty="0">
                <a:solidFill>
                  <a:srgbClr val="FFFF00"/>
                </a:solidFill>
                <a:effectLst>
                  <a:outerShdw blurRad="38100" dist="38100" dir="2700000" algn="tl">
                    <a:srgbClr val="000000">
                      <a:alpha val="43137"/>
                    </a:srgbClr>
                  </a:outerShdw>
                </a:effectLst>
                <a:latin typeface="+mn-lt"/>
                <a:cs typeface="Times New Roman" pitchFamily="18" charset="0"/>
              </a:rPr>
              <a:t/>
            </a:r>
            <a:br>
              <a:rPr lang="en-US" sz="8800" dirty="0">
                <a:solidFill>
                  <a:srgbClr val="FFFF00"/>
                </a:solidFill>
                <a:effectLst>
                  <a:outerShdw blurRad="38100" dist="38100" dir="2700000" algn="tl">
                    <a:srgbClr val="000000">
                      <a:alpha val="43137"/>
                    </a:srgbClr>
                  </a:outerShdw>
                </a:effectLst>
                <a:latin typeface="+mn-lt"/>
                <a:cs typeface="Times New Roman" pitchFamily="18" charset="0"/>
              </a:rPr>
            </a:br>
            <a:r>
              <a:rPr lang="en-US" sz="5400" i="1" dirty="0" err="1">
                <a:solidFill>
                  <a:schemeClr val="bg1"/>
                </a:solidFill>
                <a:effectLst>
                  <a:outerShdw blurRad="38100" dist="38100" dir="2700000" algn="tl">
                    <a:srgbClr val="000000">
                      <a:alpha val="43137"/>
                    </a:srgbClr>
                  </a:outerShdw>
                </a:effectLst>
                <a:latin typeface="+mn-lt"/>
                <a:cs typeface="Times New Roman" pitchFamily="18" charset="0"/>
              </a:rPr>
              <a:t>Hải</a:t>
            </a:r>
            <a:r>
              <a:rPr lang="en-US" sz="5400" i="1"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5400" i="1" dirty="0" err="1">
                <a:solidFill>
                  <a:schemeClr val="bg1"/>
                </a:solidFill>
                <a:effectLst>
                  <a:outerShdw blurRad="38100" dist="38100" dir="2700000" algn="tl">
                    <a:srgbClr val="000000">
                      <a:alpha val="43137"/>
                    </a:srgbClr>
                  </a:outerShdw>
                </a:effectLst>
                <a:latin typeface="+mn-lt"/>
                <a:cs typeface="Times New Roman" pitchFamily="18" charset="0"/>
              </a:rPr>
              <a:t>Ánh</a:t>
            </a:r>
            <a:r>
              <a:rPr lang="en-US" sz="54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endParaRPr lang="en-US" sz="6000" b="0" i="1" dirty="0">
              <a:solidFill>
                <a:schemeClr val="bg1"/>
              </a:solidFill>
              <a:effectLst/>
            </a:endParaRPr>
          </a:p>
        </p:txBody>
      </p:sp>
    </p:spTree>
    <p:extLst>
      <p:ext uri="{BB962C8B-B14F-4D97-AF65-F5344CB8AC3E}">
        <p14:creationId xmlns:p14="http://schemas.microsoft.com/office/powerpoint/2010/main" val="69171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600"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600" u="sng" dirty="0">
                <a:solidFill>
                  <a:srgbClr val="FFFF00"/>
                </a:solidFill>
                <a:effectLst>
                  <a:outerShdw blurRad="38100" dist="38100" dir="2700000" algn="tl">
                    <a:srgbClr val="000000">
                      <a:alpha val="43137"/>
                    </a:srgbClr>
                  </a:outerShdw>
                </a:effectLst>
                <a:cs typeface="Times New Roman" pitchFamily="18" charset="0"/>
              </a:rPr>
              <a:t>:</a:t>
            </a:r>
            <a:r>
              <a:rPr lang="en-US" sz="5600" dirty="0">
                <a:solidFill>
                  <a:srgbClr val="C00000"/>
                </a:solidFill>
                <a:effectLst>
                  <a:outerShdw blurRad="38100" dist="38100" dir="2700000" algn="tl">
                    <a:srgbClr val="000000">
                      <a:alpha val="43137"/>
                    </a:srgbClr>
                  </a:outerShdw>
                </a:effectLst>
                <a:cs typeface="Times New Roman" pitchFamily="18" charset="0"/>
              </a:rPr>
              <a:t> </a:t>
            </a:r>
            <a:r>
              <a:rPr lang="vi-VN" sz="5600" dirty="0">
                <a:solidFill>
                  <a:schemeClr val="bg1"/>
                </a:solidFill>
              </a:rPr>
              <a:t>Trời cao hãy đổ sương xuống. Hỡi mây ngàn hãy mưa Đấng công chính! Trời cao hãy đổ sương xuống. Trái đất hãy sinh Đấng cứu chuộc tôi!</a:t>
            </a:r>
            <a:endParaRPr lang="en-US" sz="56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90745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62550"/>
          </a:xfrm>
        </p:spPr>
        <p:txBody>
          <a:bodyPr>
            <a:noAutofit/>
          </a:bodyPr>
          <a:lstStyle/>
          <a:p>
            <a:pPr algn="just"/>
            <a:r>
              <a:rPr lang="en-US" sz="5600"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600" u="sng" dirty="0">
                <a:solidFill>
                  <a:srgbClr val="FFFF00"/>
                </a:solidFill>
                <a:effectLst>
                  <a:outerShdw blurRad="38100" dist="38100" dir="2700000" algn="tl">
                    <a:srgbClr val="000000">
                      <a:alpha val="43137"/>
                    </a:srgbClr>
                  </a:outerShdw>
                </a:effectLst>
                <a:cs typeface="Times New Roman" pitchFamily="18" charset="0"/>
              </a:rPr>
              <a:t>:</a:t>
            </a:r>
            <a:r>
              <a:rPr lang="en-US" sz="5600" dirty="0">
                <a:solidFill>
                  <a:srgbClr val="7030A0"/>
                </a:solidFill>
                <a:effectLst>
                  <a:outerShdw blurRad="38100" dist="38100" dir="2700000" algn="tl">
                    <a:srgbClr val="000000">
                      <a:alpha val="43137"/>
                    </a:srgbClr>
                  </a:outerShdw>
                </a:effectLst>
                <a:cs typeface="Times New Roman" pitchFamily="18" charset="0"/>
              </a:rPr>
              <a:t> </a:t>
            </a:r>
            <a:r>
              <a:rPr lang="vi-VN" sz="5600" dirty="0">
                <a:solidFill>
                  <a:schemeClr val="bg1"/>
                </a:solidFill>
              </a:rPr>
              <a:t>Đêm tối mong ngày mau về, như nai khát mong tìm tới suối. Chúa ơi, hồn con mong Chúa đêm ngày, ăn năn hối tội, lạy Chúa con đây!</a:t>
            </a:r>
            <a:endParaRPr lang="en-US" sz="56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18629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1545</Words>
  <Application>Microsoft Office PowerPoint</Application>
  <PresentationFormat>On-screen Show (16:9)</PresentationFormat>
  <Paragraphs>70</Paragraphs>
  <Slides>66</Slides>
  <Notes>1</Notes>
  <HiddenSlides>0</HiddenSlides>
  <MMClips>0</MMClips>
  <ScaleCrop>false</ScaleCrop>
  <HeadingPairs>
    <vt:vector size="4" baseType="variant">
      <vt:variant>
        <vt:lpstr>Theme</vt:lpstr>
      </vt:variant>
      <vt:variant>
        <vt:i4>13</vt:i4>
      </vt:variant>
      <vt:variant>
        <vt:lpstr>Slide Titles</vt:lpstr>
      </vt:variant>
      <vt:variant>
        <vt:i4>66</vt:i4>
      </vt:variant>
    </vt:vector>
  </HeadingPairs>
  <TitlesOfParts>
    <vt:vector size="79"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1_Office Theme</vt:lpstr>
      <vt:lpstr>3_Office Theme</vt:lpstr>
      <vt:lpstr>PowerPoint Presentation</vt:lpstr>
      <vt:lpstr>TẬP HÁT CỘNG ĐOÀN</vt:lpstr>
      <vt:lpstr>Đk: Con sẽ ca tụng tình thương của Chúa đến muôn đời.</vt:lpstr>
      <vt:lpstr>Tk1: Tình thương Chúa muôn đời con luôn ca tụng. Vạn kiếp miệng con cao rao lòng thành tín của Ngài. Vì Chúa phán: Tình thương đó xây dựng đến thiên thu. Đức tín thành của Chúa thiết lập trên cung trời.</vt:lpstr>
      <vt:lpstr>Này tôi là tôi tá Chúa, tôi xin vâng như lời thiên thần truyền.</vt:lpstr>
      <vt:lpstr>PowerPoint Presentation</vt:lpstr>
      <vt:lpstr>Ca Nhập Lễ Hỡi Mây Ngàn Hải Ánh </vt:lpstr>
      <vt:lpstr>PowerPoint Presentation</vt:lpstr>
      <vt:lpstr>PowerPoint Presentation</vt:lpstr>
      <vt:lpstr>PowerPoint Presentation</vt:lpstr>
      <vt:lpstr>PowerPoint Presentation</vt:lpstr>
      <vt:lpstr>PowerPoint Presentation</vt:lpstr>
      <vt:lpstr>Thánh Vịnh 88 Chúa Nhật IV Mùa Vọng  Năm B Lm. Kim Long 03 Câu</vt:lpstr>
      <vt:lpstr>Đk: Con sẽ ca tụng tình thương của Chúa đến muôn đời.</vt:lpstr>
      <vt:lpstr>Tk1: Tình thương Chúa muôn đời con luôn ca tụng. Vạn kiếp miệng con cao rao lòng thành tín của Ngài. Vì Chúa phán: Tình thương đó xây dựng đến thiên thu. Đức tín thành của Chúa thiết lập trên cung trời.</vt:lpstr>
      <vt:lpstr>Đk: Con sẽ ca tụng tình thương của Chúa đến muôn đời.</vt:lpstr>
      <vt:lpstr>Tk2: Lập giao ước với người Ta đây tuyển chọn. Thề hứa cùng Đa-vít tôi trung rằng: dòng dõi của ngươi bền vững mãi vì Ta muốn xây dựng đến thiên thu, muốn thiết lập củng cố ngai vàng ngươi muôn đời.</vt:lpstr>
      <vt:lpstr>Đk: Con sẽ ca tụng tình thương của Chúa đến muôn đời.</vt:lpstr>
      <vt:lpstr>Tk3:  Người thưa Chúa: thân phụ con nay là Ngài, là Chúa mà con kính tin luôn, là núi đá độ trì. Và Chúa phán: Này Ta sẽ thương người đến muôn năm. Sẽ giữ hoài giao ước với người luôn không rời.</vt:lpstr>
      <vt:lpstr>Đk: Con sẽ ca tụng tình thương của Chúa đến muôn đời.</vt:lpstr>
      <vt:lpstr>PowerPoint Presentation</vt:lpstr>
      <vt:lpstr>Này tôi là tôi tá Chúa, tôi xin vâng như lời thiên thần truyền.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Emanuel,  Thiên Chúa Ở Cùng Chúng Ta Lm. Nguyễn Hùng Cường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Xin Vâng Lm. Mi Trầm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168</cp:revision>
  <dcterms:created xsi:type="dcterms:W3CDTF">2023-05-21T07:25:42Z</dcterms:created>
  <dcterms:modified xsi:type="dcterms:W3CDTF">2023-12-23T12:28:10Z</dcterms:modified>
</cp:coreProperties>
</file>