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28" r:id="rId11"/>
    <p:sldMasterId id="2147484064" r:id="rId12"/>
    <p:sldMasterId id="2147484076" r:id="rId13"/>
    <p:sldMasterId id="2147484088" r:id="rId14"/>
    <p:sldMasterId id="2147484100" r:id="rId15"/>
    <p:sldMasterId id="2147484112" r:id="rId16"/>
  </p:sldMasterIdLst>
  <p:notesMasterIdLst>
    <p:notesMasterId r:id="rId93"/>
  </p:notesMasterIdLst>
  <p:sldIdLst>
    <p:sldId id="256" r:id="rId17"/>
    <p:sldId id="359" r:id="rId18"/>
    <p:sldId id="9803" r:id="rId19"/>
    <p:sldId id="9804" r:id="rId20"/>
    <p:sldId id="9785" r:id="rId21"/>
    <p:sldId id="2146" r:id="rId22"/>
    <p:sldId id="1982" r:id="rId23"/>
    <p:sldId id="1986" r:id="rId24"/>
    <p:sldId id="9805" r:id="rId25"/>
    <p:sldId id="9786" r:id="rId26"/>
    <p:sldId id="9771" r:id="rId27"/>
    <p:sldId id="9772" r:id="rId28"/>
    <p:sldId id="9773" r:id="rId29"/>
    <p:sldId id="9774" r:id="rId30"/>
    <p:sldId id="9775" r:id="rId31"/>
    <p:sldId id="9776" r:id="rId32"/>
    <p:sldId id="9777" r:id="rId33"/>
    <p:sldId id="9778" r:id="rId34"/>
    <p:sldId id="9787" r:id="rId35"/>
    <p:sldId id="9635" r:id="rId36"/>
    <p:sldId id="9636" r:id="rId37"/>
    <p:sldId id="9637" r:id="rId38"/>
    <p:sldId id="9638" r:id="rId39"/>
    <p:sldId id="9639" r:id="rId40"/>
    <p:sldId id="9640" r:id="rId41"/>
    <p:sldId id="9641" r:id="rId42"/>
    <p:sldId id="9642" r:id="rId43"/>
    <p:sldId id="9688" r:id="rId44"/>
    <p:sldId id="2361" r:id="rId45"/>
    <p:sldId id="9791" r:id="rId46"/>
    <p:sldId id="9792" r:id="rId47"/>
    <p:sldId id="9793" r:id="rId48"/>
    <p:sldId id="9794" r:id="rId49"/>
    <p:sldId id="9795" r:id="rId50"/>
    <p:sldId id="9796" r:id="rId51"/>
    <p:sldId id="9797" r:id="rId52"/>
    <p:sldId id="9798" r:id="rId53"/>
    <p:sldId id="9689" r:id="rId54"/>
    <p:sldId id="9802" r:id="rId55"/>
    <p:sldId id="9788" r:id="rId56"/>
    <p:sldId id="9659" r:id="rId57"/>
    <p:sldId id="9644" r:id="rId58"/>
    <p:sldId id="9645" r:id="rId59"/>
    <p:sldId id="9646" r:id="rId60"/>
    <p:sldId id="9647" r:id="rId61"/>
    <p:sldId id="9648" r:id="rId62"/>
    <p:sldId id="9649" r:id="rId63"/>
    <p:sldId id="9650" r:id="rId64"/>
    <p:sldId id="9651" r:id="rId65"/>
    <p:sldId id="9652" r:id="rId66"/>
    <p:sldId id="9653" r:id="rId67"/>
    <p:sldId id="9654" r:id="rId68"/>
    <p:sldId id="9655" r:id="rId69"/>
    <p:sldId id="9656" r:id="rId70"/>
    <p:sldId id="9779" r:id="rId71"/>
    <p:sldId id="258" r:id="rId72"/>
    <p:sldId id="1134" r:id="rId73"/>
    <p:sldId id="1161" r:id="rId74"/>
    <p:sldId id="1139" r:id="rId75"/>
    <p:sldId id="9806" r:id="rId76"/>
    <p:sldId id="9678" r:id="rId77"/>
    <p:sldId id="9784" r:id="rId78"/>
    <p:sldId id="9669" r:id="rId79"/>
    <p:sldId id="9789" r:id="rId80"/>
    <p:sldId id="9384" r:id="rId81"/>
    <p:sldId id="9555" r:id="rId82"/>
    <p:sldId id="2344" r:id="rId83"/>
    <p:sldId id="9781" r:id="rId84"/>
    <p:sldId id="9807" r:id="rId85"/>
    <p:sldId id="9691" r:id="rId86"/>
    <p:sldId id="9769" r:id="rId87"/>
    <p:sldId id="9390" r:id="rId88"/>
    <p:sldId id="9809" r:id="rId89"/>
    <p:sldId id="2180" r:id="rId90"/>
    <p:sldId id="2182" r:id="rId91"/>
    <p:sldId id="979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viewProps" Target="viewProps.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347633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Tk1:</a:t>
            </a:r>
            <a:r>
              <a:rPr lang="en-US" b="1" dirty="0">
                <a:solidFill>
                  <a:srgbClr val="002060"/>
                </a:solidFill>
              </a:rPr>
              <a:t> </a:t>
            </a:r>
            <a:r>
              <a:rPr lang="vi-VN" b="1" dirty="0">
                <a:solidFill>
                  <a:srgbClr val="002060"/>
                </a:solidFill>
              </a:rPr>
              <a:t>Cảm tạ Chúa vì Ngài nhân từ. Ngàn đời Chúa vẫn trọn tình thương. Để náu nương ở Đức Chúa Trời. Ngàn lần hơn tin cậy phàm nhân. Ai trông tìm đến cậy thế quan quyền, nào bằng kiếm Chúa Trời ẩn thân.</a:t>
            </a:r>
            <a:endParaRPr lang="en-US"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585297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Tk2:</a:t>
            </a:r>
            <a:r>
              <a:rPr lang="en-US" b="1" dirty="0">
                <a:solidFill>
                  <a:srgbClr val="002060"/>
                </a:solidFill>
              </a:rPr>
              <a:t> </a:t>
            </a:r>
            <a:r>
              <a:rPr lang="vi-VN" b="1" dirty="0">
                <a:solidFill>
                  <a:srgbClr val="002060"/>
                </a:solidFill>
              </a:rPr>
              <a:t>Đó viên đá thợ nề đã loại, lại thành đá góc tường rồi đây. Đó chính công trình Chúa đã làm, kỳ diệu trước mắt mọi phàm nhân. Vâng đây là chính ngày Chúa tạo thành, ngày này hãy hát hò mừng vui.</a:t>
            </a:r>
            <a:endParaRPr lang="en-US"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026216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Tk3:</a:t>
            </a:r>
            <a:r>
              <a:rPr lang="en-US" b="1" dirty="0">
                <a:solidFill>
                  <a:srgbClr val="002060"/>
                </a:solidFill>
              </a:rPr>
              <a:t> </a:t>
            </a:r>
            <a:r>
              <a:rPr lang="vi-VN" b="1" dirty="0">
                <a:solidFill>
                  <a:srgbClr val="002060"/>
                </a:solidFill>
              </a:rPr>
              <a:t>Kính thân Chúa con luôn kính thờ, mừng Ngài với những lời tạ ơn. Đức Chúa luôn là Chúa con thờ, mừng Ngài tiếng chúc tụng ngợi khen. Mau cảm tạ Chúa vì Chúa nhân từ, ngàn đời Chúa vẫn trọn tình thương.</a:t>
            </a:r>
            <a:endParaRPr lang="en-US"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87024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31730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và</a:t>
            </a:r>
            <a:r>
              <a:rPr lang="en-US"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Xin</a:t>
            </a:r>
            <a:endPar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Phanxico</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Nguyện dâng Chúa con tim, nguyện dâng Chúa tâm tư.</a:t>
            </a:r>
            <a:r>
              <a:rPr lang="en-US" sz="4800" b="1" dirty="0">
                <a:solidFill>
                  <a:srgbClr val="002060"/>
                </a:solidFill>
              </a:rPr>
              <a:t> </a:t>
            </a:r>
            <a:r>
              <a:rPr lang="vi-VN" sz="4800" b="1" dirty="0">
                <a:solidFill>
                  <a:srgbClr val="002060"/>
                </a:solidFill>
              </a:rPr>
              <a:t>Chúa hãy nhận đời con với những ước mơ</a:t>
            </a:r>
            <a:r>
              <a:rPr lang="en-US" sz="4800" b="1" dirty="0">
                <a:solidFill>
                  <a:srgbClr val="002060"/>
                </a:solidFill>
              </a:rPr>
              <a:t>. </a:t>
            </a:r>
            <a:r>
              <a:rPr lang="vi-VN" sz="4800" b="1" dirty="0">
                <a:solidFill>
                  <a:srgbClr val="002060"/>
                </a:solidFill>
              </a:rPr>
              <a:t>Và cho con yêu thương và cho con ơn Chúa.</a:t>
            </a:r>
            <a:r>
              <a:rPr lang="en-US" sz="4800" b="1" dirty="0">
                <a:solidFill>
                  <a:srgbClr val="002060"/>
                </a:solidFill>
              </a:rPr>
              <a:t> </a:t>
            </a:r>
            <a:r>
              <a:rPr lang="vi-VN" sz="4800" b="1" dirty="0">
                <a:solidFill>
                  <a:srgbClr val="002060"/>
                </a:solidFill>
              </a:rPr>
              <a:t>Bấy nhiêu thôi Chúa ơi, bấy nhiêu thôi là đủ rồi</a:t>
            </a:r>
            <a:r>
              <a:rPr lang="en-US" sz="4800" b="1" dirty="0">
                <a:solidFill>
                  <a:srgbClr val="002060"/>
                </a:solidFill>
              </a:rPr>
              <a:t>. </a:t>
            </a:r>
            <a:endParaRPr lang="en-US" altLang="en-US" sz="36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2060"/>
                </a:solidFill>
              </a:rPr>
              <a:t>Này nước mắt đau thương, này câu hát say sưa,</a:t>
            </a:r>
            <a:r>
              <a:rPr lang="en-US" sz="4200" b="1" dirty="0">
                <a:solidFill>
                  <a:srgbClr val="002060"/>
                </a:solidFill>
              </a:rPr>
              <a:t> </a:t>
            </a:r>
            <a:r>
              <a:rPr lang="vi-VN" sz="4200" b="1" dirty="0">
                <a:solidFill>
                  <a:srgbClr val="002060"/>
                </a:solidFill>
              </a:rPr>
              <a:t>Chúa hãy nhận đời con lúc nắng khi mưa.</a:t>
            </a:r>
            <a:r>
              <a:rPr lang="en-US" sz="4200" b="1" dirty="0">
                <a:solidFill>
                  <a:srgbClr val="002060"/>
                </a:solidFill>
              </a:rPr>
              <a:t> </a:t>
            </a:r>
            <a:r>
              <a:rPr lang="vi-VN" sz="4200" b="1" dirty="0">
                <a:solidFill>
                  <a:srgbClr val="002060"/>
                </a:solidFill>
              </a:rPr>
              <a:t>Và cho con yêu thương và cho con ơn Chúa.</a:t>
            </a:r>
            <a:br>
              <a:rPr lang="vi-VN" sz="4200" b="1" dirty="0">
                <a:solidFill>
                  <a:srgbClr val="002060"/>
                </a:solidFill>
              </a:rPr>
            </a:br>
            <a:r>
              <a:rPr lang="vi-VN" sz="4200" b="1" dirty="0">
                <a:solidFill>
                  <a:srgbClr val="002060"/>
                </a:solidFill>
              </a:rPr>
              <a:t>Bấy nhiêu thôi Chúa ơi, bấy nhiêu thôi là đủ rồi.</a:t>
            </a:r>
            <a:r>
              <a:rPr lang="en-US" sz="4200" b="1" dirty="0">
                <a:solidFill>
                  <a:srgbClr val="002060"/>
                </a:solidFill>
              </a:rPr>
              <a:t> </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CHÚA LÀ MỤC TỬ</a:t>
            </a:r>
            <a:r>
              <a:rPr lang="en-US" sz="8800" dirty="0">
                <a:solidFill>
                  <a:srgbClr val="FF0000"/>
                </a:solidFill>
              </a:rPr>
              <a:t/>
            </a:r>
            <a:br>
              <a:rPr lang="en-US" sz="8800" dirty="0">
                <a:solidFill>
                  <a:srgbClr val="FF0000"/>
                </a:solidFill>
              </a:rPr>
            </a:br>
            <a:r>
              <a:rPr lang="en-US" sz="4400" dirty="0" err="1">
                <a:solidFill>
                  <a:srgbClr val="FF0000"/>
                </a:solidFill>
              </a:rPr>
              <a:t>Nguyễn</a:t>
            </a:r>
            <a:r>
              <a:rPr lang="en-US" sz="4400" dirty="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200" b="1" dirty="0" err="1">
                <a:solidFill>
                  <a:srgbClr val="002060"/>
                </a:solidFill>
              </a:rPr>
              <a:t>Từ</a:t>
            </a:r>
            <a:r>
              <a:rPr lang="en-US" sz="4200" b="1" dirty="0">
                <a:solidFill>
                  <a:srgbClr val="002060"/>
                </a:solidFill>
              </a:rPr>
              <a:t> nay </a:t>
            </a:r>
            <a:r>
              <a:rPr lang="en-US" sz="4200" b="1" dirty="0" err="1">
                <a:solidFill>
                  <a:srgbClr val="002060"/>
                </a:solidFill>
              </a:rPr>
              <a:t>Chúa</a:t>
            </a:r>
            <a:r>
              <a:rPr lang="en-US" sz="4200" b="1" dirty="0">
                <a:solidFill>
                  <a:srgbClr val="002060"/>
                </a:solidFill>
              </a:rPr>
              <a:t> lo </a:t>
            </a:r>
            <a:r>
              <a:rPr lang="en-US" sz="4200" b="1" dirty="0" err="1">
                <a:solidFill>
                  <a:srgbClr val="002060"/>
                </a:solidFill>
              </a:rPr>
              <a:t>toan</a:t>
            </a:r>
            <a:r>
              <a:rPr lang="en-US" sz="4200" b="1" dirty="0">
                <a:solidFill>
                  <a:srgbClr val="002060"/>
                </a:solidFill>
              </a:rPr>
              <a:t>, </a:t>
            </a:r>
            <a:r>
              <a:rPr lang="en-US" sz="4200" b="1" dirty="0" err="1">
                <a:solidFill>
                  <a:srgbClr val="002060"/>
                </a:solidFill>
              </a:rPr>
              <a:t>tràn</a:t>
            </a:r>
            <a:r>
              <a:rPr lang="en-US" sz="4200" b="1" dirty="0">
                <a:solidFill>
                  <a:srgbClr val="002060"/>
                </a:solidFill>
              </a:rPr>
              <a:t> </a:t>
            </a:r>
            <a:r>
              <a:rPr lang="en-US" sz="4200" b="1" dirty="0" err="1">
                <a:solidFill>
                  <a:srgbClr val="002060"/>
                </a:solidFill>
              </a:rPr>
              <a:t>nhịp</a:t>
            </a:r>
            <a:r>
              <a:rPr lang="en-US" sz="4200" b="1" dirty="0">
                <a:solidFill>
                  <a:srgbClr val="002060"/>
                </a:solidFill>
              </a:rPr>
              <a:t> </a:t>
            </a:r>
            <a:r>
              <a:rPr lang="en-US" sz="4200" b="1" dirty="0" err="1">
                <a:solidFill>
                  <a:srgbClr val="002060"/>
                </a:solidFill>
              </a:rPr>
              <a:t>sống</a:t>
            </a:r>
            <a:r>
              <a:rPr lang="en-US" sz="4200" b="1" dirty="0">
                <a:solidFill>
                  <a:srgbClr val="002060"/>
                </a:solidFill>
              </a:rPr>
              <a:t> </a:t>
            </a:r>
            <a:r>
              <a:rPr lang="en-US" sz="4200" b="1" dirty="0" err="1">
                <a:solidFill>
                  <a:srgbClr val="002060"/>
                </a:solidFill>
              </a:rPr>
              <a:t>hân</a:t>
            </a:r>
            <a:r>
              <a:rPr lang="en-US" sz="4200" b="1" dirty="0">
                <a:solidFill>
                  <a:srgbClr val="002060"/>
                </a:solidFill>
              </a:rPr>
              <a:t> </a:t>
            </a:r>
            <a:r>
              <a:rPr lang="en-US" sz="4200" b="1" dirty="0" err="1">
                <a:solidFill>
                  <a:srgbClr val="002060"/>
                </a:solidFill>
              </a:rPr>
              <a:t>hoan</a:t>
            </a:r>
            <a:r>
              <a:rPr lang="en-US" sz="4200" b="1" dirty="0">
                <a:solidFill>
                  <a:srgbClr val="002060"/>
                </a:solidFill>
              </a:rPr>
              <a:t>. </a:t>
            </a:r>
            <a:r>
              <a:rPr lang="en-US" sz="4200" b="1" dirty="0" err="1">
                <a:solidFill>
                  <a:srgbClr val="002060"/>
                </a:solidFill>
              </a:rPr>
              <a:t>Chúa</a:t>
            </a:r>
            <a:r>
              <a:rPr lang="en-US" sz="4200" b="1" dirty="0">
                <a:solidFill>
                  <a:srgbClr val="002060"/>
                </a:solidFill>
              </a:rPr>
              <a:t> </a:t>
            </a:r>
            <a:r>
              <a:rPr lang="en-US" sz="4200" b="1" dirty="0" err="1">
                <a:solidFill>
                  <a:srgbClr val="002060"/>
                </a:solidFill>
              </a:rPr>
              <a:t>hãy</a:t>
            </a:r>
            <a:r>
              <a:rPr lang="en-US" sz="4200" b="1" dirty="0">
                <a:solidFill>
                  <a:srgbClr val="002060"/>
                </a:solidFill>
              </a:rPr>
              <a:t> </a:t>
            </a:r>
            <a:r>
              <a:rPr lang="en-US" sz="4200" b="1" dirty="0" err="1">
                <a:solidFill>
                  <a:srgbClr val="002060"/>
                </a:solidFill>
              </a:rPr>
              <a:t>nhận</a:t>
            </a:r>
            <a:r>
              <a:rPr lang="en-US" sz="4200" b="1" dirty="0">
                <a:solidFill>
                  <a:srgbClr val="002060"/>
                </a:solidFill>
              </a:rPr>
              <a:t> </a:t>
            </a:r>
            <a:r>
              <a:rPr lang="en-US" sz="4200" b="1" dirty="0" err="1">
                <a:solidFill>
                  <a:srgbClr val="002060"/>
                </a:solidFill>
              </a:rPr>
              <a:t>đời</a:t>
            </a:r>
            <a:r>
              <a:rPr lang="en-US" sz="4200" b="1" dirty="0">
                <a:solidFill>
                  <a:srgbClr val="002060"/>
                </a:solidFill>
              </a:rPr>
              <a:t> con </a:t>
            </a:r>
            <a:r>
              <a:rPr lang="en-US" sz="4200" b="1" dirty="0" err="1">
                <a:solidFill>
                  <a:srgbClr val="002060"/>
                </a:solidFill>
              </a:rPr>
              <a:t>Chúa</a:t>
            </a:r>
            <a:r>
              <a:rPr lang="en-US" sz="4200" b="1" dirty="0">
                <a:solidFill>
                  <a:srgbClr val="002060"/>
                </a:solidFill>
              </a:rPr>
              <a:t> </a:t>
            </a:r>
            <a:r>
              <a:rPr lang="en-US" sz="4200" b="1" dirty="0" err="1">
                <a:solidFill>
                  <a:srgbClr val="002060"/>
                </a:solidFill>
              </a:rPr>
              <a:t>đã</a:t>
            </a:r>
            <a:r>
              <a:rPr lang="en-US" sz="4200" b="1" dirty="0">
                <a:solidFill>
                  <a:srgbClr val="002060"/>
                </a:solidFill>
              </a:rPr>
              <a:t> </a:t>
            </a:r>
            <a:r>
              <a:rPr lang="en-US" sz="4200" b="1" dirty="0" err="1">
                <a:solidFill>
                  <a:srgbClr val="002060"/>
                </a:solidFill>
              </a:rPr>
              <a:t>th</a:t>
            </a:r>
            <a:r>
              <a:rPr lang="vi-VN" sz="4200" b="1" dirty="0">
                <a:solidFill>
                  <a:srgbClr val="002060"/>
                </a:solidFill>
              </a:rPr>
              <a:t>ư</a:t>
            </a:r>
            <a:r>
              <a:rPr lang="en-US" sz="4200" b="1" dirty="0" err="1">
                <a:solidFill>
                  <a:srgbClr val="002060"/>
                </a:solidFill>
              </a:rPr>
              <a:t>ơng</a:t>
            </a:r>
            <a:r>
              <a:rPr lang="en-US" sz="4200" b="1" dirty="0">
                <a:solidFill>
                  <a:srgbClr val="002060"/>
                </a:solidFill>
              </a:rPr>
              <a:t> ban. </a:t>
            </a:r>
            <a:r>
              <a:rPr lang="vi-VN" sz="4200" b="1" dirty="0">
                <a:solidFill>
                  <a:srgbClr val="002060"/>
                </a:solidFill>
              </a:rPr>
              <a:t>Và cho con yêu thương và cho con ơn Chúa.</a:t>
            </a:r>
            <a:br>
              <a:rPr lang="vi-VN" sz="4200" b="1" dirty="0">
                <a:solidFill>
                  <a:srgbClr val="002060"/>
                </a:solidFill>
              </a:rPr>
            </a:br>
            <a:r>
              <a:rPr lang="vi-VN" sz="4200" b="1" dirty="0">
                <a:solidFill>
                  <a:srgbClr val="002060"/>
                </a:solidFill>
              </a:rPr>
              <a:t>Bấy nhiêu thôi Chúa ơi, bấy nhiêu thôi là đủ rồi.</a:t>
            </a:r>
            <a:r>
              <a:rPr lang="en-US" sz="4200" b="1" dirty="0">
                <a:solidFill>
                  <a:srgbClr val="002060"/>
                </a:solidFill>
              </a:rPr>
              <a:t> </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4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a:solidFill>
                  <a:srgbClr val="002060"/>
                </a:solidFill>
              </a:rPr>
              <a:t>Rồi</a:t>
            </a:r>
            <a:r>
              <a:rPr lang="en-US" sz="4400" b="1" dirty="0">
                <a:solidFill>
                  <a:srgbClr val="002060"/>
                </a:solidFill>
              </a:rPr>
              <a:t> </a:t>
            </a:r>
            <a:r>
              <a:rPr lang="en-US" sz="4400" b="1" dirty="0" err="1">
                <a:solidFill>
                  <a:srgbClr val="002060"/>
                </a:solidFill>
              </a:rPr>
              <a:t>mai</a:t>
            </a:r>
            <a:r>
              <a:rPr lang="en-US" sz="4400" b="1" dirty="0">
                <a:solidFill>
                  <a:srgbClr val="002060"/>
                </a:solidFill>
              </a:rPr>
              <a:t> </a:t>
            </a:r>
            <a:r>
              <a:rPr lang="en-US" sz="4400" b="1" dirty="0" err="1">
                <a:solidFill>
                  <a:srgbClr val="002060"/>
                </a:solidFill>
              </a:rPr>
              <a:t>đây</a:t>
            </a:r>
            <a:r>
              <a:rPr lang="en-US" sz="4400" b="1" dirty="0">
                <a:solidFill>
                  <a:srgbClr val="002060"/>
                </a:solidFill>
              </a:rPr>
              <a:t> con </a:t>
            </a:r>
            <a:r>
              <a:rPr lang="en-US" sz="4400" b="1" dirty="0" err="1">
                <a:solidFill>
                  <a:srgbClr val="002060"/>
                </a:solidFill>
              </a:rPr>
              <a:t>đi</a:t>
            </a:r>
            <a:r>
              <a:rPr lang="en-US" sz="4400" b="1" dirty="0">
                <a:solidFill>
                  <a:srgbClr val="002060"/>
                </a:solidFill>
              </a:rPr>
              <a:t> </a:t>
            </a:r>
            <a:r>
              <a:rPr lang="en-US" sz="4400" b="1" dirty="0" err="1">
                <a:solidFill>
                  <a:srgbClr val="002060"/>
                </a:solidFill>
              </a:rPr>
              <a:t>và</a:t>
            </a:r>
            <a:r>
              <a:rPr lang="en-US" sz="4400" b="1" dirty="0">
                <a:solidFill>
                  <a:srgbClr val="002060"/>
                </a:solidFill>
              </a:rPr>
              <a:t> </a:t>
            </a:r>
            <a:r>
              <a:rPr lang="en-US" sz="4400" b="1" dirty="0" err="1">
                <a:solidFill>
                  <a:srgbClr val="002060"/>
                </a:solidFill>
              </a:rPr>
              <a:t>tay</a:t>
            </a:r>
            <a:r>
              <a:rPr lang="en-US" sz="4400" b="1" dirty="0">
                <a:solidFill>
                  <a:srgbClr val="002060"/>
                </a:solidFill>
              </a:rPr>
              <a:t> </a:t>
            </a:r>
            <a:r>
              <a:rPr lang="en-US" sz="4400" b="1" dirty="0" err="1">
                <a:solidFill>
                  <a:srgbClr val="002060"/>
                </a:solidFill>
              </a:rPr>
              <a:t>sẽ</a:t>
            </a:r>
            <a:r>
              <a:rPr lang="en-US" sz="4400" b="1" dirty="0">
                <a:solidFill>
                  <a:srgbClr val="002060"/>
                </a:solidFill>
              </a:rPr>
              <a:t> </a:t>
            </a:r>
            <a:r>
              <a:rPr lang="en-US" sz="4400" b="1" dirty="0" err="1">
                <a:solidFill>
                  <a:srgbClr val="002060"/>
                </a:solidFill>
              </a:rPr>
              <a:t>buông</a:t>
            </a:r>
            <a:r>
              <a:rPr lang="en-US" sz="4400" b="1" dirty="0">
                <a:solidFill>
                  <a:srgbClr val="002060"/>
                </a:solidFill>
              </a:rPr>
              <a:t> </a:t>
            </a:r>
            <a:r>
              <a:rPr lang="en-US" sz="4400" b="1" dirty="0" err="1">
                <a:solidFill>
                  <a:srgbClr val="002060"/>
                </a:solidFill>
              </a:rPr>
              <a:t>xuôi</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hãy</a:t>
            </a:r>
            <a:r>
              <a:rPr lang="en-US" sz="4400" b="1" dirty="0">
                <a:solidFill>
                  <a:srgbClr val="002060"/>
                </a:solidFill>
              </a:rPr>
              <a:t> </a:t>
            </a:r>
            <a:r>
              <a:rPr lang="en-US" sz="4400" b="1" dirty="0" err="1">
                <a:solidFill>
                  <a:srgbClr val="002060"/>
                </a:solidFill>
              </a:rPr>
              <a:t>nhận</a:t>
            </a:r>
            <a:r>
              <a:rPr lang="en-US" sz="4400" b="1" dirty="0">
                <a:solidFill>
                  <a:srgbClr val="002060"/>
                </a:solidFill>
              </a:rPr>
              <a:t> </a:t>
            </a:r>
            <a:r>
              <a:rPr lang="en-US" sz="4400" b="1" dirty="0" err="1">
                <a:solidFill>
                  <a:srgbClr val="002060"/>
                </a:solidFill>
              </a:rPr>
              <a:t>hồn</a:t>
            </a:r>
            <a:r>
              <a:rPr lang="en-US" sz="4400" b="1" dirty="0">
                <a:solidFill>
                  <a:srgbClr val="002060"/>
                </a:solidFill>
              </a:rPr>
              <a:t> con </a:t>
            </a:r>
            <a:r>
              <a:rPr lang="en-US" sz="4400" b="1" dirty="0" err="1">
                <a:solidFill>
                  <a:srgbClr val="002060"/>
                </a:solidFill>
              </a:rPr>
              <a:t>tới</a:t>
            </a:r>
            <a:r>
              <a:rPr lang="en-US" sz="4400" b="1" dirty="0">
                <a:solidFill>
                  <a:srgbClr val="002060"/>
                </a:solidFill>
              </a:rPr>
              <a:t> </a:t>
            </a:r>
            <a:r>
              <a:rPr lang="en-US" sz="4400" b="1" dirty="0" err="1">
                <a:solidFill>
                  <a:srgbClr val="002060"/>
                </a:solidFill>
              </a:rPr>
              <a:t>bến</a:t>
            </a:r>
            <a:r>
              <a:rPr lang="en-US" sz="4400" b="1" dirty="0">
                <a:solidFill>
                  <a:srgbClr val="002060"/>
                </a:solidFill>
              </a:rPr>
              <a:t> an </a:t>
            </a:r>
            <a:r>
              <a:rPr lang="en-US" sz="4400" b="1" dirty="0" err="1">
                <a:solidFill>
                  <a:srgbClr val="002060"/>
                </a:solidFill>
              </a:rPr>
              <a:t>vui</a:t>
            </a:r>
            <a:r>
              <a:rPr lang="en-US" sz="4400" b="1" dirty="0">
                <a:solidFill>
                  <a:srgbClr val="002060"/>
                </a:solidFill>
              </a:rPr>
              <a:t>. </a:t>
            </a:r>
            <a:r>
              <a:rPr lang="vi-VN" sz="4400" b="1" dirty="0">
                <a:solidFill>
                  <a:srgbClr val="002060"/>
                </a:solidFill>
              </a:rPr>
              <a:t>Và cho con yêu thương</a:t>
            </a:r>
            <a:r>
              <a:rPr lang="en-US" sz="4400" b="1" dirty="0">
                <a:solidFill>
                  <a:srgbClr val="002060"/>
                </a:solidFill>
              </a:rPr>
              <a:t> </a:t>
            </a:r>
            <a:r>
              <a:rPr lang="vi-VN" sz="4400" b="1" dirty="0">
                <a:solidFill>
                  <a:srgbClr val="002060"/>
                </a:solidFill>
              </a:rPr>
              <a:t>và cho con ơn Chúa.</a:t>
            </a:r>
            <a:r>
              <a:rPr lang="en-US" sz="4400" b="1" dirty="0">
                <a:solidFill>
                  <a:srgbClr val="002060"/>
                </a:solidFill>
              </a:rPr>
              <a:t> </a:t>
            </a:r>
            <a:r>
              <a:rPr lang="vi-VN" sz="4400" b="1" dirty="0">
                <a:solidFill>
                  <a:srgbClr val="002060"/>
                </a:solidFill>
              </a:rPr>
              <a:t>Bấy nhiêu thôi Chúa ơi, bấy nhiêu thôi là đủ rồi.</a:t>
            </a:r>
            <a:r>
              <a:rPr lang="en-US" sz="4400" b="1" dirty="0">
                <a:solidFill>
                  <a:srgbClr val="002060"/>
                </a:solidFill>
              </a:rPr>
              <a:t> </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CẢM MẾN ÂN TÌNH</a:t>
            </a:r>
            <a:r>
              <a:rPr lang="en-US" sz="16600" b="1" dirty="0">
                <a:solidFill>
                  <a:srgbClr val="FF0000"/>
                </a:solidFill>
              </a:rPr>
              <a:t/>
            </a:r>
            <a:br>
              <a:rPr lang="en-US" sz="16600" b="1" dirty="0">
                <a:solidFill>
                  <a:srgbClr val="FF0000"/>
                </a:solidFill>
              </a:rPr>
            </a:br>
            <a:r>
              <a:rPr lang="en-US" sz="7200" b="1" dirty="0">
                <a:solidFill>
                  <a:srgbClr val="FF0000"/>
                </a:solidFill>
              </a:rPr>
              <a:t>Sr. M. Tigon</a:t>
            </a:r>
            <a:endParaRPr lang="en-US" sz="72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rPr>
              <a:t>Ngày ấy xa xưa con chập chững những bước đi đầu tiên. Ngài đã cho con tay mẹ hiền nâng bước con bình yên. Rồi tháng năm trôi con thành người rời gót chân cha con vào đời tìm bóng Giê-su Ngài gọi con hiến dâng cho Ngài.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00" b="1" dirty="0">
                <a:solidFill>
                  <a:srgbClr val="002060"/>
                </a:solidFill>
              </a:rPr>
              <a:t>Con vẫn nhớ lời ước giao đầu tiên tình yêu Chúa ủ ấp con ngày đêm. Ngài tắm con bằng hạnh phúc vô biên vui say đời dâng hiến. Giờ đây con hát ngàn khúc ca tạ ơn, bài ca cảm mến nguyện chẳng khi nào quên. Dù con bất xứng nhưng ơn Chúa mãi hoài chan chứa trên đời con.</a:t>
            </a:r>
            <a:endParaRPr lang="en-US" sz="3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dirty="0">
                <a:solidFill>
                  <a:srgbClr val="002060"/>
                </a:solidFill>
              </a:rPr>
              <a:t>Và đến hôm nay bao hạnh phúc lệ vỡ tuôn tràn mi. Ngài đã thương yêu khắc vào hồn một dấu ấn tình yêu. Từng bước đi lên con nghẹn ngào thập giá Ngài trao con ôm trọn cả những thương đau vì Ngài là gia nghiệp muôn đời.</a:t>
            </a:r>
            <a:endParaRPr lang="en-US" sz="41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7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00" b="1" dirty="0">
                <a:solidFill>
                  <a:srgbClr val="002060"/>
                </a:solidFill>
              </a:rPr>
              <a:t>Con vẫn nhớ lời ước giao đầu tiên tình yêu Chúa ủ ấp con ngày đêm. Ngài tắm con bằng hạnh phúc vô biên vui say đời dâng hiến. Giờ đây con hát ngàn khúc ca tạ ơn, bài ca cảm mến nguyện chẳng khi nào quên. Dù con bất xứng nhưng ơn Chúa mãi hoài chan chứa trên đời con.</a:t>
            </a:r>
            <a:endParaRPr lang="en-US" sz="3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a:solidFill>
                  <a:srgbClr val="FF0000"/>
                </a:solidFill>
                <a:latin typeface="+mj-lt"/>
                <a:cs typeface="Times New Roman" panose="02020603050405020304" pitchFamily="18" charset="0"/>
              </a:rPr>
              <a:t>Đ</a:t>
            </a:r>
            <a:r>
              <a:rPr lang="vi-VN" sz="5400" b="1" dirty="0">
                <a:solidFill>
                  <a:srgbClr val="FF0000"/>
                </a:solidFill>
                <a:latin typeface="+mj-lt"/>
                <a:cs typeface="Times New Roman" panose="02020603050405020304" pitchFamily="18" charset="0"/>
              </a:rPr>
              <a:t>ư</a:t>
            </a:r>
            <a:r>
              <a:rPr lang="en-US" sz="5400" b="1" dirty="0" err="1">
                <a:solidFill>
                  <a:srgbClr val="FF0000"/>
                </a:solidFill>
                <a:latin typeface="+mj-lt"/>
                <a:cs typeface="Times New Roman" panose="02020603050405020304" pitchFamily="18" charset="0"/>
              </a:rPr>
              <a:t>ờng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Đi</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Có</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Chúa</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a:solidFill>
                  <a:srgbClr val="FF0000"/>
                </a:solidFill>
                <a:latin typeface="+mj-lt"/>
                <a:cs typeface="Times New Roman" panose="02020603050405020304" pitchFamily="18" charset="0"/>
              </a:rPr>
              <a:t>Anh Minh</a:t>
            </a:r>
          </a:p>
        </p:txBody>
      </p:sp>
    </p:spTree>
    <p:extLst>
      <p:ext uri="{BB962C8B-B14F-4D97-AF65-F5344CB8AC3E}">
        <p14:creationId xmlns:p14="http://schemas.microsoft.com/office/powerpoint/2010/main" val="3400376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sng" strike="noStrike" kern="1200" cap="none" spc="0" normalizeH="0" baseline="0" noProof="0" dirty="0" err="1" smtClean="0">
                <a:ln>
                  <a:noFill/>
                </a:ln>
                <a:solidFill>
                  <a:srgbClr val="FF0000"/>
                </a:solidFill>
                <a:effectLst/>
                <a:uLnTx/>
                <a:uFillTx/>
                <a:latin typeface="UTM American Sans"/>
                <a:ea typeface="SimHei" pitchFamily="49" charset="-122"/>
                <a:cs typeface="Times New Roman" pitchFamily="18" charset="0"/>
              </a:rPr>
              <a:t>Đk</a:t>
            </a:r>
            <a:r>
              <a:rPr kumimoji="0" lang="en-US" sz="37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37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3700" b="1" i="0" u="none" strike="noStrike" kern="1200" cap="none" spc="0" normalizeH="0" baseline="0" noProof="0" dirty="0">
                <a:ln>
                  <a:noFill/>
                </a:ln>
                <a:solidFill>
                  <a:srgbClr val="002060"/>
                </a:solidFill>
                <a:effectLst/>
                <a:uLnTx/>
                <a:uFillTx/>
                <a:latin typeface="UTM American Sans"/>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kumimoji="0" lang="en-US" sz="37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2060"/>
                </a:solidFill>
                <a:latin typeface="+mj-lt"/>
              </a:rPr>
              <a:t>Chúa là mục tử dẫn dắt ta đi. Chúa là ánh sáng soi lối ta đi. Đi có Chúa ta không còn lo lắng chi. Trong tay Chúa an tâm nào ta bước đi.</a:t>
            </a:r>
            <a:endParaRPr lang="en-US" sz="5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55312"/>
          </a:xfrm>
          <a:prstGeom prst="rect">
            <a:avLst/>
          </a:prstGeom>
        </p:spPr>
        <p:txBody>
          <a:bodyPr wrap="square">
            <a:spAutoFit/>
          </a:bodyPr>
          <a:lstStyle/>
          <a:p>
            <a:pPr algn="just"/>
            <a:r>
              <a:rPr lang="en-US" sz="3700" b="1" u="sng" dirty="0" err="1">
                <a:solidFill>
                  <a:srgbClr val="FF0000"/>
                </a:solidFill>
                <a:latin typeface="+mj-lt"/>
                <a:ea typeface="SimHei" pitchFamily="49" charset="-122"/>
                <a:cs typeface="Times New Roman" pitchFamily="18" charset="0"/>
              </a:rPr>
              <a:t>Đk</a:t>
            </a:r>
            <a:r>
              <a:rPr lang="en-US" sz="3700" b="1" u="sng" dirty="0">
                <a:solidFill>
                  <a:srgbClr val="FF0000"/>
                </a:solidFill>
                <a:latin typeface="+mj-lt"/>
                <a:ea typeface="SimHei" pitchFamily="49" charset="-122"/>
                <a:cs typeface="Times New Roman" pitchFamily="18" charset="0"/>
              </a:rPr>
              <a:t>:</a:t>
            </a:r>
            <a:r>
              <a:rPr lang="en-US" sz="3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700" b="1" dirty="0">
                <a:solidFill>
                  <a:srgbClr val="002060"/>
                </a:solidFill>
                <a:latin typeface="+mj-lt"/>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lang="en-US" sz="3700" b="1" dirty="0">
              <a:solidFill>
                <a:srgbClr val="002060"/>
              </a:solidFill>
              <a:latin typeface="+mj-lt"/>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Chúa Chiên nhân từ, Người dẫn con tới đồng nội. Này suối nước mát bóng, con tới uống thảnh thơi. Chúa ơi sướng vui trong tay Chúa, Người dẫn con đi. Đi giữa suối mát, cỏ xanh con thiếu gì.</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a typeface="Tahoma" pitchFamily="34" charset="0"/>
                <a:cs typeface="Times New Roman" pitchFamily="18" charset="0"/>
              </a:rPr>
              <a:t>Đk</a:t>
            </a:r>
            <a:r>
              <a:rPr lang="en-US" sz="5600" b="1" u="sng" dirty="0">
                <a:solidFill>
                  <a:srgbClr val="FF0000"/>
                </a:solidFill>
                <a:ea typeface="Tahoma" pitchFamily="34" charset="0"/>
                <a:cs typeface="Times New Roman" pitchFamily="18" charset="0"/>
              </a:rPr>
              <a:t>:</a:t>
            </a:r>
            <a:r>
              <a:rPr lang="en-US" sz="5600" b="1" dirty="0">
                <a:solidFill>
                  <a:srgbClr val="003399"/>
                </a:solidFill>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1928</Words>
  <Application>Microsoft Office PowerPoint</Application>
  <PresentationFormat>On-screen Show (16:9)</PresentationFormat>
  <Paragraphs>116</Paragraphs>
  <Slides>76</Slides>
  <Notes>0</Notes>
  <HiddenSlides>0</HiddenSlides>
  <MMClips>0</MMClips>
  <ScaleCrop>false</ScaleCrop>
  <HeadingPairs>
    <vt:vector size="4" baseType="variant">
      <vt:variant>
        <vt:lpstr>Theme</vt:lpstr>
      </vt:variant>
      <vt:variant>
        <vt:i4>16</vt:i4>
      </vt:variant>
      <vt:variant>
        <vt:lpstr>Slide Titles</vt:lpstr>
      </vt:variant>
      <vt:variant>
        <vt:i4>76</vt:i4>
      </vt:variant>
    </vt:vector>
  </HeadingPairs>
  <TitlesOfParts>
    <vt:vector size="92" baseType="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1_Office Theme</vt:lpstr>
      <vt:lpstr>12_Office Theme</vt:lpstr>
      <vt:lpstr>22_Office Theme</vt:lpstr>
      <vt:lpstr>7_Office Theme</vt:lpstr>
      <vt:lpstr>4_Office Theme</vt:lpstr>
      <vt:lpstr>23_Office Theme</vt:lpstr>
      <vt:lpstr>PowerPoint Presentation</vt:lpstr>
      <vt:lpstr>Tập Hát Cộng Đoàn</vt:lpstr>
      <vt:lpstr>Đk: Tảng đá thợ xây nhà loại ra, lại trở nên tảng đá góc tường.</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Để náu nương ở Đức Chúa Trời. Ngàn lần hơn tin cậy phàm nhân.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118</cp:revision>
  <dcterms:created xsi:type="dcterms:W3CDTF">2021-05-09T08:36:44Z</dcterms:created>
  <dcterms:modified xsi:type="dcterms:W3CDTF">2024-04-02T07:57:51Z</dcterms:modified>
</cp:coreProperties>
</file>