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2" r:id="rId4"/>
    <p:sldMasterId id="2147483704" r:id="rId5"/>
    <p:sldMasterId id="2147483928" r:id="rId6"/>
    <p:sldMasterId id="2147484024" r:id="rId7"/>
    <p:sldMasterId id="2147484360" r:id="rId8"/>
    <p:sldMasterId id="2147484420" r:id="rId9"/>
    <p:sldMasterId id="2147484432" r:id="rId10"/>
    <p:sldMasterId id="2147484576" r:id="rId11"/>
    <p:sldMasterId id="2147484588" r:id="rId12"/>
    <p:sldMasterId id="2147484600" r:id="rId13"/>
    <p:sldMasterId id="2147484612" r:id="rId14"/>
  </p:sldMasterIdLst>
  <p:notesMasterIdLst>
    <p:notesMasterId r:id="rId99"/>
  </p:notesMasterIdLst>
  <p:sldIdLst>
    <p:sldId id="507" r:id="rId15"/>
    <p:sldId id="376" r:id="rId16"/>
    <p:sldId id="933" r:id="rId17"/>
    <p:sldId id="934" r:id="rId18"/>
    <p:sldId id="935" r:id="rId19"/>
    <p:sldId id="936" r:id="rId20"/>
    <p:sldId id="553" r:id="rId21"/>
    <p:sldId id="443" r:id="rId22"/>
    <p:sldId id="585" r:id="rId23"/>
    <p:sldId id="947" r:id="rId24"/>
    <p:sldId id="937" r:id="rId25"/>
    <p:sldId id="384" r:id="rId26"/>
    <p:sldId id="385" r:id="rId27"/>
    <p:sldId id="386" r:id="rId28"/>
    <p:sldId id="387" r:id="rId29"/>
    <p:sldId id="388" r:id="rId30"/>
    <p:sldId id="389" r:id="rId31"/>
    <p:sldId id="390" r:id="rId32"/>
    <p:sldId id="391" r:id="rId33"/>
    <p:sldId id="938" r:id="rId34"/>
    <p:sldId id="392" r:id="rId35"/>
    <p:sldId id="393" r:id="rId36"/>
    <p:sldId id="394" r:id="rId37"/>
    <p:sldId id="395" r:id="rId38"/>
    <p:sldId id="396" r:id="rId39"/>
    <p:sldId id="397" r:id="rId40"/>
    <p:sldId id="398" r:id="rId41"/>
    <p:sldId id="399" r:id="rId42"/>
    <p:sldId id="839" r:id="rId43"/>
    <p:sldId id="649" r:id="rId44"/>
    <p:sldId id="921" r:id="rId45"/>
    <p:sldId id="922" r:id="rId46"/>
    <p:sldId id="923" r:id="rId47"/>
    <p:sldId id="924" r:id="rId48"/>
    <p:sldId id="925" r:id="rId49"/>
    <p:sldId id="926" r:id="rId50"/>
    <p:sldId id="927" r:id="rId51"/>
    <p:sldId id="928" r:id="rId52"/>
    <p:sldId id="861" r:id="rId53"/>
    <p:sldId id="932" r:id="rId54"/>
    <p:sldId id="853" r:id="rId55"/>
    <p:sldId id="549" r:id="rId56"/>
    <p:sldId id="400" r:id="rId57"/>
    <p:sldId id="401" r:id="rId58"/>
    <p:sldId id="402" r:id="rId59"/>
    <p:sldId id="403" r:id="rId60"/>
    <p:sldId id="404" r:id="rId61"/>
    <p:sldId id="405" r:id="rId62"/>
    <p:sldId id="406" r:id="rId63"/>
    <p:sldId id="407" r:id="rId64"/>
    <p:sldId id="408" r:id="rId65"/>
    <p:sldId id="409" r:id="rId66"/>
    <p:sldId id="410" r:id="rId67"/>
    <p:sldId id="411" r:id="rId68"/>
    <p:sldId id="412" r:id="rId69"/>
    <p:sldId id="550" r:id="rId70"/>
    <p:sldId id="558" r:id="rId71"/>
    <p:sldId id="559" r:id="rId72"/>
    <p:sldId id="948" r:id="rId73"/>
    <p:sldId id="949" r:id="rId74"/>
    <p:sldId id="561" r:id="rId75"/>
    <p:sldId id="830" r:id="rId76"/>
    <p:sldId id="614" r:id="rId77"/>
    <p:sldId id="276" r:id="rId78"/>
    <p:sldId id="810" r:id="rId79"/>
    <p:sldId id="939" r:id="rId80"/>
    <p:sldId id="277" r:id="rId81"/>
    <p:sldId id="278" r:id="rId82"/>
    <p:sldId id="279" r:id="rId83"/>
    <p:sldId id="290" r:id="rId84"/>
    <p:sldId id="886" r:id="rId85"/>
    <p:sldId id="291" r:id="rId86"/>
    <p:sldId id="950" r:id="rId87"/>
    <p:sldId id="887" r:id="rId88"/>
    <p:sldId id="945" r:id="rId89"/>
    <p:sldId id="951" r:id="rId90"/>
    <p:sldId id="292" r:id="rId91"/>
    <p:sldId id="914" r:id="rId92"/>
    <p:sldId id="293" r:id="rId93"/>
    <p:sldId id="564" r:id="rId94"/>
    <p:sldId id="563" r:id="rId95"/>
    <p:sldId id="751" r:id="rId96"/>
    <p:sldId id="952" r:id="rId97"/>
    <p:sldId id="940" r:id="rId9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33CC33"/>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73" autoAdjust="0"/>
    <p:restoredTop sz="94693" autoAdjust="0"/>
  </p:normalViewPr>
  <p:slideViewPr>
    <p:cSldViewPr>
      <p:cViewPr varScale="1">
        <p:scale>
          <a:sx n="87" d="100"/>
          <a:sy n="87" d="100"/>
        </p:scale>
        <p:origin x="240" y="78"/>
      </p:cViewPr>
      <p:guideLst>
        <p:guide orient="horz" pos="1620"/>
        <p:guide pos="2880"/>
      </p:guideLst>
    </p:cSldViewPr>
  </p:slideViewPr>
  <p:outlineViewPr>
    <p:cViewPr>
      <p:scale>
        <a:sx n="33" d="100"/>
        <a:sy n="33" d="100"/>
      </p:scale>
      <p:origin x="0" y="19445"/>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2.xml"/><Relationship Id="rId21" Type="http://schemas.openxmlformats.org/officeDocument/2006/relationships/slide" Target="slides/slide7.xml"/><Relationship Id="rId42" Type="http://schemas.openxmlformats.org/officeDocument/2006/relationships/slide" Target="slides/slide28.xml"/><Relationship Id="rId47" Type="http://schemas.openxmlformats.org/officeDocument/2006/relationships/slide" Target="slides/slide33.xml"/><Relationship Id="rId63" Type="http://schemas.openxmlformats.org/officeDocument/2006/relationships/slide" Target="slides/slide49.xml"/><Relationship Id="rId68" Type="http://schemas.openxmlformats.org/officeDocument/2006/relationships/slide" Target="slides/slide54.xml"/><Relationship Id="rId84" Type="http://schemas.openxmlformats.org/officeDocument/2006/relationships/slide" Target="slides/slide70.xml"/><Relationship Id="rId89" Type="http://schemas.openxmlformats.org/officeDocument/2006/relationships/slide" Target="slides/slide75.xml"/><Relationship Id="rId16" Type="http://schemas.openxmlformats.org/officeDocument/2006/relationships/slide" Target="slides/slide2.xml"/><Relationship Id="rId11" Type="http://schemas.openxmlformats.org/officeDocument/2006/relationships/slideMaster" Target="slideMasters/slideMaster11.xml"/><Relationship Id="rId32" Type="http://schemas.openxmlformats.org/officeDocument/2006/relationships/slide" Target="slides/slide18.xml"/><Relationship Id="rId37" Type="http://schemas.openxmlformats.org/officeDocument/2006/relationships/slide" Target="slides/slide23.xml"/><Relationship Id="rId53" Type="http://schemas.openxmlformats.org/officeDocument/2006/relationships/slide" Target="slides/slide39.xml"/><Relationship Id="rId58" Type="http://schemas.openxmlformats.org/officeDocument/2006/relationships/slide" Target="slides/slide44.xml"/><Relationship Id="rId74" Type="http://schemas.openxmlformats.org/officeDocument/2006/relationships/slide" Target="slides/slide60.xml"/><Relationship Id="rId79" Type="http://schemas.openxmlformats.org/officeDocument/2006/relationships/slide" Target="slides/slide65.xml"/><Relationship Id="rId102" Type="http://schemas.openxmlformats.org/officeDocument/2006/relationships/theme" Target="theme/theme1.xml"/><Relationship Id="rId5" Type="http://schemas.openxmlformats.org/officeDocument/2006/relationships/slideMaster" Target="slideMasters/slideMaster5.xml"/><Relationship Id="rId90" Type="http://schemas.openxmlformats.org/officeDocument/2006/relationships/slide" Target="slides/slide76.xml"/><Relationship Id="rId95" Type="http://schemas.openxmlformats.org/officeDocument/2006/relationships/slide" Target="slides/slide81.xml"/><Relationship Id="rId22" Type="http://schemas.openxmlformats.org/officeDocument/2006/relationships/slide" Target="slides/slide8.xml"/><Relationship Id="rId27" Type="http://schemas.openxmlformats.org/officeDocument/2006/relationships/slide" Target="slides/slide13.xml"/><Relationship Id="rId43" Type="http://schemas.openxmlformats.org/officeDocument/2006/relationships/slide" Target="slides/slide29.xml"/><Relationship Id="rId48" Type="http://schemas.openxmlformats.org/officeDocument/2006/relationships/slide" Target="slides/slide34.xml"/><Relationship Id="rId64" Type="http://schemas.openxmlformats.org/officeDocument/2006/relationships/slide" Target="slides/slide50.xml"/><Relationship Id="rId69" Type="http://schemas.openxmlformats.org/officeDocument/2006/relationships/slide" Target="slides/slide55.xml"/><Relationship Id="rId80" Type="http://schemas.openxmlformats.org/officeDocument/2006/relationships/slide" Target="slides/slide66.xml"/><Relationship Id="rId85" Type="http://schemas.openxmlformats.org/officeDocument/2006/relationships/slide" Target="slides/slide71.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59" Type="http://schemas.openxmlformats.org/officeDocument/2006/relationships/slide" Target="slides/slide45.xml"/><Relationship Id="rId67" Type="http://schemas.openxmlformats.org/officeDocument/2006/relationships/slide" Target="slides/slide53.xml"/><Relationship Id="rId103" Type="http://schemas.openxmlformats.org/officeDocument/2006/relationships/tableStyles" Target="tableStyles.xml"/><Relationship Id="rId20" Type="http://schemas.openxmlformats.org/officeDocument/2006/relationships/slide" Target="slides/slide6.xml"/><Relationship Id="rId41" Type="http://schemas.openxmlformats.org/officeDocument/2006/relationships/slide" Target="slides/slide27.xml"/><Relationship Id="rId54" Type="http://schemas.openxmlformats.org/officeDocument/2006/relationships/slide" Target="slides/slide40.xml"/><Relationship Id="rId62" Type="http://schemas.openxmlformats.org/officeDocument/2006/relationships/slide" Target="slides/slide48.xml"/><Relationship Id="rId70" Type="http://schemas.openxmlformats.org/officeDocument/2006/relationships/slide" Target="slides/slide56.xml"/><Relationship Id="rId75" Type="http://schemas.openxmlformats.org/officeDocument/2006/relationships/slide" Target="slides/slide61.xml"/><Relationship Id="rId83" Type="http://schemas.openxmlformats.org/officeDocument/2006/relationships/slide" Target="slides/slide69.xml"/><Relationship Id="rId88" Type="http://schemas.openxmlformats.org/officeDocument/2006/relationships/slide" Target="slides/slide74.xml"/><Relationship Id="rId91" Type="http://schemas.openxmlformats.org/officeDocument/2006/relationships/slide" Target="slides/slide77.xml"/><Relationship Id="rId96" Type="http://schemas.openxmlformats.org/officeDocument/2006/relationships/slide" Target="slides/slide82.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slide" Target="slides/slide35.xml"/><Relationship Id="rId57" Type="http://schemas.openxmlformats.org/officeDocument/2006/relationships/slide" Target="slides/slide43.xml"/><Relationship Id="rId10" Type="http://schemas.openxmlformats.org/officeDocument/2006/relationships/slideMaster" Target="slideMasters/slideMaster10.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slide" Target="slides/slide38.xml"/><Relationship Id="rId60" Type="http://schemas.openxmlformats.org/officeDocument/2006/relationships/slide" Target="slides/slide46.xml"/><Relationship Id="rId65" Type="http://schemas.openxmlformats.org/officeDocument/2006/relationships/slide" Target="slides/slide51.xml"/><Relationship Id="rId73" Type="http://schemas.openxmlformats.org/officeDocument/2006/relationships/slide" Target="slides/slide59.xml"/><Relationship Id="rId78" Type="http://schemas.openxmlformats.org/officeDocument/2006/relationships/slide" Target="slides/slide64.xml"/><Relationship Id="rId81" Type="http://schemas.openxmlformats.org/officeDocument/2006/relationships/slide" Target="slides/slide67.xml"/><Relationship Id="rId86" Type="http://schemas.openxmlformats.org/officeDocument/2006/relationships/slide" Target="slides/slide72.xml"/><Relationship Id="rId94" Type="http://schemas.openxmlformats.org/officeDocument/2006/relationships/slide" Target="slides/slide80.xml"/><Relationship Id="rId99" Type="http://schemas.openxmlformats.org/officeDocument/2006/relationships/notesMaster" Target="notesMasters/notesMaster1.xml"/><Relationship Id="rId10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4.xml"/><Relationship Id="rId39" Type="http://schemas.openxmlformats.org/officeDocument/2006/relationships/slide" Target="slides/slide25.xml"/><Relationship Id="rId34" Type="http://schemas.openxmlformats.org/officeDocument/2006/relationships/slide" Target="slides/slide20.xml"/><Relationship Id="rId50" Type="http://schemas.openxmlformats.org/officeDocument/2006/relationships/slide" Target="slides/slide36.xml"/><Relationship Id="rId55" Type="http://schemas.openxmlformats.org/officeDocument/2006/relationships/slide" Target="slides/slide41.xml"/><Relationship Id="rId76" Type="http://schemas.openxmlformats.org/officeDocument/2006/relationships/slide" Target="slides/slide62.xml"/><Relationship Id="rId97" Type="http://schemas.openxmlformats.org/officeDocument/2006/relationships/slide" Target="slides/slide83.xml"/><Relationship Id="rId7" Type="http://schemas.openxmlformats.org/officeDocument/2006/relationships/slideMaster" Target="slideMasters/slideMaster7.xml"/><Relationship Id="rId71" Type="http://schemas.openxmlformats.org/officeDocument/2006/relationships/slide" Target="slides/slide57.xml"/><Relationship Id="rId92" Type="http://schemas.openxmlformats.org/officeDocument/2006/relationships/slide" Target="slides/slide78.xml"/><Relationship Id="rId2" Type="http://schemas.openxmlformats.org/officeDocument/2006/relationships/slideMaster" Target="slideMasters/slideMaster2.xml"/><Relationship Id="rId29" Type="http://schemas.openxmlformats.org/officeDocument/2006/relationships/slide" Target="slides/slide15.xml"/><Relationship Id="rId24" Type="http://schemas.openxmlformats.org/officeDocument/2006/relationships/slide" Target="slides/slide10.xml"/><Relationship Id="rId40" Type="http://schemas.openxmlformats.org/officeDocument/2006/relationships/slide" Target="slides/slide26.xml"/><Relationship Id="rId45" Type="http://schemas.openxmlformats.org/officeDocument/2006/relationships/slide" Target="slides/slide31.xml"/><Relationship Id="rId66" Type="http://schemas.openxmlformats.org/officeDocument/2006/relationships/slide" Target="slides/slide52.xml"/><Relationship Id="rId87" Type="http://schemas.openxmlformats.org/officeDocument/2006/relationships/slide" Target="slides/slide73.xml"/><Relationship Id="rId61" Type="http://schemas.openxmlformats.org/officeDocument/2006/relationships/slide" Target="slides/slide47.xml"/><Relationship Id="rId82" Type="http://schemas.openxmlformats.org/officeDocument/2006/relationships/slide" Target="slides/slide68.xml"/><Relationship Id="rId19" Type="http://schemas.openxmlformats.org/officeDocument/2006/relationships/slide" Target="slides/slide5.xml"/><Relationship Id="rId14" Type="http://schemas.openxmlformats.org/officeDocument/2006/relationships/slideMaster" Target="slideMasters/slideMaster14.xml"/><Relationship Id="rId30" Type="http://schemas.openxmlformats.org/officeDocument/2006/relationships/slide" Target="slides/slide16.xml"/><Relationship Id="rId35" Type="http://schemas.openxmlformats.org/officeDocument/2006/relationships/slide" Target="slides/slide21.xml"/><Relationship Id="rId56" Type="http://schemas.openxmlformats.org/officeDocument/2006/relationships/slide" Target="slides/slide42.xml"/><Relationship Id="rId77" Type="http://schemas.openxmlformats.org/officeDocument/2006/relationships/slide" Target="slides/slide63.xml"/><Relationship Id="rId100"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37.xml"/><Relationship Id="rId72" Type="http://schemas.openxmlformats.org/officeDocument/2006/relationships/slide" Target="slides/slide58.xml"/><Relationship Id="rId93" Type="http://schemas.openxmlformats.org/officeDocument/2006/relationships/slide" Target="slides/slide79.xml"/><Relationship Id="rId98" Type="http://schemas.openxmlformats.org/officeDocument/2006/relationships/slide" Target="slides/slide84.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C0324E-2BF0-4F5E-8572-1634D72B40AD}" type="datetimeFigureOut">
              <a:rPr lang="en-US" smtClean="0"/>
              <a:t>1/25/2024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FEB0A7-AB1D-4D04-B523-39A6F4B83193}" type="slidenum">
              <a:rPr lang="en-US" smtClean="0"/>
              <a:t>‹#›</a:t>
            </a:fld>
            <a:endParaRPr lang="en-US"/>
          </a:p>
        </p:txBody>
      </p:sp>
    </p:spTree>
    <p:extLst>
      <p:ext uri="{BB962C8B-B14F-4D97-AF65-F5344CB8AC3E}">
        <p14:creationId xmlns:p14="http://schemas.microsoft.com/office/powerpoint/2010/main" val="550365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FEB0A7-AB1D-4D04-B523-39A6F4B83193}" type="slidenum">
              <a:rPr lang="en-US" smtClean="0"/>
              <a:t>72</a:t>
            </a:fld>
            <a:endParaRPr lang="en-US"/>
          </a:p>
        </p:txBody>
      </p:sp>
    </p:spTree>
    <p:extLst>
      <p:ext uri="{BB962C8B-B14F-4D97-AF65-F5344CB8AC3E}">
        <p14:creationId xmlns:p14="http://schemas.microsoft.com/office/powerpoint/2010/main" val="8618471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FEB0A7-AB1D-4D04-B523-39A6F4B83193}" type="slidenum">
              <a:rPr lang="en-US" smtClean="0">
                <a:solidFill>
                  <a:prstClr val="black"/>
                </a:solidFill>
              </a:rPr>
              <a:pPr/>
              <a:t>75</a:t>
            </a:fld>
            <a:endParaRPr lang="en-US">
              <a:solidFill>
                <a:prstClr val="black"/>
              </a:solidFill>
            </a:endParaRPr>
          </a:p>
        </p:txBody>
      </p:sp>
    </p:spTree>
    <p:extLst>
      <p:ext uri="{BB962C8B-B14F-4D97-AF65-F5344CB8AC3E}">
        <p14:creationId xmlns:p14="http://schemas.microsoft.com/office/powerpoint/2010/main" val="8618471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256990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903247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452466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62519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251132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774195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912367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99C4AFC-49E7-4410-AD5D-CE20BB0DBB8C}" type="datetimeFigureOut">
              <a:rPr lang="en-US" smtClean="0">
                <a:solidFill>
                  <a:prstClr val="black">
                    <a:tint val="75000"/>
                  </a:prstClr>
                </a:solidFill>
              </a:rPr>
              <a:pPr/>
              <a:t>1/25/2024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666707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99C4AFC-49E7-4410-AD5D-CE20BB0DBB8C}" type="datetimeFigureOut">
              <a:rPr lang="en-US" smtClean="0">
                <a:solidFill>
                  <a:prstClr val="black">
                    <a:tint val="75000"/>
                  </a:prstClr>
                </a:solidFill>
              </a:rPr>
              <a:pPr/>
              <a:t>1/25/2024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853523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C4AFC-49E7-4410-AD5D-CE20BB0DBB8C}" type="datetimeFigureOut">
              <a:rPr lang="en-US" smtClean="0">
                <a:solidFill>
                  <a:prstClr val="black">
                    <a:tint val="75000"/>
                  </a:prstClr>
                </a:solidFill>
              </a:rPr>
              <a:pPr/>
              <a:t>1/25/2024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49529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008203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7375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92181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146043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035648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48465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541392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955064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334677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38984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526643"/>
      </p:ext>
    </p:extLst>
  </p:cSld>
  <p:clrMapOvr>
    <a:masterClrMapping/>
  </p:clrMapOvr>
  <p:transition spd="slow" advClick="0"/>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067287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362011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604752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331340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310697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035648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484658"/>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5413923"/>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955064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33467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319383"/>
      </p:ext>
    </p:extLst>
  </p:cSld>
  <p:clrMapOvr>
    <a:masterClrMapping/>
  </p:clrMapOvr>
  <p:transition spd="slow" advClick="0"/>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3898487"/>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0672879"/>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362011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6047528"/>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331340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3106971"/>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0356485"/>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484658"/>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5413923"/>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95506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365108"/>
      </p:ext>
    </p:extLst>
  </p:cSld>
  <p:clrMapOvr>
    <a:masterClrMapping/>
  </p:clrMapOvr>
  <p:transition spd="slow" advClick="0"/>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3346772"/>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3898487"/>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0672879"/>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3620113"/>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6047528"/>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3313405"/>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31069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193730"/>
      </p:ext>
    </p:extLst>
  </p:cSld>
  <p:clrMapOvr>
    <a:masterClrMapping/>
  </p:clrMapOvr>
  <p:transition spd="slow"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1/25/2024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216233"/>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1/25/2024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06212"/>
      </p:ext>
    </p:extLst>
  </p:cSld>
  <p:clrMapOvr>
    <a:masterClrMapping/>
  </p:clrMapOvr>
  <p:transition spd="slow"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1/25/2024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819458"/>
      </p:ext>
    </p:extLst>
  </p:cSld>
  <p:clrMapOvr>
    <a:masterClrMapping/>
  </p:clrMapOvr>
  <p:transition spd="slow"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205029"/>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8986"/>
      </p:ext>
    </p:extLst>
  </p:cSld>
  <p:clrMapOvr>
    <a:masterClrMapping/>
  </p:clrMapOvr>
  <p:transition spd="slow"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039423"/>
      </p:ext>
    </p:extLst>
  </p:cSld>
  <p:clrMapOvr>
    <a:masterClrMapping/>
  </p:clrMapOvr>
  <p:transition spd="slow"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237270"/>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13443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65650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3441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80327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446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85763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137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1/25/2024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1/25/2024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1/25/2024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1/25/2024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472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953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1/25/2024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99828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06813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94151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23801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90583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87203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85311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02706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88672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16865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1/25/2024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392700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91007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311706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547454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76479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453855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844783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014511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01860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05771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1/25/2024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131648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492956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62401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148702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549163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925292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900387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116831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187957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67996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1/25/2024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556027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850209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425087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405250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558036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922553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262889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209138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712884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5466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1/25/2024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149639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747772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005665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327632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227787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782183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99C4AFC-49E7-4410-AD5D-CE20BB0DBB8C}" type="datetimeFigureOut">
              <a:rPr lang="en-US" smtClean="0">
                <a:solidFill>
                  <a:prstClr val="black">
                    <a:tint val="75000"/>
                  </a:prstClr>
                </a:solidFill>
              </a:rPr>
              <a:pPr/>
              <a:t>1/25/2024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518640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99C4AFC-49E7-4410-AD5D-CE20BB0DBB8C}" type="datetimeFigureOut">
              <a:rPr lang="en-US" smtClean="0">
                <a:solidFill>
                  <a:prstClr val="black">
                    <a:tint val="75000"/>
                  </a:prstClr>
                </a:solidFill>
              </a:rPr>
              <a:pPr/>
              <a:t>1/25/2024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255639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C4AFC-49E7-4410-AD5D-CE20BB0DBB8C}" type="datetimeFigureOut">
              <a:rPr lang="en-US" smtClean="0">
                <a:solidFill>
                  <a:prstClr val="black">
                    <a:tint val="75000"/>
                  </a:prstClr>
                </a:solidFill>
              </a:rPr>
              <a:pPr/>
              <a:t>1/25/2024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39216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95072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4.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4.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image" Target="../media/image1.jpg"/><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3.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image" Target="../media/image1.jpg"/><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theme" Target="../theme/theme14.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2.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3.jp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3.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1/25/2024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99C4AFC-49E7-4410-AD5D-CE20BB0DBB8C}"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3006913"/>
      </p:ext>
    </p:extLst>
  </p:cSld>
  <p:clrMap bg1="lt1" tx1="dk1" bg2="lt2" tx2="dk2" accent1="accent1" accent2="accent2" accent3="accent3" accent4="accent4" accent5="accent5" accent6="accent6" hlink="hlink" folHlink="folHlink"/>
  <p:sldLayoutIdLst>
    <p:sldLayoutId id="2147484433" r:id="rId1"/>
    <p:sldLayoutId id="2147484434" r:id="rId2"/>
    <p:sldLayoutId id="2147484435" r:id="rId3"/>
    <p:sldLayoutId id="2147484436" r:id="rId4"/>
    <p:sldLayoutId id="2147484437" r:id="rId5"/>
    <p:sldLayoutId id="2147484438" r:id="rId6"/>
    <p:sldLayoutId id="2147484439" r:id="rId7"/>
    <p:sldLayoutId id="2147484440" r:id="rId8"/>
    <p:sldLayoutId id="2147484441" r:id="rId9"/>
    <p:sldLayoutId id="2147484442" r:id="rId10"/>
    <p:sldLayoutId id="21474844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99C4AFC-49E7-4410-AD5D-CE20BB0DBB8C}"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3516257"/>
      </p:ext>
    </p:extLst>
  </p:cSld>
  <p:clrMap bg1="lt1" tx1="dk1" bg2="lt2" tx2="dk2" accent1="accent1" accent2="accent2" accent3="accent3" accent4="accent4" accent5="accent5" accent6="accent6" hlink="hlink" folHlink="folHlink"/>
  <p:sldLayoutIdLst>
    <p:sldLayoutId id="2147484577" r:id="rId1"/>
    <p:sldLayoutId id="2147484578" r:id="rId2"/>
    <p:sldLayoutId id="2147484579" r:id="rId3"/>
    <p:sldLayoutId id="2147484580" r:id="rId4"/>
    <p:sldLayoutId id="2147484581" r:id="rId5"/>
    <p:sldLayoutId id="2147484582" r:id="rId6"/>
    <p:sldLayoutId id="2147484583" r:id="rId7"/>
    <p:sldLayoutId id="2147484584" r:id="rId8"/>
    <p:sldLayoutId id="2147484585" r:id="rId9"/>
    <p:sldLayoutId id="2147484586" r:id="rId10"/>
    <p:sldLayoutId id="21474845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9951195"/>
      </p:ext>
    </p:extLst>
  </p:cSld>
  <p:clrMap bg1="lt1" tx1="dk1" bg2="lt2" tx2="dk2" accent1="accent1" accent2="accent2" accent3="accent3" accent4="accent4" accent5="accent5" accent6="accent6" hlink="hlink" folHlink="folHlink"/>
  <p:sldLayoutIdLst>
    <p:sldLayoutId id="2147484589" r:id="rId1"/>
    <p:sldLayoutId id="2147484590" r:id="rId2"/>
    <p:sldLayoutId id="2147484591" r:id="rId3"/>
    <p:sldLayoutId id="2147484592" r:id="rId4"/>
    <p:sldLayoutId id="2147484593" r:id="rId5"/>
    <p:sldLayoutId id="2147484594" r:id="rId6"/>
    <p:sldLayoutId id="2147484595" r:id="rId7"/>
    <p:sldLayoutId id="2147484596" r:id="rId8"/>
    <p:sldLayoutId id="2147484597" r:id="rId9"/>
    <p:sldLayoutId id="2147484598" r:id="rId10"/>
    <p:sldLayoutId id="21474845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9951195"/>
      </p:ext>
    </p:extLst>
  </p:cSld>
  <p:clrMap bg1="lt1" tx1="dk1" bg2="lt2" tx2="dk2" accent1="accent1" accent2="accent2" accent3="accent3" accent4="accent4" accent5="accent5" accent6="accent6" hlink="hlink" folHlink="folHlink"/>
  <p:sldLayoutIdLst>
    <p:sldLayoutId id="2147484601" r:id="rId1"/>
    <p:sldLayoutId id="2147484602" r:id="rId2"/>
    <p:sldLayoutId id="2147484603" r:id="rId3"/>
    <p:sldLayoutId id="2147484604" r:id="rId4"/>
    <p:sldLayoutId id="2147484605" r:id="rId5"/>
    <p:sldLayoutId id="2147484606" r:id="rId6"/>
    <p:sldLayoutId id="2147484607" r:id="rId7"/>
    <p:sldLayoutId id="2147484608" r:id="rId8"/>
    <p:sldLayoutId id="2147484609" r:id="rId9"/>
    <p:sldLayoutId id="2147484610" r:id="rId10"/>
    <p:sldLayoutId id="21474846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9951195"/>
      </p:ext>
    </p:extLst>
  </p:cSld>
  <p:clrMap bg1="lt1" tx1="dk1" bg2="lt2" tx2="dk2" accent1="accent1" accent2="accent2" accent3="accent3" accent4="accent4" accent5="accent5" accent6="accent6" hlink="hlink" folHlink="folHlink"/>
  <p:sldLayoutIdLst>
    <p:sldLayoutId id="2147484613" r:id="rId1"/>
    <p:sldLayoutId id="2147484614" r:id="rId2"/>
    <p:sldLayoutId id="2147484615" r:id="rId3"/>
    <p:sldLayoutId id="2147484616" r:id="rId4"/>
    <p:sldLayoutId id="2147484617" r:id="rId5"/>
    <p:sldLayoutId id="2147484618" r:id="rId6"/>
    <p:sldLayoutId id="2147484619" r:id="rId7"/>
    <p:sldLayoutId id="2147484620" r:id="rId8"/>
    <p:sldLayoutId id="2147484621" r:id="rId9"/>
    <p:sldLayoutId id="2147484622" r:id="rId10"/>
    <p:sldLayoutId id="21474846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548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92057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940846"/>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1043320"/>
      </p:ext>
    </p:extLst>
  </p:cSld>
  <p:clrMap bg1="lt1" tx1="dk1" bg2="lt2" tx2="dk2" accent1="accent1" accent2="accent2" accent3="accent3" accent4="accent4" accent5="accent5" accent6="accent6" hlink="hlink" folHlink="folHlink"/>
  <p:sldLayoutIdLst>
    <p:sldLayoutId id="2147484025" r:id="rId1"/>
    <p:sldLayoutId id="2147484026" r:id="rId2"/>
    <p:sldLayoutId id="2147484027" r:id="rId3"/>
    <p:sldLayoutId id="2147484028" r:id="rId4"/>
    <p:sldLayoutId id="2147484029" r:id="rId5"/>
    <p:sldLayoutId id="2147484030" r:id="rId6"/>
    <p:sldLayoutId id="2147484031" r:id="rId7"/>
    <p:sldLayoutId id="2147484032" r:id="rId8"/>
    <p:sldLayoutId id="2147484033" r:id="rId9"/>
    <p:sldLayoutId id="2147484034" r:id="rId10"/>
    <p:sldLayoutId id="21474840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5324173"/>
      </p:ext>
    </p:extLst>
  </p:cSld>
  <p:clrMap bg1="lt1" tx1="dk1" bg2="lt2" tx2="dk2" accent1="accent1" accent2="accent2" accent3="accent3" accent4="accent4" accent5="accent5" accent6="accent6" hlink="hlink" folHlink="folHlink"/>
  <p:sldLayoutIdLst>
    <p:sldLayoutId id="2147484361" r:id="rId1"/>
    <p:sldLayoutId id="2147484362" r:id="rId2"/>
    <p:sldLayoutId id="2147484363" r:id="rId3"/>
    <p:sldLayoutId id="2147484364" r:id="rId4"/>
    <p:sldLayoutId id="2147484365" r:id="rId5"/>
    <p:sldLayoutId id="2147484366" r:id="rId6"/>
    <p:sldLayoutId id="2147484367" r:id="rId7"/>
    <p:sldLayoutId id="2147484368" r:id="rId8"/>
    <p:sldLayoutId id="2147484369" r:id="rId9"/>
    <p:sldLayoutId id="2147484370" r:id="rId10"/>
    <p:sldLayoutId id="21474843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5224567"/>
      </p:ext>
    </p:extLst>
  </p:cSld>
  <p:clrMap bg1="lt1" tx1="dk1" bg2="lt2" tx2="dk2" accent1="accent1" accent2="accent2" accent3="accent3" accent4="accent4" accent5="accent5" accent6="accent6" hlink="hlink" folHlink="folHlink"/>
  <p:sldLayoutIdLst>
    <p:sldLayoutId id="2147484421" r:id="rId1"/>
    <p:sldLayoutId id="2147484422" r:id="rId2"/>
    <p:sldLayoutId id="2147484423" r:id="rId3"/>
    <p:sldLayoutId id="2147484424" r:id="rId4"/>
    <p:sldLayoutId id="2147484425" r:id="rId5"/>
    <p:sldLayoutId id="2147484426" r:id="rId6"/>
    <p:sldLayoutId id="2147484427" r:id="rId7"/>
    <p:sldLayoutId id="2147484428" r:id="rId8"/>
    <p:sldLayoutId id="2147484429" r:id="rId9"/>
    <p:sldLayoutId id="2147484430" r:id="rId10"/>
    <p:sldLayoutId id="21474844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5.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6.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1.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3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9.xml"/></Relationships>
</file>

<file path=ppt/slides/_rels/slide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03.xml"/></Relationships>
</file>

<file path=ppt/slides/_rels/slide3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03.xml"/></Relationships>
</file>

<file path=ppt/slides/_rels/slide3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03.xml"/></Relationships>
</file>

<file path=ppt/slides/_rels/slide3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03.xml"/></Relationships>
</file>

<file path=ppt/slides/_rels/slide3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03.xml"/></Relationships>
</file>

<file path=ppt/slides/_rels/slide3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3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3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3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4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4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4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5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1.xml"/></Relationships>
</file>

<file path=ppt/slides/_rels/slide5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1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70.xml"/></Relationships>
</file>

<file path=ppt/slides/_rels/slide6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0.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86081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4800" b="0" u="sng" dirty="0" err="1">
                <a:solidFill>
                  <a:srgbClr val="FFFF00"/>
                </a:solidFill>
                <a:effectLst/>
                <a:latin typeface="+mj-lt"/>
              </a:rPr>
              <a:t>Đk</a:t>
            </a:r>
            <a:r>
              <a:rPr lang="vi-VN" sz="4800" b="0" u="sng" dirty="0">
                <a:solidFill>
                  <a:srgbClr val="FFFF00"/>
                </a:solidFill>
                <a:effectLst/>
                <a:latin typeface="+mj-lt"/>
              </a:rPr>
              <a:t>:</a:t>
            </a:r>
            <a:r>
              <a:rPr lang="en-US" sz="4800" dirty="0">
                <a:solidFill>
                  <a:schemeClr val="bg1"/>
                </a:solidFill>
                <a:latin typeface="+mj-lt"/>
              </a:rPr>
              <a:t> Con </a:t>
            </a:r>
            <a:r>
              <a:rPr lang="en-US" sz="4800" dirty="0" err="1">
                <a:solidFill>
                  <a:schemeClr val="bg1"/>
                </a:solidFill>
                <a:latin typeface="+mj-lt"/>
              </a:rPr>
              <a:t>vui</a:t>
            </a:r>
            <a:r>
              <a:rPr lang="en-US" sz="4800" dirty="0">
                <a:solidFill>
                  <a:schemeClr val="bg1"/>
                </a:solidFill>
                <a:latin typeface="+mj-lt"/>
              </a:rPr>
              <a:t> s</a:t>
            </a:r>
            <a:r>
              <a:rPr lang="vi-VN" sz="4800" dirty="0">
                <a:solidFill>
                  <a:schemeClr val="bg1"/>
                </a:solidFill>
                <a:latin typeface="+mj-lt"/>
              </a:rPr>
              <a:t>ư</a:t>
            </a:r>
            <a:r>
              <a:rPr lang="en-US" sz="4800" dirty="0" err="1">
                <a:solidFill>
                  <a:schemeClr val="bg1"/>
                </a:solidFill>
                <a:latin typeface="+mj-lt"/>
              </a:rPr>
              <a:t>ớng</a:t>
            </a:r>
            <a:r>
              <a:rPr lang="en-US" sz="4800" dirty="0">
                <a:solidFill>
                  <a:schemeClr val="bg1"/>
                </a:solidFill>
                <a:latin typeface="+mj-lt"/>
              </a:rPr>
              <a:t> </a:t>
            </a:r>
            <a:r>
              <a:rPr lang="en-US" sz="4800" dirty="0" err="1">
                <a:solidFill>
                  <a:schemeClr val="bg1"/>
                </a:solidFill>
                <a:latin typeface="+mj-lt"/>
              </a:rPr>
              <a:t>hát</a:t>
            </a:r>
            <a:r>
              <a:rPr lang="en-US" sz="4800" dirty="0">
                <a:solidFill>
                  <a:schemeClr val="bg1"/>
                </a:solidFill>
                <a:latin typeface="+mj-lt"/>
              </a:rPr>
              <a:t> ca, </a:t>
            </a:r>
            <a:r>
              <a:rPr lang="en-US" sz="4800" dirty="0" err="1">
                <a:solidFill>
                  <a:schemeClr val="bg1"/>
                </a:solidFill>
                <a:latin typeface="+mj-lt"/>
              </a:rPr>
              <a:t>khi</a:t>
            </a:r>
            <a:r>
              <a:rPr lang="en-US" sz="4800" dirty="0">
                <a:solidFill>
                  <a:schemeClr val="bg1"/>
                </a:solidFill>
                <a:latin typeface="+mj-lt"/>
              </a:rPr>
              <a:t> con b</a:t>
            </a:r>
            <a:r>
              <a:rPr lang="vi-VN" sz="4800" dirty="0">
                <a:solidFill>
                  <a:schemeClr val="bg1"/>
                </a:solidFill>
                <a:latin typeface="+mj-lt"/>
              </a:rPr>
              <a:t>ư</a:t>
            </a:r>
            <a:r>
              <a:rPr lang="en-US" sz="4800" dirty="0" err="1">
                <a:solidFill>
                  <a:schemeClr val="bg1"/>
                </a:solidFill>
                <a:latin typeface="+mj-lt"/>
              </a:rPr>
              <a:t>ớc</a:t>
            </a:r>
            <a:r>
              <a:rPr lang="en-US" sz="4800" dirty="0">
                <a:solidFill>
                  <a:schemeClr val="bg1"/>
                </a:solidFill>
                <a:latin typeface="+mj-lt"/>
              </a:rPr>
              <a:t> </a:t>
            </a:r>
            <a:r>
              <a:rPr lang="en-US" sz="4800" dirty="0" err="1">
                <a:solidFill>
                  <a:schemeClr val="bg1"/>
                </a:solidFill>
                <a:latin typeface="+mj-lt"/>
              </a:rPr>
              <a:t>về</a:t>
            </a:r>
            <a:r>
              <a:rPr lang="en-US" sz="4800" dirty="0">
                <a:solidFill>
                  <a:schemeClr val="bg1"/>
                </a:solidFill>
                <a:latin typeface="+mj-lt"/>
              </a:rPr>
              <a:t> </a:t>
            </a:r>
            <a:r>
              <a:rPr lang="en-US" sz="4800" dirty="0" err="1">
                <a:solidFill>
                  <a:schemeClr val="bg1"/>
                </a:solidFill>
                <a:latin typeface="+mj-lt"/>
              </a:rPr>
              <a:t>nhà</a:t>
            </a:r>
            <a:r>
              <a:rPr lang="en-US" sz="4800" dirty="0">
                <a:solidFill>
                  <a:schemeClr val="bg1"/>
                </a:solidFill>
                <a:latin typeface="+mj-lt"/>
              </a:rPr>
              <a:t> </a:t>
            </a:r>
            <a:r>
              <a:rPr lang="en-US" sz="4800" dirty="0" err="1">
                <a:solidFill>
                  <a:schemeClr val="bg1"/>
                </a:solidFill>
                <a:latin typeface="+mj-lt"/>
              </a:rPr>
              <a:t>Chúa</a:t>
            </a:r>
            <a:r>
              <a:rPr lang="en-US" sz="4800" dirty="0">
                <a:solidFill>
                  <a:schemeClr val="bg1"/>
                </a:solidFill>
                <a:latin typeface="+mj-lt"/>
              </a:rPr>
              <a:t>, con </a:t>
            </a:r>
            <a:r>
              <a:rPr lang="en-US" sz="4800" dirty="0" err="1">
                <a:solidFill>
                  <a:schemeClr val="bg1"/>
                </a:solidFill>
                <a:latin typeface="+mj-lt"/>
              </a:rPr>
              <a:t>mong</a:t>
            </a:r>
            <a:r>
              <a:rPr lang="en-US" sz="4800" dirty="0">
                <a:solidFill>
                  <a:schemeClr val="bg1"/>
                </a:solidFill>
                <a:latin typeface="+mj-lt"/>
              </a:rPr>
              <a:t> </a:t>
            </a:r>
            <a:r>
              <a:rPr lang="en-US" sz="4800" dirty="0" err="1">
                <a:solidFill>
                  <a:schemeClr val="bg1"/>
                </a:solidFill>
                <a:latin typeface="+mj-lt"/>
              </a:rPr>
              <a:t>chờ</a:t>
            </a:r>
            <a:r>
              <a:rPr lang="en-US" sz="4800" dirty="0">
                <a:solidFill>
                  <a:schemeClr val="bg1"/>
                </a:solidFill>
                <a:latin typeface="+mj-lt"/>
              </a:rPr>
              <a:t> </a:t>
            </a:r>
            <a:r>
              <a:rPr lang="en-US" sz="4800" dirty="0" err="1">
                <a:solidFill>
                  <a:schemeClr val="bg1"/>
                </a:solidFill>
                <a:latin typeface="+mj-lt"/>
              </a:rPr>
              <a:t>dừng</a:t>
            </a:r>
            <a:r>
              <a:rPr lang="en-US" sz="4800" dirty="0">
                <a:solidFill>
                  <a:schemeClr val="bg1"/>
                </a:solidFill>
                <a:latin typeface="+mj-lt"/>
              </a:rPr>
              <a:t> </a:t>
            </a:r>
            <a:r>
              <a:rPr lang="en-US" sz="4800" dirty="0" err="1">
                <a:solidFill>
                  <a:schemeClr val="bg1"/>
                </a:solidFill>
                <a:latin typeface="+mj-lt"/>
              </a:rPr>
              <a:t>chân</a:t>
            </a:r>
            <a:r>
              <a:rPr lang="en-US" sz="4800" dirty="0">
                <a:solidFill>
                  <a:schemeClr val="bg1"/>
                </a:solidFill>
                <a:latin typeface="+mj-lt"/>
              </a:rPr>
              <a:t> </a:t>
            </a:r>
            <a:r>
              <a:rPr lang="en-US" sz="4800" dirty="0" err="1">
                <a:solidFill>
                  <a:schemeClr val="bg1"/>
                </a:solidFill>
                <a:latin typeface="+mj-lt"/>
              </a:rPr>
              <a:t>tại</a:t>
            </a:r>
            <a:r>
              <a:rPr lang="en-US" sz="4800" dirty="0">
                <a:solidFill>
                  <a:schemeClr val="bg1"/>
                </a:solidFill>
                <a:latin typeface="+mj-lt"/>
              </a:rPr>
              <a:t> </a:t>
            </a:r>
            <a:r>
              <a:rPr lang="en-US" sz="4800" dirty="0" err="1">
                <a:solidFill>
                  <a:schemeClr val="bg1"/>
                </a:solidFill>
                <a:latin typeface="+mj-lt"/>
              </a:rPr>
              <a:t>thánh</a:t>
            </a:r>
            <a:r>
              <a:rPr lang="en-US" sz="4800" dirty="0">
                <a:solidFill>
                  <a:schemeClr val="bg1"/>
                </a:solidFill>
                <a:latin typeface="+mj-lt"/>
              </a:rPr>
              <a:t> </a:t>
            </a:r>
            <a:r>
              <a:rPr lang="en-US" sz="4800" dirty="0" err="1">
                <a:solidFill>
                  <a:schemeClr val="bg1"/>
                </a:solidFill>
                <a:latin typeface="+mj-lt"/>
              </a:rPr>
              <a:t>điện</a:t>
            </a:r>
            <a:r>
              <a:rPr lang="en-US" sz="4800" dirty="0">
                <a:solidFill>
                  <a:schemeClr val="bg1"/>
                </a:solidFill>
                <a:latin typeface="+mj-lt"/>
              </a:rPr>
              <a:t> </a:t>
            </a:r>
            <a:r>
              <a:rPr lang="en-US" sz="4800" dirty="0" err="1">
                <a:solidFill>
                  <a:schemeClr val="bg1"/>
                </a:solidFill>
                <a:latin typeface="+mj-lt"/>
              </a:rPr>
              <a:t>Chúa</a:t>
            </a:r>
            <a:r>
              <a:rPr lang="en-US" sz="4800" dirty="0">
                <a:solidFill>
                  <a:schemeClr val="bg1"/>
                </a:solidFill>
                <a:latin typeface="+mj-lt"/>
              </a:rPr>
              <a:t> </a:t>
            </a:r>
            <a:r>
              <a:rPr lang="en-US" sz="4800" dirty="0" err="1">
                <a:solidFill>
                  <a:schemeClr val="bg1"/>
                </a:solidFill>
                <a:latin typeface="+mj-lt"/>
              </a:rPr>
              <a:t>vinh</a:t>
            </a:r>
            <a:r>
              <a:rPr lang="en-US" sz="4800" dirty="0">
                <a:solidFill>
                  <a:schemeClr val="bg1"/>
                </a:solidFill>
                <a:latin typeface="+mj-lt"/>
              </a:rPr>
              <a:t> </a:t>
            </a:r>
            <a:r>
              <a:rPr lang="en-US" sz="4800" dirty="0" err="1">
                <a:solidFill>
                  <a:schemeClr val="bg1"/>
                </a:solidFill>
                <a:latin typeface="+mj-lt"/>
              </a:rPr>
              <a:t>quang</a:t>
            </a:r>
            <a:r>
              <a:rPr lang="en-US" sz="4800" dirty="0">
                <a:solidFill>
                  <a:schemeClr val="bg1"/>
                </a:solidFill>
                <a:latin typeface="+mj-lt"/>
              </a:rPr>
              <a:t>. </a:t>
            </a:r>
            <a:r>
              <a:rPr lang="en-US" sz="4800" dirty="0" err="1">
                <a:solidFill>
                  <a:schemeClr val="bg1"/>
                </a:solidFill>
                <a:latin typeface="+mj-lt"/>
              </a:rPr>
              <a:t>Muôn</a:t>
            </a:r>
            <a:r>
              <a:rPr lang="en-US" sz="4800" dirty="0">
                <a:solidFill>
                  <a:schemeClr val="bg1"/>
                </a:solidFill>
                <a:latin typeface="+mj-lt"/>
              </a:rPr>
              <a:t> </a:t>
            </a:r>
            <a:r>
              <a:rPr lang="en-US" sz="4800" dirty="0" err="1">
                <a:solidFill>
                  <a:schemeClr val="bg1"/>
                </a:solidFill>
                <a:latin typeface="+mj-lt"/>
              </a:rPr>
              <a:t>dân</a:t>
            </a:r>
            <a:r>
              <a:rPr lang="en-US" sz="4800" dirty="0">
                <a:solidFill>
                  <a:schemeClr val="bg1"/>
                </a:solidFill>
                <a:latin typeface="+mj-lt"/>
              </a:rPr>
              <a:t> </a:t>
            </a:r>
            <a:r>
              <a:rPr lang="en-US" sz="4800" dirty="0" err="1">
                <a:solidFill>
                  <a:schemeClr val="bg1"/>
                </a:solidFill>
                <a:latin typeface="+mj-lt"/>
              </a:rPr>
              <a:t>kính</a:t>
            </a:r>
            <a:r>
              <a:rPr lang="en-US" sz="4800" dirty="0">
                <a:solidFill>
                  <a:schemeClr val="bg1"/>
                </a:solidFill>
                <a:latin typeface="+mj-lt"/>
              </a:rPr>
              <a:t> tin </a:t>
            </a:r>
            <a:r>
              <a:rPr lang="en-US" sz="4800" dirty="0" err="1">
                <a:solidFill>
                  <a:schemeClr val="bg1"/>
                </a:solidFill>
                <a:latin typeface="+mj-lt"/>
              </a:rPr>
              <a:t>một</a:t>
            </a:r>
            <a:r>
              <a:rPr lang="en-US" sz="4800" dirty="0">
                <a:solidFill>
                  <a:schemeClr val="bg1"/>
                </a:solidFill>
                <a:latin typeface="+mj-lt"/>
              </a:rPr>
              <a:t> </a:t>
            </a:r>
            <a:r>
              <a:rPr lang="en-US" sz="4800" dirty="0" err="1">
                <a:solidFill>
                  <a:schemeClr val="bg1"/>
                </a:solidFill>
                <a:latin typeface="+mj-lt"/>
              </a:rPr>
              <a:t>Thiên</a:t>
            </a:r>
            <a:r>
              <a:rPr lang="en-US" sz="4800" dirty="0">
                <a:solidFill>
                  <a:schemeClr val="bg1"/>
                </a:solidFill>
                <a:latin typeface="+mj-lt"/>
              </a:rPr>
              <a:t> </a:t>
            </a:r>
            <a:r>
              <a:rPr lang="en-US" sz="4800" dirty="0" err="1">
                <a:solidFill>
                  <a:schemeClr val="bg1"/>
                </a:solidFill>
                <a:latin typeface="+mj-lt"/>
              </a:rPr>
              <a:t>Chúa</a:t>
            </a:r>
            <a:r>
              <a:rPr lang="en-US" sz="4800" dirty="0">
                <a:solidFill>
                  <a:schemeClr val="bg1"/>
                </a:solidFill>
                <a:latin typeface="+mj-lt"/>
              </a:rPr>
              <a:t>, </a:t>
            </a:r>
            <a:r>
              <a:rPr lang="en-US" sz="4800" dirty="0" err="1">
                <a:solidFill>
                  <a:schemeClr val="bg1"/>
                </a:solidFill>
                <a:latin typeface="+mj-lt"/>
              </a:rPr>
              <a:t>Hoa</a:t>
            </a:r>
            <a:r>
              <a:rPr lang="en-US" sz="4800" dirty="0">
                <a:solidFill>
                  <a:schemeClr val="bg1"/>
                </a:solidFill>
                <a:latin typeface="+mj-lt"/>
              </a:rPr>
              <a:t> </a:t>
            </a:r>
            <a:r>
              <a:rPr lang="en-US" sz="4800" dirty="0" err="1">
                <a:solidFill>
                  <a:schemeClr val="bg1"/>
                </a:solidFill>
                <a:latin typeface="+mj-lt"/>
              </a:rPr>
              <a:t>chen</a:t>
            </a:r>
            <a:r>
              <a:rPr lang="en-US" sz="4800" dirty="0">
                <a:solidFill>
                  <a:schemeClr val="bg1"/>
                </a:solidFill>
                <a:latin typeface="+mj-lt"/>
              </a:rPr>
              <a:t> </a:t>
            </a:r>
            <a:r>
              <a:rPr lang="en-US" sz="4800" dirty="0" err="1">
                <a:solidFill>
                  <a:schemeClr val="bg1"/>
                </a:solidFill>
                <a:latin typeface="+mj-lt"/>
              </a:rPr>
              <a:t>lá</a:t>
            </a:r>
            <a:r>
              <a:rPr lang="en-US" sz="4800" dirty="0">
                <a:solidFill>
                  <a:schemeClr val="bg1"/>
                </a:solidFill>
                <a:latin typeface="+mj-lt"/>
              </a:rPr>
              <a:t> </a:t>
            </a:r>
            <a:r>
              <a:rPr lang="en-US" sz="4800" dirty="0" err="1">
                <a:solidFill>
                  <a:schemeClr val="bg1"/>
                </a:solidFill>
                <a:latin typeface="+mj-lt"/>
              </a:rPr>
              <a:t>trên</a:t>
            </a:r>
            <a:r>
              <a:rPr lang="en-US" sz="4800" dirty="0">
                <a:solidFill>
                  <a:schemeClr val="bg1"/>
                </a:solidFill>
                <a:latin typeface="+mj-lt"/>
              </a:rPr>
              <a:t> </a:t>
            </a:r>
            <a:r>
              <a:rPr lang="en-US" sz="4800" dirty="0" err="1">
                <a:solidFill>
                  <a:schemeClr val="bg1"/>
                </a:solidFill>
                <a:latin typeface="+mj-lt"/>
              </a:rPr>
              <a:t>một</a:t>
            </a:r>
            <a:r>
              <a:rPr lang="en-US" sz="4800" dirty="0">
                <a:solidFill>
                  <a:schemeClr val="bg1"/>
                </a:solidFill>
                <a:latin typeface="+mj-lt"/>
              </a:rPr>
              <a:t> </a:t>
            </a:r>
            <a:r>
              <a:rPr lang="en-US" sz="4800" dirty="0" err="1">
                <a:solidFill>
                  <a:schemeClr val="bg1"/>
                </a:solidFill>
                <a:latin typeface="+mj-lt"/>
              </a:rPr>
              <a:t>thân</a:t>
            </a:r>
            <a:r>
              <a:rPr lang="en-US" sz="4800" dirty="0">
                <a:solidFill>
                  <a:schemeClr val="bg1"/>
                </a:solidFill>
                <a:latin typeface="+mj-lt"/>
              </a:rPr>
              <a:t> </a:t>
            </a:r>
            <a:r>
              <a:rPr lang="en-US" sz="4800" dirty="0" err="1">
                <a:solidFill>
                  <a:schemeClr val="bg1"/>
                </a:solidFill>
                <a:latin typeface="+mj-lt"/>
              </a:rPr>
              <a:t>nho</a:t>
            </a:r>
            <a:r>
              <a:rPr lang="en-US" sz="4800" dirty="0">
                <a:solidFill>
                  <a:schemeClr val="bg1"/>
                </a:solidFill>
                <a:latin typeface="+mj-lt"/>
              </a:rPr>
              <a:t>, </a:t>
            </a:r>
            <a:r>
              <a:rPr lang="en-US" sz="4800" dirty="0" err="1">
                <a:solidFill>
                  <a:schemeClr val="bg1"/>
                </a:solidFill>
                <a:latin typeface="+mj-lt"/>
              </a:rPr>
              <a:t>cùng</a:t>
            </a:r>
            <a:r>
              <a:rPr lang="en-US" sz="4800" dirty="0">
                <a:solidFill>
                  <a:schemeClr val="bg1"/>
                </a:solidFill>
                <a:latin typeface="+mj-lt"/>
              </a:rPr>
              <a:t> </a:t>
            </a:r>
            <a:r>
              <a:rPr lang="en-US" sz="4800" dirty="0" err="1">
                <a:solidFill>
                  <a:schemeClr val="bg1"/>
                </a:solidFill>
                <a:latin typeface="+mj-lt"/>
              </a:rPr>
              <a:t>một</a:t>
            </a:r>
            <a:r>
              <a:rPr lang="en-US" sz="4800" dirty="0">
                <a:solidFill>
                  <a:schemeClr val="bg1"/>
                </a:solidFill>
                <a:latin typeface="+mj-lt"/>
              </a:rPr>
              <a:t> </a:t>
            </a:r>
            <a:r>
              <a:rPr lang="en-US" sz="4800" dirty="0" err="1">
                <a:solidFill>
                  <a:schemeClr val="bg1"/>
                </a:solidFill>
                <a:latin typeface="+mj-lt"/>
              </a:rPr>
              <a:t>Chúa</a:t>
            </a:r>
            <a:r>
              <a:rPr lang="en-US" sz="4800" dirty="0">
                <a:solidFill>
                  <a:schemeClr val="bg1"/>
                </a:solidFill>
                <a:latin typeface="+mj-lt"/>
              </a:rPr>
              <a:t> </a:t>
            </a:r>
            <a:r>
              <a:rPr lang="en-US" sz="4800" dirty="0" err="1">
                <a:solidFill>
                  <a:schemeClr val="bg1"/>
                </a:solidFill>
                <a:latin typeface="+mj-lt"/>
              </a:rPr>
              <a:t>một</a:t>
            </a:r>
            <a:r>
              <a:rPr lang="en-US" sz="4800" dirty="0">
                <a:solidFill>
                  <a:schemeClr val="bg1"/>
                </a:solidFill>
                <a:latin typeface="+mj-lt"/>
              </a:rPr>
              <a:t> </a:t>
            </a:r>
            <a:r>
              <a:rPr lang="en-US" sz="4800" dirty="0" err="1">
                <a:solidFill>
                  <a:schemeClr val="bg1"/>
                </a:solidFill>
                <a:latin typeface="+mj-lt"/>
              </a:rPr>
              <a:t>nhà</a:t>
            </a:r>
            <a:r>
              <a:rPr lang="en-US" sz="4800" dirty="0">
                <a:solidFill>
                  <a:schemeClr val="bg1"/>
                </a:solidFill>
                <a:latin typeface="+mj-lt"/>
              </a:rPr>
              <a:t>, </a:t>
            </a:r>
            <a:r>
              <a:rPr lang="en-US" sz="4800" dirty="0" err="1">
                <a:solidFill>
                  <a:schemeClr val="bg1"/>
                </a:solidFill>
                <a:latin typeface="+mj-lt"/>
              </a:rPr>
              <a:t>nguồn</a:t>
            </a:r>
            <a:r>
              <a:rPr lang="en-US" sz="4800" dirty="0">
                <a:solidFill>
                  <a:schemeClr val="bg1"/>
                </a:solidFill>
                <a:latin typeface="+mj-lt"/>
              </a:rPr>
              <a:t> </a:t>
            </a:r>
            <a:r>
              <a:rPr lang="en-US" sz="4800" dirty="0" err="1">
                <a:solidFill>
                  <a:schemeClr val="bg1"/>
                </a:solidFill>
                <a:latin typeface="+mj-lt"/>
              </a:rPr>
              <a:t>vui</a:t>
            </a:r>
            <a:r>
              <a:rPr lang="en-US" sz="4800" dirty="0">
                <a:solidFill>
                  <a:schemeClr val="bg1"/>
                </a:solidFill>
                <a:latin typeface="+mj-lt"/>
              </a:rPr>
              <a:t> </a:t>
            </a:r>
            <a:r>
              <a:rPr lang="en-US" sz="4800" dirty="0" err="1">
                <a:solidFill>
                  <a:schemeClr val="bg1"/>
                </a:solidFill>
                <a:latin typeface="+mj-lt"/>
              </a:rPr>
              <a:t>ôi</a:t>
            </a:r>
            <a:r>
              <a:rPr lang="en-US" sz="4800" dirty="0">
                <a:solidFill>
                  <a:schemeClr val="bg1"/>
                </a:solidFill>
                <a:latin typeface="+mj-lt"/>
              </a:rPr>
              <a:t> </a:t>
            </a:r>
            <a:r>
              <a:rPr lang="en-US" sz="4800" dirty="0" err="1">
                <a:solidFill>
                  <a:schemeClr val="bg1"/>
                </a:solidFill>
                <a:latin typeface="+mj-lt"/>
              </a:rPr>
              <a:t>đáng</a:t>
            </a:r>
            <a:r>
              <a:rPr lang="en-US" sz="4800" dirty="0">
                <a:solidFill>
                  <a:schemeClr val="bg1"/>
                </a:solidFill>
                <a:latin typeface="+mj-lt"/>
              </a:rPr>
              <a:t> </a:t>
            </a:r>
            <a:r>
              <a:rPr lang="en-US" sz="4800" dirty="0" err="1">
                <a:solidFill>
                  <a:schemeClr val="bg1"/>
                </a:solidFill>
                <a:latin typeface="+mj-lt"/>
              </a:rPr>
              <a:t>mong</a:t>
            </a:r>
            <a:r>
              <a:rPr lang="en-US" sz="4800" dirty="0">
                <a:solidFill>
                  <a:schemeClr val="bg1"/>
                </a:solidFill>
                <a:latin typeface="+mj-lt"/>
              </a:rPr>
              <a:t> </a:t>
            </a:r>
            <a:r>
              <a:rPr lang="en-US" sz="4800" dirty="0" err="1">
                <a:solidFill>
                  <a:schemeClr val="bg1"/>
                </a:solidFill>
                <a:latin typeface="+mj-lt"/>
              </a:rPr>
              <a:t>chờ</a:t>
            </a:r>
            <a:r>
              <a:rPr lang="en-US" sz="4800" dirty="0">
                <a:solidFill>
                  <a:schemeClr val="bg1"/>
                </a:solidFill>
                <a:latin typeface="+mj-lt"/>
              </a:rPr>
              <a:t>. </a:t>
            </a:r>
            <a:endParaRPr lang="vi-VN" sz="4800" dirty="0">
              <a:solidFill>
                <a:schemeClr val="bg1"/>
              </a:solidFill>
              <a:latin typeface="+mj-lt"/>
            </a:endParaRPr>
          </a:p>
        </p:txBody>
      </p:sp>
    </p:spTree>
    <p:extLst>
      <p:ext uri="{BB962C8B-B14F-4D97-AF65-F5344CB8AC3E}">
        <p14:creationId xmlns:p14="http://schemas.microsoft.com/office/powerpoint/2010/main" val="3776737115"/>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0892847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i="1">
                <a:solidFill>
                  <a:srgbClr val="FFFF00"/>
                </a:solidFill>
                <a:effectLst/>
                <a:latin typeface="+mj-lt"/>
                <a:cs typeface="Times New Roman" panose="02020603050405020304" pitchFamily="18" charset="0"/>
              </a:rPr>
              <a:t>KINH VINH DANH</a:t>
            </a:r>
          </a:p>
          <a:p>
            <a:pPr eaLnBrk="1" hangingPunct="1">
              <a:lnSpc>
                <a:spcPct val="150000"/>
              </a:lnSpc>
            </a:pPr>
            <a:r>
              <a:rPr lang="en-US" sz="7200" b="0" i="1">
                <a:solidFill>
                  <a:srgbClr val="FFFF00"/>
                </a:solidFill>
                <a:effectLst/>
                <a:latin typeface="+mj-lt"/>
                <a:cs typeface="Times New Roman" panose="02020603050405020304" pitchFamily="18" charset="0"/>
              </a:rPr>
              <a:t>Ca Lên Đi 2</a:t>
            </a:r>
            <a:endParaRPr lang="vi-VN" sz="7200" b="0" i="1">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687447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a:solidFill>
                  <a:srgbClr val="FFFF00"/>
                </a:solidFill>
                <a:effectLst/>
                <a:latin typeface="+mj-lt"/>
                <a:cs typeface="Times New Roman" panose="02020603050405020304" pitchFamily="18" charset="0"/>
              </a:rPr>
              <a:t>KINH VINH DANH</a:t>
            </a:r>
            <a:endParaRPr lang="vi-VN" sz="7200" b="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49860697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vi-VN" sz="5400" b="0" i="1" u="sng">
                <a:solidFill>
                  <a:srgbClr val="FFFF00"/>
                </a:solidFill>
                <a:effectLst/>
                <a:latin typeface="+mj-lt"/>
                <a:cs typeface="Times New Roman" panose="02020603050405020304" pitchFamily="18" charset="0"/>
              </a:rPr>
              <a:t>Chủ tế: </a:t>
            </a:r>
            <a:r>
              <a:rPr lang="vi-VN" sz="5400" b="0" i="1">
                <a:solidFill>
                  <a:srgbClr val="FFFF00"/>
                </a:solidFill>
                <a:effectLst/>
                <a:latin typeface="+mj-lt"/>
                <a:cs typeface="Times New Roman" panose="02020603050405020304" pitchFamily="18" charset="0"/>
              </a:rPr>
              <a:t>Vinh danh Thiên Chúa trên các tầng trời. </a:t>
            </a:r>
            <a:r>
              <a:rPr lang="vi-VN" sz="5400" b="0">
                <a:solidFill>
                  <a:schemeClr val="bg1"/>
                </a:solidFill>
                <a:effectLst/>
                <a:latin typeface="+mj-lt"/>
                <a:cs typeface="Times New Roman" panose="02020603050405020304" pitchFamily="18" charset="0"/>
              </a:rPr>
              <a:t>Và bình an dưới thế, bình an dưới thế cho người thiện tâm. </a:t>
            </a:r>
            <a:endParaRPr lang="vi-VN" sz="72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9327871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just" eaLnBrk="1" hangingPunct="1">
              <a:lnSpc>
                <a:spcPct val="140000"/>
              </a:lnSpc>
            </a:pPr>
            <a:r>
              <a:rPr lang="en-US" sz="4800" b="0">
                <a:solidFill>
                  <a:schemeClr val="bg1"/>
                </a:solidFill>
                <a:effectLst/>
                <a:latin typeface="+mj-lt"/>
                <a:cs typeface="Times New Roman" panose="02020603050405020304" pitchFamily="18" charset="0"/>
              </a:rPr>
              <a:t>Chúng con ca ngợi Chúa. Chúng con chúc tụng Chúa. Chúng con thờ lạy Chúa. Chúng con tôn vinh Chúa. Chúng con cảm tạ Chúa vì vinh quang cao cả Chúa. </a:t>
            </a:r>
          </a:p>
        </p:txBody>
      </p:sp>
    </p:spTree>
    <p:extLst>
      <p:ext uri="{BB962C8B-B14F-4D97-AF65-F5344CB8AC3E}">
        <p14:creationId xmlns:p14="http://schemas.microsoft.com/office/powerpoint/2010/main" val="34530946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400" b="0">
                <a:solidFill>
                  <a:schemeClr val="bg1"/>
                </a:solidFill>
                <a:effectLst/>
                <a:latin typeface="+mj-lt"/>
                <a:cs typeface="Times New Roman" panose="02020603050405020304" pitchFamily="18" charset="0"/>
              </a:rPr>
              <a:t>Lạy Chúa là Thiên Chúa, là Vua trên trời, là Chúa Cha toàn năng. Lạy Con Một Thiên Chúa, </a:t>
            </a:r>
            <a:r>
              <a:rPr lang="vi-VN" sz="5400" b="0">
                <a:solidFill>
                  <a:srgbClr val="FFFF00"/>
                </a:solidFill>
                <a:effectLst/>
                <a:latin typeface="+mj-lt"/>
                <a:cs typeface="Times New Roman" panose="02020603050405020304" pitchFamily="18" charset="0"/>
              </a:rPr>
              <a:t>Chúa Giê-su Ki-tô. </a:t>
            </a:r>
          </a:p>
        </p:txBody>
      </p:sp>
    </p:spTree>
    <p:extLst>
      <p:ext uri="{BB962C8B-B14F-4D97-AF65-F5344CB8AC3E}">
        <p14:creationId xmlns:p14="http://schemas.microsoft.com/office/powerpoint/2010/main" val="13612673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vi-VN" sz="4800" b="0">
                <a:solidFill>
                  <a:schemeClr val="bg1"/>
                </a:solidFill>
                <a:effectLst/>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393044910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vi-VN" sz="4800" b="0">
                <a:solidFill>
                  <a:schemeClr val="bg1"/>
                </a:solidFill>
                <a:effectLst/>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48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5550585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400" b="0">
                <a:solidFill>
                  <a:schemeClr val="bg1"/>
                </a:solidFill>
                <a:effectLst/>
                <a:latin typeface="+mj-lt"/>
                <a:cs typeface="Times New Roman" panose="02020603050405020304" pitchFamily="18" charset="0"/>
              </a:rPr>
              <a:t>Vì lạy </a:t>
            </a:r>
            <a:r>
              <a:rPr lang="en-US" sz="4400" b="0">
                <a:solidFill>
                  <a:srgbClr val="FFFF00"/>
                </a:solidFill>
                <a:effectLst/>
                <a:latin typeface="+mj-lt"/>
                <a:cs typeface="Times New Roman" panose="02020603050405020304" pitchFamily="18" charset="0"/>
              </a:rPr>
              <a:t>Chúa Giê-su Ki-tô, </a:t>
            </a:r>
            <a:r>
              <a:rPr lang="en-US" sz="4400" b="0">
                <a:solidFill>
                  <a:schemeClr val="bg1"/>
                </a:solidFill>
                <a:effectLst/>
                <a:latin typeface="+mj-lt"/>
                <a:cs typeface="Times New Roman" panose="02020603050405020304" pitchFamily="18" charset="0"/>
              </a:rPr>
              <a:t>chỉ có Chúa là Đấng Thánh, chỉ có Chúa là Chúa, chỉ có Chúa là Đấng Tối Cao, cùng Đức Chúa Thánh Thần trong vinh quang Đức Chúa Cha. </a:t>
            </a:r>
            <a:r>
              <a:rPr lang="en-US" sz="4400" b="0" u="sng">
                <a:solidFill>
                  <a:srgbClr val="FFFF00"/>
                </a:solidFill>
                <a:effectLst/>
                <a:latin typeface="+mj-lt"/>
                <a:cs typeface="Times New Roman" panose="02020603050405020304" pitchFamily="18" charset="0"/>
              </a:rPr>
              <a:t>A-men. A-men. </a:t>
            </a:r>
            <a:endParaRPr lang="vi-VN" sz="4400" b="0" u="sng">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41955961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a:solidFill>
                  <a:srgbClr val="FFFF00"/>
                </a:solidFill>
                <a:effectLst/>
                <a:latin typeface="+mj-lt"/>
              </a:rPr>
              <a:t>TẬP HÁT CỘNG ĐOÀN</a:t>
            </a:r>
          </a:p>
        </p:txBody>
      </p:sp>
    </p:spTree>
    <p:extLst>
      <p:ext uri="{BB962C8B-B14F-4D97-AF65-F5344CB8AC3E}">
        <p14:creationId xmlns:p14="http://schemas.microsoft.com/office/powerpoint/2010/main" val="6024125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0892847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a:solidFill>
                  <a:srgbClr val="FFFF00"/>
                </a:solidFill>
                <a:effectLst/>
                <a:latin typeface="+mj-lt"/>
                <a:cs typeface="Times New Roman" panose="02020603050405020304" pitchFamily="18" charset="0"/>
              </a:rPr>
              <a:t>KINH VINH DANH</a:t>
            </a:r>
            <a:endParaRPr lang="vi-VN" sz="7200" b="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7798389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0" u="sng">
                <a:solidFill>
                  <a:srgbClr val="FFFF00"/>
                </a:solidFill>
                <a:effectLst/>
                <a:latin typeface="+mj-lt"/>
                <a:cs typeface="Times New Roman" panose="02020603050405020304" pitchFamily="18" charset="0"/>
              </a:rPr>
              <a:t>Chủ tế:</a:t>
            </a:r>
            <a:r>
              <a:rPr lang="en-US" sz="4000" b="0">
                <a:solidFill>
                  <a:srgbClr val="FFFF00"/>
                </a:solidFill>
                <a:effectLst/>
                <a:latin typeface="+mj-lt"/>
                <a:cs typeface="Times New Roman" panose="02020603050405020304" pitchFamily="18" charset="0"/>
              </a:rPr>
              <a:t> </a:t>
            </a:r>
            <a:r>
              <a:rPr lang="en-US" sz="5400" b="0" i="1">
                <a:solidFill>
                  <a:srgbClr val="FFFF00"/>
                </a:solidFill>
                <a:effectLst/>
                <a:latin typeface="+mj-lt"/>
                <a:cs typeface="Times New Roman" panose="02020603050405020304" pitchFamily="18" charset="0"/>
              </a:rPr>
              <a:t>Vinh danh Thiên Chúa trên các tầng trời.</a:t>
            </a:r>
            <a:br>
              <a:rPr lang="en-US" sz="5400" b="0" i="1">
                <a:solidFill>
                  <a:srgbClr val="FFFF00"/>
                </a:solidFill>
                <a:effectLst/>
                <a:latin typeface="+mj-lt"/>
                <a:cs typeface="Times New Roman" panose="02020603050405020304" pitchFamily="18" charset="0"/>
              </a:rPr>
            </a:br>
            <a:r>
              <a:rPr lang="vi-VN" sz="5400" b="0">
                <a:solidFill>
                  <a:srgbClr val="FFFF00"/>
                </a:solidFill>
                <a:effectLst/>
                <a:latin typeface="+mj-lt"/>
                <a:cs typeface="Times New Roman" panose="02020603050405020304" pitchFamily="18" charset="0"/>
              </a:rPr>
              <a:t>A+B:</a:t>
            </a:r>
            <a:r>
              <a:rPr lang="vi-VN" sz="5400" b="0">
                <a:solidFill>
                  <a:schemeClr val="bg1"/>
                </a:solidFill>
                <a:effectLst/>
                <a:latin typeface="+mj-lt"/>
                <a:cs typeface="Times New Roman" panose="02020603050405020304" pitchFamily="18" charset="0"/>
              </a:rPr>
              <a:t> Và bình an dưới thế cho người thiện tâm</a:t>
            </a:r>
            <a:r>
              <a:rPr lang="en-US" sz="5400" b="0">
                <a:solidFill>
                  <a:schemeClr val="bg1"/>
                </a:solidFill>
                <a:effectLst/>
                <a:latin typeface="+mj-lt"/>
                <a:cs typeface="Times New Roman" panose="02020603050405020304" pitchFamily="18" charset="0"/>
              </a:rPr>
              <a:t>.</a:t>
            </a:r>
            <a:endParaRPr lang="vi-VN" sz="54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9006529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0" u="sng">
                <a:solidFill>
                  <a:srgbClr val="FFFF00"/>
                </a:solidFill>
                <a:effectLst/>
                <a:latin typeface="+mj-lt"/>
                <a:cs typeface="Times New Roman" panose="02020603050405020304" pitchFamily="18" charset="0"/>
              </a:rPr>
              <a:t>A:</a:t>
            </a:r>
            <a:r>
              <a:rPr lang="en-US" sz="5000" b="0">
                <a:solidFill>
                  <a:schemeClr val="bg1"/>
                </a:solidFill>
                <a:effectLst/>
                <a:latin typeface="+mj-lt"/>
                <a:cs typeface="Times New Roman" panose="02020603050405020304" pitchFamily="18" charset="0"/>
              </a:rPr>
              <a:t> Chúng con ca ngợi Chúa.</a:t>
            </a:r>
          </a:p>
          <a:p>
            <a:pPr algn="l" eaLnBrk="1" hangingPunct="1">
              <a:lnSpc>
                <a:spcPct val="140000"/>
              </a:lnSpc>
            </a:pPr>
            <a:r>
              <a:rPr lang="en-US" sz="5000" b="0" u="sng">
                <a:solidFill>
                  <a:srgbClr val="FFFF00"/>
                </a:solidFill>
                <a:effectLst/>
                <a:latin typeface="+mj-lt"/>
                <a:cs typeface="Times New Roman" panose="02020603050405020304" pitchFamily="18" charset="0"/>
              </a:rPr>
              <a:t>B:</a:t>
            </a:r>
            <a:r>
              <a:rPr lang="en-US" sz="5000" b="0">
                <a:solidFill>
                  <a:schemeClr val="bg1"/>
                </a:solidFill>
                <a:effectLst/>
                <a:latin typeface="+mj-lt"/>
                <a:cs typeface="Times New Roman" panose="02020603050405020304" pitchFamily="18" charset="0"/>
              </a:rPr>
              <a:t> Chúng con chúc tụng Chúa. </a:t>
            </a:r>
            <a:br>
              <a:rPr lang="en-US" sz="5000" b="0">
                <a:solidFill>
                  <a:schemeClr val="bg1"/>
                </a:solidFill>
                <a:effectLst/>
                <a:latin typeface="+mj-lt"/>
                <a:cs typeface="Times New Roman" panose="02020603050405020304" pitchFamily="18" charset="0"/>
              </a:rPr>
            </a:br>
            <a:r>
              <a:rPr lang="en-US" sz="5000" b="0">
                <a:solidFill>
                  <a:srgbClr val="FFFF00"/>
                </a:solidFill>
                <a:effectLst/>
                <a:latin typeface="+mj-lt"/>
                <a:cs typeface="Times New Roman" panose="02020603050405020304" pitchFamily="18" charset="0"/>
              </a:rPr>
              <a:t>A:</a:t>
            </a:r>
            <a:r>
              <a:rPr lang="en-US" sz="5000" b="0">
                <a:solidFill>
                  <a:schemeClr val="bg1"/>
                </a:solidFill>
                <a:effectLst/>
                <a:latin typeface="+mj-lt"/>
                <a:cs typeface="Times New Roman" panose="02020603050405020304" pitchFamily="18" charset="0"/>
              </a:rPr>
              <a:t> Chúng con thờ lạy Chúa. </a:t>
            </a:r>
          </a:p>
          <a:p>
            <a:pPr algn="l" eaLnBrk="1" hangingPunct="1">
              <a:lnSpc>
                <a:spcPct val="140000"/>
              </a:lnSpc>
            </a:pPr>
            <a:r>
              <a:rPr lang="en-US" sz="5000" b="0">
                <a:solidFill>
                  <a:srgbClr val="FFFF00"/>
                </a:solidFill>
                <a:effectLst/>
                <a:latin typeface="+mj-lt"/>
                <a:cs typeface="Times New Roman" panose="02020603050405020304" pitchFamily="18" charset="0"/>
              </a:rPr>
              <a:t>B:</a:t>
            </a:r>
            <a:r>
              <a:rPr lang="en-US" sz="5000" b="0">
                <a:solidFill>
                  <a:schemeClr val="bg1"/>
                </a:solidFill>
                <a:effectLst/>
                <a:latin typeface="+mj-lt"/>
                <a:cs typeface="Times New Roman" panose="02020603050405020304" pitchFamily="18" charset="0"/>
              </a:rPr>
              <a:t> Chúng con tôn vinh Chúa.</a:t>
            </a:r>
          </a:p>
        </p:txBody>
      </p:sp>
    </p:spTree>
    <p:extLst>
      <p:ext uri="{BB962C8B-B14F-4D97-AF65-F5344CB8AC3E}">
        <p14:creationId xmlns:p14="http://schemas.microsoft.com/office/powerpoint/2010/main" val="110553222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Chúng con cảm tạ Chúa vì vinh quang cao cả Chúa.</a:t>
            </a:r>
          </a:p>
          <a:p>
            <a:pPr marL="0" indent="0" algn="just" eaLnBrk="1" hangingPunct="1">
              <a:lnSpc>
                <a:spcPct val="140000"/>
              </a:lnSpc>
              <a:buFontTx/>
              <a:buNone/>
            </a:pPr>
            <a:r>
              <a:rPr lang="vi-VN" sz="4800" b="0">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20529939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Lạy con một Thiên Chúa,            Chúa Giêsu Kitô.</a:t>
            </a:r>
          </a:p>
          <a:p>
            <a:pPr marL="0" indent="0" algn="just" eaLnBrk="1" hangingPunct="1">
              <a:lnSpc>
                <a:spcPct val="145000"/>
              </a:lnSpc>
              <a:buFontTx/>
              <a:buNone/>
            </a:pPr>
            <a:r>
              <a:rPr lang="vi-VN" sz="4800" b="0">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42616669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A:</a:t>
            </a:r>
            <a:r>
              <a:rPr lang="en-US" sz="5400" b="0">
                <a:solidFill>
                  <a:schemeClr val="bg1"/>
                </a:solidFill>
                <a:effectLst/>
                <a:latin typeface="+mj-lt"/>
                <a:cs typeface="Times New Roman" panose="02020603050405020304" pitchFamily="18" charset="0"/>
              </a:rPr>
              <a:t> Chúa xóa tội trần gian, xin thương xót chúng con.</a:t>
            </a:r>
          </a:p>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B:</a:t>
            </a:r>
            <a:r>
              <a:rPr lang="en-US" sz="5400" b="0">
                <a:solidFill>
                  <a:schemeClr val="bg1"/>
                </a:solidFill>
                <a:effectLst/>
                <a:latin typeface="+mj-lt"/>
                <a:cs typeface="Times New Roman" panose="02020603050405020304" pitchFamily="18" charset="0"/>
              </a:rPr>
              <a:t> Chúa xóa tội trần gian, xin nhậm lời chúng con cầu khẩn.</a:t>
            </a:r>
          </a:p>
        </p:txBody>
      </p:sp>
    </p:spTree>
    <p:extLst>
      <p:ext uri="{BB962C8B-B14F-4D97-AF65-F5344CB8AC3E}">
        <p14:creationId xmlns:p14="http://schemas.microsoft.com/office/powerpoint/2010/main" val="363437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Chúa ngự bên hữu Đức Chúa Cha, xin thương xót chúng con.</a:t>
            </a:r>
          </a:p>
          <a:p>
            <a:pPr marL="0" indent="0" algn="just" eaLnBrk="1" hangingPunct="1">
              <a:lnSpc>
                <a:spcPct val="150000"/>
              </a:lnSpc>
              <a:buFontTx/>
              <a:buNone/>
            </a:pPr>
            <a:r>
              <a:rPr lang="vi-VN" sz="4800" b="0" u="sng">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Vì lạy Chúa Giêsu Kitô, chỉ có Chúa là Đấng Thánh.</a:t>
            </a:r>
          </a:p>
        </p:txBody>
      </p:sp>
    </p:spTree>
    <p:extLst>
      <p:ext uri="{BB962C8B-B14F-4D97-AF65-F5344CB8AC3E}">
        <p14:creationId xmlns:p14="http://schemas.microsoft.com/office/powerpoint/2010/main" val="11773311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br>
              <a:rPr lang="en-US" sz="4000" b="0">
                <a:solidFill>
                  <a:schemeClr val="bg1"/>
                </a:solidFill>
                <a:effectLst/>
                <a:latin typeface="+mj-lt"/>
              </a:rPr>
            </a:br>
            <a:endParaRPr lang="en-US" sz="4000" b="0">
              <a:solidFill>
                <a:schemeClr val="bg1"/>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0">
                <a:solidFill>
                  <a:schemeClr val="bg1"/>
                </a:solidFill>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a:t>
            </a:r>
            <a:r>
              <a:rPr lang="en-US" sz="4400" b="0" u="sng">
                <a:solidFill>
                  <a:srgbClr val="FFFF00"/>
                </a:solidFill>
                <a:effectLst/>
                <a:latin typeface="+mj-lt"/>
                <a:cs typeface="Times New Roman" panose="02020603050405020304" pitchFamily="18" charset="0"/>
              </a:rPr>
              <a:t>B</a:t>
            </a:r>
            <a:r>
              <a:rPr lang="vi-VN" sz="4400" b="0" u="sng">
                <a:solidFill>
                  <a:srgbClr val="FFFF00"/>
                </a:solidFill>
                <a:effectLst/>
                <a:latin typeface="+mj-lt"/>
                <a:cs typeface="Times New Roman" panose="02020603050405020304" pitchFamily="18" charset="0"/>
              </a:rPr>
              <a:t>:</a:t>
            </a:r>
            <a:r>
              <a:rPr lang="vi-VN" sz="4400" b="0">
                <a:solidFill>
                  <a:schemeClr val="bg1"/>
                </a:solidFill>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27410706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98"/>
            <a:ext cx="9144000" cy="5135103"/>
          </a:xfrm>
          <a:prstGeom prst="rect">
            <a:avLst/>
          </a:prstGeom>
        </p:spPr>
      </p:pic>
    </p:spTree>
    <p:extLst>
      <p:ext uri="{BB962C8B-B14F-4D97-AF65-F5344CB8AC3E}">
        <p14:creationId xmlns:p14="http://schemas.microsoft.com/office/powerpoint/2010/main" val="19910667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8000" u="sng">
                <a:solidFill>
                  <a:srgbClr val="FFFF00"/>
                </a:solidFill>
              </a:rPr>
              <a:t>Đk:</a:t>
            </a:r>
            <a:r>
              <a:rPr lang="en-US" sz="8000">
                <a:solidFill>
                  <a:schemeClr val="bg1"/>
                </a:solidFill>
              </a:rPr>
              <a:t> </a:t>
            </a:r>
            <a:r>
              <a:rPr lang="vi-VN" sz="8000">
                <a:solidFill>
                  <a:schemeClr val="bg1"/>
                </a:solidFill>
              </a:rPr>
              <a:t>Nào tụng ca Chúa đi, Đấng chữa trị bao cõi lòng nát tan.</a:t>
            </a:r>
            <a:endParaRPr lang="en-US" sz="8000">
              <a:solidFill>
                <a:schemeClr val="bg1"/>
              </a:solidFill>
            </a:endParaRPr>
          </a:p>
        </p:txBody>
      </p:sp>
    </p:spTree>
    <p:extLst>
      <p:ext uri="{BB962C8B-B14F-4D97-AF65-F5344CB8AC3E}">
        <p14:creationId xmlns:p14="http://schemas.microsoft.com/office/powerpoint/2010/main" val="14711445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196" y="24384"/>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374904" y="285750"/>
            <a:ext cx="8305800" cy="1569660"/>
          </a:xfrm>
          <a:prstGeom prst="rect">
            <a:avLst/>
          </a:prstGeom>
          <a:noFill/>
        </p:spPr>
        <p:txBody>
          <a:bodyPr wrap="square" rtlCol="0">
            <a:spAutoFit/>
          </a:bodyPr>
          <a:lstStyle/>
          <a:p>
            <a:r>
              <a:rPr lang="vi-VN" sz="3200" b="1">
                <a:ln w="1905"/>
                <a:solidFill>
                  <a:srgbClr val="A50021"/>
                </a:solidFill>
                <a:effectLst>
                  <a:innerShdw blurRad="69850" dist="43180" dir="5400000">
                    <a:srgbClr val="000000">
                      <a:alpha val="65000"/>
                    </a:srgbClr>
                  </a:innerShdw>
                </a:effectLst>
              </a:rPr>
              <a:t>Bài đọc </a:t>
            </a:r>
            <a:r>
              <a:rPr lang="en-US" sz="3200" b="1">
                <a:ln w="1905"/>
                <a:solidFill>
                  <a:srgbClr val="A50021"/>
                </a:solidFill>
                <a:effectLst>
                  <a:innerShdw blurRad="69850" dist="43180" dir="5400000">
                    <a:srgbClr val="000000">
                      <a:alpha val="65000"/>
                    </a:srgbClr>
                  </a:innerShdw>
                </a:effectLst>
              </a:rPr>
              <a:t>1</a:t>
            </a:r>
            <a:r>
              <a:rPr lang="vi-VN" sz="3200" b="1">
                <a:ln w="1905"/>
                <a:solidFill>
                  <a:srgbClr val="A50021"/>
                </a:solidFill>
                <a:effectLst>
                  <a:innerShdw blurRad="69850" dist="43180" dir="5400000">
                    <a:srgbClr val="000000">
                      <a:alpha val="65000"/>
                    </a:srgbClr>
                  </a:innerShdw>
                </a:effectLst>
              </a:rPr>
              <a:t>.</a:t>
            </a:r>
          </a:p>
          <a:p>
            <a:r>
              <a:rPr lang="vi-VN" sz="3200"/>
              <a:t>Mãi tới lúc hoàng hôn, tôi chìm trong mê sảng.</a:t>
            </a:r>
          </a:p>
          <a:p>
            <a:r>
              <a:rPr lang="vi-VN" sz="3200">
                <a:solidFill>
                  <a:srgbClr val="FF0000"/>
                </a:solidFill>
              </a:rPr>
              <a:t>Bài trích sách Gióp.</a:t>
            </a:r>
          </a:p>
        </p:txBody>
      </p:sp>
    </p:spTree>
    <p:extLst>
      <p:ext uri="{BB962C8B-B14F-4D97-AF65-F5344CB8AC3E}">
        <p14:creationId xmlns:p14="http://schemas.microsoft.com/office/powerpoint/2010/main" val="34501000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a:solidFill>
                  <a:srgbClr val="FFFF00"/>
                </a:solidFill>
              </a:rPr>
              <a:t>THÁNH VỊNH 146</a:t>
            </a:r>
            <a:br>
              <a:rPr lang="en-US">
                <a:solidFill>
                  <a:srgbClr val="FFFF00"/>
                </a:solidFill>
              </a:rPr>
            </a:br>
            <a:r>
              <a:rPr lang="en-US">
                <a:solidFill>
                  <a:srgbClr val="FFFF00"/>
                </a:solidFill>
              </a:rPr>
              <a:t>CHÚA NHẬT V THƯỜNG NIÊN</a:t>
            </a:r>
            <a:br>
              <a:rPr lang="en-US">
                <a:solidFill>
                  <a:srgbClr val="FFFF00"/>
                </a:solidFill>
              </a:rPr>
            </a:br>
            <a:r>
              <a:rPr lang="en-US">
                <a:solidFill>
                  <a:srgbClr val="FFFF00"/>
                </a:solidFill>
              </a:rPr>
              <a:t>NĂM B </a:t>
            </a:r>
            <a:br>
              <a:rPr lang="en-US">
                <a:solidFill>
                  <a:srgbClr val="FFFF00"/>
                </a:solidFill>
              </a:rPr>
            </a:br>
            <a:r>
              <a:rPr lang="en-US" i="1">
                <a:solidFill>
                  <a:schemeClr val="bg1"/>
                </a:solidFill>
              </a:rPr>
              <a:t>Lm Kim Long</a:t>
            </a:r>
            <a:br>
              <a:rPr lang="en-US" i="1">
                <a:solidFill>
                  <a:schemeClr val="bg1"/>
                </a:solidFill>
              </a:rPr>
            </a:br>
            <a:r>
              <a:rPr lang="en-US" i="1">
                <a:solidFill>
                  <a:schemeClr val="bg1"/>
                </a:solidFill>
              </a:rPr>
              <a:t>03 Câu</a:t>
            </a:r>
          </a:p>
        </p:txBody>
      </p:sp>
    </p:spTree>
    <p:extLst>
      <p:ext uri="{BB962C8B-B14F-4D97-AF65-F5344CB8AC3E}">
        <p14:creationId xmlns:p14="http://schemas.microsoft.com/office/powerpoint/2010/main" val="21772116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8000" u="sng">
                <a:solidFill>
                  <a:srgbClr val="FFFF00"/>
                </a:solidFill>
              </a:rPr>
              <a:t>Đk:</a:t>
            </a:r>
            <a:r>
              <a:rPr lang="en-US" sz="8000">
                <a:solidFill>
                  <a:schemeClr val="bg1"/>
                </a:solidFill>
              </a:rPr>
              <a:t> </a:t>
            </a:r>
            <a:r>
              <a:rPr lang="vi-VN" sz="8000">
                <a:solidFill>
                  <a:schemeClr val="bg1"/>
                </a:solidFill>
              </a:rPr>
              <a:t>Nào tụng ca Chúa đi, Đấng chữa trị bao cõi lòng nát tan.</a:t>
            </a:r>
            <a:endParaRPr lang="en-US" sz="8000">
              <a:solidFill>
                <a:schemeClr val="bg1"/>
              </a:solidFill>
            </a:endParaRPr>
          </a:p>
        </p:txBody>
      </p:sp>
    </p:spTree>
    <p:extLst>
      <p:ext uri="{BB962C8B-B14F-4D97-AF65-F5344CB8AC3E}">
        <p14:creationId xmlns:p14="http://schemas.microsoft.com/office/powerpoint/2010/main" val="21645870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a:solidFill>
                  <a:srgbClr val="FFFF00"/>
                </a:solidFill>
              </a:rPr>
              <a:t>Tk1:</a:t>
            </a:r>
            <a:r>
              <a:rPr lang="en-US" sz="5400">
                <a:solidFill>
                  <a:schemeClr val="bg1"/>
                </a:solidFill>
              </a:rPr>
              <a:t> </a:t>
            </a:r>
            <a:r>
              <a:rPr lang="vi-VN" sz="5400">
                <a:solidFill>
                  <a:schemeClr val="bg1"/>
                </a:solidFill>
              </a:rPr>
              <a:t>Ca tụng Chúa đi, thú vị dường bao được hát kính Danh Ngài. Thỏa tình biết mấy được ngợi khen Chúa, Ngài là Đấng xây dựng lại Gia-liêm, qui tụ Ít-ra-en tản lạc khắp nơi về.</a:t>
            </a:r>
            <a:endParaRPr lang="en-US" sz="5400">
              <a:solidFill>
                <a:schemeClr val="bg1"/>
              </a:solidFill>
            </a:endParaRPr>
          </a:p>
        </p:txBody>
      </p:sp>
    </p:spTree>
    <p:extLst>
      <p:ext uri="{BB962C8B-B14F-4D97-AF65-F5344CB8AC3E}">
        <p14:creationId xmlns:p14="http://schemas.microsoft.com/office/powerpoint/2010/main" val="35092717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8000" u="sng">
                <a:solidFill>
                  <a:srgbClr val="FFFF00"/>
                </a:solidFill>
              </a:rPr>
              <a:t>Đk:</a:t>
            </a:r>
            <a:r>
              <a:rPr lang="en-US" sz="8000">
                <a:solidFill>
                  <a:schemeClr val="bg1"/>
                </a:solidFill>
              </a:rPr>
              <a:t> </a:t>
            </a:r>
            <a:r>
              <a:rPr lang="vi-VN" sz="8000">
                <a:solidFill>
                  <a:schemeClr val="bg1"/>
                </a:solidFill>
              </a:rPr>
              <a:t>Nào tụng ca Chúa đi, Đấng chữa trị bao cõi lòng nát tan.</a:t>
            </a:r>
            <a:endParaRPr lang="en-US" sz="8000">
              <a:solidFill>
                <a:schemeClr val="bg1"/>
              </a:solidFill>
            </a:endParaRPr>
          </a:p>
        </p:txBody>
      </p:sp>
    </p:spTree>
    <p:extLst>
      <p:ext uri="{BB962C8B-B14F-4D97-AF65-F5344CB8AC3E}">
        <p14:creationId xmlns:p14="http://schemas.microsoft.com/office/powerpoint/2010/main" val="19467610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a:solidFill>
                  <a:srgbClr val="FFFF00"/>
                </a:solidFill>
              </a:rPr>
              <a:t>Tk2:</a:t>
            </a:r>
            <a:r>
              <a:rPr lang="en-US" sz="5400">
                <a:solidFill>
                  <a:schemeClr val="bg1"/>
                </a:solidFill>
              </a:rPr>
              <a:t> </a:t>
            </a:r>
            <a:r>
              <a:rPr lang="vi-VN" sz="5400">
                <a:solidFill>
                  <a:schemeClr val="bg1"/>
                </a:solidFill>
              </a:rPr>
              <a:t>Bao lòng nát tan Chúa đã dủ thương mà cứu chữa cho lành, và bao thương tích Ngài đã băng bó. Ngài định số sao trời là bao nhiêu, tên gọi mỗi ngôi sao Ngài đà ấn định rồi.</a:t>
            </a:r>
            <a:endParaRPr lang="en-US" sz="5400">
              <a:solidFill>
                <a:schemeClr val="bg1"/>
              </a:solidFill>
            </a:endParaRPr>
          </a:p>
        </p:txBody>
      </p:sp>
    </p:spTree>
    <p:extLst>
      <p:ext uri="{BB962C8B-B14F-4D97-AF65-F5344CB8AC3E}">
        <p14:creationId xmlns:p14="http://schemas.microsoft.com/office/powerpoint/2010/main" val="3973858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8000" u="sng">
                <a:solidFill>
                  <a:srgbClr val="FFFF00"/>
                </a:solidFill>
              </a:rPr>
              <a:t>Đk:</a:t>
            </a:r>
            <a:r>
              <a:rPr lang="en-US" sz="8000">
                <a:solidFill>
                  <a:schemeClr val="bg1"/>
                </a:solidFill>
              </a:rPr>
              <a:t> </a:t>
            </a:r>
            <a:r>
              <a:rPr lang="vi-VN" sz="8000">
                <a:solidFill>
                  <a:schemeClr val="bg1"/>
                </a:solidFill>
              </a:rPr>
              <a:t>Nào tụng ca Chúa đi, Đấng chữa trị bao cõi lòng nát tan.</a:t>
            </a:r>
            <a:endParaRPr lang="en-US" sz="8000">
              <a:solidFill>
                <a:schemeClr val="bg1"/>
              </a:solidFill>
            </a:endParaRPr>
          </a:p>
        </p:txBody>
      </p:sp>
    </p:spTree>
    <p:extLst>
      <p:ext uri="{BB962C8B-B14F-4D97-AF65-F5344CB8AC3E}">
        <p14:creationId xmlns:p14="http://schemas.microsoft.com/office/powerpoint/2010/main" val="19677265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u="sng">
                <a:solidFill>
                  <a:srgbClr val="FFFF00"/>
                </a:solidFill>
              </a:rPr>
              <a:t>Tk3:</a:t>
            </a:r>
            <a:r>
              <a:rPr lang="en-US" sz="4800">
                <a:solidFill>
                  <a:schemeClr val="bg1"/>
                </a:solidFill>
              </a:rPr>
              <a:t> </a:t>
            </a:r>
            <a:r>
              <a:rPr lang="vi-VN" sz="4800">
                <a:solidFill>
                  <a:schemeClr val="bg1"/>
                </a:solidFill>
              </a:rPr>
              <a:t>Ôi thực Chúa ta vĩ đại dường bao và trí sáng khôn lường. Quyền lực uy dũng thật là khôn sánh. Kẻ hèn yếu tay Ngài đà nâng lên, nhưng hạ xuống đất đen bọn độc ác gian tà.</a:t>
            </a:r>
            <a:endParaRPr lang="en-US" sz="4800">
              <a:solidFill>
                <a:schemeClr val="bg1"/>
              </a:solidFill>
            </a:endParaRPr>
          </a:p>
        </p:txBody>
      </p:sp>
    </p:spTree>
    <p:extLst>
      <p:ext uri="{BB962C8B-B14F-4D97-AF65-F5344CB8AC3E}">
        <p14:creationId xmlns:p14="http://schemas.microsoft.com/office/powerpoint/2010/main" val="31402631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8000" u="sng">
                <a:solidFill>
                  <a:srgbClr val="FFFF00"/>
                </a:solidFill>
              </a:rPr>
              <a:t>Đk:</a:t>
            </a:r>
            <a:r>
              <a:rPr lang="en-US" sz="8000">
                <a:solidFill>
                  <a:schemeClr val="bg1"/>
                </a:solidFill>
              </a:rPr>
              <a:t> </a:t>
            </a:r>
            <a:r>
              <a:rPr lang="vi-VN" sz="8000">
                <a:solidFill>
                  <a:schemeClr val="bg1"/>
                </a:solidFill>
              </a:rPr>
              <a:t>Nào tụng ca Chúa đi, Đấng chữa trị bao cõi lòng nát tan.</a:t>
            </a:r>
            <a:endParaRPr lang="en-US" sz="8000">
              <a:solidFill>
                <a:schemeClr val="bg1"/>
              </a:solidFill>
            </a:endParaRPr>
          </a:p>
        </p:txBody>
      </p:sp>
    </p:spTree>
    <p:extLst>
      <p:ext uri="{BB962C8B-B14F-4D97-AF65-F5344CB8AC3E}">
        <p14:creationId xmlns:p14="http://schemas.microsoft.com/office/powerpoint/2010/main" val="7291186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196" y="24384"/>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228600" y="285750"/>
            <a:ext cx="8763000" cy="2062103"/>
          </a:xfrm>
          <a:prstGeom prst="rect">
            <a:avLst/>
          </a:prstGeom>
          <a:noFill/>
        </p:spPr>
        <p:txBody>
          <a:bodyPr wrap="square" rtlCol="0">
            <a:spAutoFit/>
          </a:bodyPr>
          <a:lstStyle/>
          <a:p>
            <a:r>
              <a:rPr lang="vi-VN" sz="3200" b="1">
                <a:ln w="1905"/>
                <a:solidFill>
                  <a:srgbClr val="A50021"/>
                </a:solidFill>
                <a:effectLst>
                  <a:innerShdw blurRad="69850" dist="43180" dir="5400000">
                    <a:srgbClr val="000000">
                      <a:alpha val="65000"/>
                    </a:srgbClr>
                  </a:innerShdw>
                </a:effectLst>
              </a:rPr>
              <a:t>Bài đọc </a:t>
            </a:r>
            <a:r>
              <a:rPr lang="en-US" sz="3200" b="1">
                <a:ln w="1905"/>
                <a:solidFill>
                  <a:srgbClr val="A50021"/>
                </a:solidFill>
                <a:effectLst>
                  <a:innerShdw blurRad="69850" dist="43180" dir="5400000">
                    <a:srgbClr val="000000">
                      <a:alpha val="65000"/>
                    </a:srgbClr>
                  </a:innerShdw>
                </a:effectLst>
              </a:rPr>
              <a:t>2</a:t>
            </a:r>
            <a:r>
              <a:rPr lang="vi-VN" sz="3200" b="1">
                <a:ln w="1905"/>
                <a:solidFill>
                  <a:srgbClr val="A50021"/>
                </a:solidFill>
                <a:effectLst>
                  <a:innerShdw blurRad="69850" dist="43180" dir="5400000">
                    <a:srgbClr val="000000">
                      <a:alpha val="65000"/>
                    </a:srgbClr>
                  </a:innerShdw>
                </a:effectLst>
              </a:rPr>
              <a:t>.</a:t>
            </a:r>
          </a:p>
          <a:p>
            <a:r>
              <a:rPr lang="vi-VN" sz="3200">
                <a:solidFill>
                  <a:prstClr val="black"/>
                </a:solidFill>
              </a:rPr>
              <a:t>Khốn thân tôi nếu tôi không rao giảng Tin Mừng.</a:t>
            </a:r>
          </a:p>
          <a:p>
            <a:r>
              <a:rPr lang="vi-VN" sz="3200">
                <a:solidFill>
                  <a:srgbClr val="FF0000"/>
                </a:solidFill>
              </a:rPr>
              <a:t>Bài trích thư thứ nhất của thánh Phao-lô tông đồ gửi tín hữu Cô-rin-tô.</a:t>
            </a:r>
          </a:p>
        </p:txBody>
      </p:sp>
    </p:spTree>
    <p:extLst>
      <p:ext uri="{BB962C8B-B14F-4D97-AF65-F5344CB8AC3E}">
        <p14:creationId xmlns:p14="http://schemas.microsoft.com/office/powerpoint/2010/main" val="1055334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a:solidFill>
                  <a:srgbClr val="FFFF00"/>
                </a:solidFill>
              </a:rPr>
              <a:t>Tk1:</a:t>
            </a:r>
            <a:r>
              <a:rPr lang="en-US" sz="5400">
                <a:solidFill>
                  <a:schemeClr val="bg1"/>
                </a:solidFill>
              </a:rPr>
              <a:t> </a:t>
            </a:r>
            <a:r>
              <a:rPr lang="vi-VN" sz="5400">
                <a:solidFill>
                  <a:schemeClr val="bg1"/>
                </a:solidFill>
              </a:rPr>
              <a:t>Ca tụng Chúa đi, thú vị dường bao được hát kính Danh Ngài. Thỏa tình biết mấy được ngợi khen Chúa, Ngài là Đấng xây dựng lại Gia-liêm, qui tụ Ít-ra-en tản lạc khắp nơi về.</a:t>
            </a:r>
            <a:endParaRPr lang="en-US" sz="5400">
              <a:solidFill>
                <a:schemeClr val="bg1"/>
              </a:solidFill>
            </a:endParaRPr>
          </a:p>
        </p:txBody>
      </p:sp>
    </p:spTree>
    <p:extLst>
      <p:ext uri="{BB962C8B-B14F-4D97-AF65-F5344CB8AC3E}">
        <p14:creationId xmlns:p14="http://schemas.microsoft.com/office/powerpoint/2010/main" val="11071720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794159"/>
            <a:ext cx="9144000" cy="3581400"/>
          </a:xfrm>
        </p:spPr>
        <p:txBody>
          <a:bodyPr>
            <a:noAutofit/>
          </a:bodyPr>
          <a:lstStyle/>
          <a:p>
            <a:pPr algn="just"/>
            <a:r>
              <a:rPr lang="vi-VN" sz="6000">
                <a:solidFill>
                  <a:schemeClr val="bg1"/>
                </a:solidFill>
              </a:rPr>
              <a:t>Đức Kitô đã mang lấy tật nguyền chúng ta, và gánh lấy các bệnh hoạn của chúng ta.</a:t>
            </a:r>
          </a:p>
        </p:txBody>
      </p:sp>
      <p:sp>
        <p:nvSpPr>
          <p:cNvPr id="3" name="Rectangle 2"/>
          <p:cNvSpPr/>
          <p:nvPr/>
        </p:nvSpPr>
        <p:spPr>
          <a:xfrm>
            <a:off x="76200" y="133350"/>
            <a:ext cx="6477000" cy="646331"/>
          </a:xfrm>
          <a:prstGeom prst="rect">
            <a:avLst/>
          </a:prstGeom>
        </p:spPr>
        <p:txBody>
          <a:bodyPr wrap="square">
            <a:spAutoFit/>
          </a:bodyPr>
          <a:lstStyle/>
          <a:p>
            <a:r>
              <a:rPr lang="en-US" sz="3600" u="sng">
                <a:solidFill>
                  <a:srgbClr val="FFFF00"/>
                </a:solidFill>
              </a:rPr>
              <a:t>Alleluia-Alleluia</a:t>
            </a:r>
          </a:p>
        </p:txBody>
      </p:sp>
      <p:sp>
        <p:nvSpPr>
          <p:cNvPr id="4" name="Rectangle 3"/>
          <p:cNvSpPr/>
          <p:nvPr/>
        </p:nvSpPr>
        <p:spPr>
          <a:xfrm>
            <a:off x="6400800" y="4458474"/>
            <a:ext cx="2108269" cy="707886"/>
          </a:xfrm>
          <a:prstGeom prst="rect">
            <a:avLst/>
          </a:prstGeom>
        </p:spPr>
        <p:txBody>
          <a:bodyPr wrap="none">
            <a:spAutoFit/>
          </a:bodyPr>
          <a:lstStyle/>
          <a:p>
            <a:r>
              <a:rPr lang="en-US" sz="4000">
                <a:solidFill>
                  <a:srgbClr val="FFFF00"/>
                </a:solidFill>
              </a:rPr>
              <a:t>Alleluia…</a:t>
            </a:r>
          </a:p>
        </p:txBody>
      </p:sp>
    </p:spTree>
    <p:extLst>
      <p:ext uri="{BB962C8B-B14F-4D97-AF65-F5344CB8AC3E}">
        <p14:creationId xmlns:p14="http://schemas.microsoft.com/office/powerpoint/2010/main" val="14541978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a:solidFill>
                <a:schemeClr val="bg1"/>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98"/>
            <a:ext cx="9144000" cy="5135103"/>
          </a:xfrm>
          <a:prstGeom prst="rect">
            <a:avLst/>
          </a:prstGeom>
        </p:spPr>
      </p:pic>
    </p:spTree>
    <p:extLst>
      <p:ext uri="{BB962C8B-B14F-4D97-AF65-F5344CB8AC3E}">
        <p14:creationId xmlns:p14="http://schemas.microsoft.com/office/powerpoint/2010/main" val="22280219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536339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Tôi tin kính một Thiên Chúa là Cha toàn năng, </a:t>
            </a:r>
            <a:r>
              <a:rPr lang="vi-VN" sz="6600" b="0" dirty="0">
                <a:solidFill>
                  <a:schemeClr val="bg1"/>
                </a:solidFill>
                <a:effectLst/>
                <a:latin typeface="+mj-lt"/>
                <a:cs typeface="Times New Roman" pitchFamily="18" charset="0"/>
              </a:rPr>
              <a:t>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376345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279830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2216442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7635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264921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274055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794159"/>
            <a:ext cx="9144000" cy="3581400"/>
          </a:xfrm>
        </p:spPr>
        <p:txBody>
          <a:bodyPr>
            <a:noAutofit/>
          </a:bodyPr>
          <a:lstStyle/>
          <a:p>
            <a:pPr algn="just"/>
            <a:r>
              <a:rPr lang="vi-VN" sz="6000">
                <a:solidFill>
                  <a:schemeClr val="bg1"/>
                </a:solidFill>
              </a:rPr>
              <a:t>Đức Kitô đã mang lấy tật nguyền chúng ta, và gánh lấy các bệnh hoạn của chúng ta.</a:t>
            </a:r>
          </a:p>
        </p:txBody>
      </p:sp>
      <p:sp>
        <p:nvSpPr>
          <p:cNvPr id="3" name="Rectangle 2"/>
          <p:cNvSpPr/>
          <p:nvPr/>
        </p:nvSpPr>
        <p:spPr>
          <a:xfrm>
            <a:off x="76200" y="133350"/>
            <a:ext cx="6477000" cy="646331"/>
          </a:xfrm>
          <a:prstGeom prst="rect">
            <a:avLst/>
          </a:prstGeom>
        </p:spPr>
        <p:txBody>
          <a:bodyPr wrap="square">
            <a:spAutoFit/>
          </a:bodyPr>
          <a:lstStyle/>
          <a:p>
            <a:r>
              <a:rPr lang="en-US" sz="3600" u="sng">
                <a:solidFill>
                  <a:srgbClr val="FFFF00"/>
                </a:solidFill>
              </a:rPr>
              <a:t>Alleluia-Alleluia</a:t>
            </a:r>
          </a:p>
        </p:txBody>
      </p:sp>
      <p:sp>
        <p:nvSpPr>
          <p:cNvPr id="4" name="Rectangle 3"/>
          <p:cNvSpPr/>
          <p:nvPr/>
        </p:nvSpPr>
        <p:spPr>
          <a:xfrm>
            <a:off x="6400800" y="4458474"/>
            <a:ext cx="2108269" cy="707886"/>
          </a:xfrm>
          <a:prstGeom prst="rect">
            <a:avLst/>
          </a:prstGeom>
        </p:spPr>
        <p:txBody>
          <a:bodyPr wrap="none">
            <a:spAutoFit/>
          </a:bodyPr>
          <a:lstStyle/>
          <a:p>
            <a:r>
              <a:rPr lang="en-US" sz="4000">
                <a:solidFill>
                  <a:srgbClr val="FFFF00"/>
                </a:solidFill>
              </a:rPr>
              <a:t>Alleluia…</a:t>
            </a:r>
          </a:p>
        </p:txBody>
      </p:sp>
    </p:spTree>
    <p:extLst>
      <p:ext uri="{BB962C8B-B14F-4D97-AF65-F5344CB8AC3E}">
        <p14:creationId xmlns:p14="http://schemas.microsoft.com/office/powerpoint/2010/main" val="273477868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820554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124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98178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1489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4742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405411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9050"/>
            <a:ext cx="9144000" cy="5143500"/>
          </a:xfrm>
          <a:prstGeom prst="rect">
            <a:avLst/>
          </a:prstGeom>
        </p:spPr>
      </p:pic>
      <p:sp>
        <p:nvSpPr>
          <p:cNvPr id="4" name="Rectangle 3"/>
          <p:cNvSpPr/>
          <p:nvPr/>
        </p:nvSpPr>
        <p:spPr>
          <a:xfrm>
            <a:off x="2971800" y="1010543"/>
            <a:ext cx="6096000" cy="3847207"/>
          </a:xfrm>
          <a:prstGeom prst="rect">
            <a:avLst/>
          </a:prstGeom>
        </p:spPr>
        <p:txBody>
          <a:bodyPr wrap="square">
            <a:spAutoFit/>
          </a:bodyPr>
          <a:lstStyle/>
          <a:p>
            <a:pPr algn="ctr"/>
            <a:r>
              <a:rPr lang="en-US" sz="2400"/>
              <a:t>Chúa Nhật V Thường Niên</a:t>
            </a:r>
          </a:p>
          <a:p>
            <a:pPr algn="ctr"/>
            <a:r>
              <a:rPr lang="en-US" sz="2400"/>
              <a:t>Năm B</a:t>
            </a:r>
          </a:p>
          <a:p>
            <a:r>
              <a:rPr lang="en-US" sz="2800"/>
              <a:t>C</a:t>
            </a:r>
            <a:r>
              <a:rPr lang="vi-VN" sz="2800"/>
              <a:t>húa Giêsu luôn yêu thương và không muốn nhân loại phải chịu đau khổ, Ngài đã làm việc không ngừng để chữa khỏi những bệnh tật phần xác cũng như phần hồn của con người. Trong niềm tin tưởng cậy trông, giờ đây chúng ta hãy dâng lời cầu xin:</a:t>
            </a:r>
            <a:endParaRPr lang="en-US" sz="2800"/>
          </a:p>
        </p:txBody>
      </p:sp>
    </p:spTree>
    <p:extLst>
      <p:ext uri="{BB962C8B-B14F-4D97-AF65-F5344CB8AC3E}">
        <p14:creationId xmlns:p14="http://schemas.microsoft.com/office/powerpoint/2010/main" val="420509807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3350"/>
            <a:ext cx="9144000" cy="5010150"/>
          </a:xfrm>
          <a:prstGeom prst="rect">
            <a:avLst/>
          </a:prstGeom>
        </p:spPr>
      </p:pic>
      <p:sp>
        <p:nvSpPr>
          <p:cNvPr id="4" name="Rectangle 3"/>
          <p:cNvSpPr/>
          <p:nvPr/>
        </p:nvSpPr>
        <p:spPr>
          <a:xfrm>
            <a:off x="3810000" y="2570911"/>
            <a:ext cx="5181600" cy="707886"/>
          </a:xfrm>
          <a:prstGeom prst="rect">
            <a:avLst/>
          </a:prstGeom>
        </p:spPr>
        <p:txBody>
          <a:bodyPr wrap="square">
            <a:spAutoFit/>
          </a:bodyPr>
          <a:lstStyle/>
          <a:p>
            <a:pPr algn="ctr"/>
            <a:r>
              <a:rPr lang="en-US" sz="4000" b="1" dirty="0">
                <a:solidFill>
                  <a:srgbClr val="FFFF00"/>
                </a:solidFill>
              </a:rPr>
              <a:t>Xin </a:t>
            </a:r>
            <a:r>
              <a:rPr lang="en-US" sz="4000" b="1" dirty="0" err="1">
                <a:solidFill>
                  <a:srgbClr val="FFFF00"/>
                </a:solidFill>
              </a:rPr>
              <a:t>Dâng</a:t>
            </a:r>
            <a:r>
              <a:rPr lang="en-US" sz="4000" b="1" dirty="0">
                <a:solidFill>
                  <a:srgbClr val="FFFF00"/>
                </a:solidFill>
              </a:rPr>
              <a:t> </a:t>
            </a:r>
            <a:r>
              <a:rPr lang="en-US" sz="4000" b="1" dirty="0" err="1">
                <a:solidFill>
                  <a:srgbClr val="FFFF00"/>
                </a:solidFill>
              </a:rPr>
              <a:t>Lên</a:t>
            </a:r>
            <a:r>
              <a:rPr lang="en-US" sz="4000" b="1" dirty="0">
                <a:solidFill>
                  <a:srgbClr val="FFFF00"/>
                </a:solidFill>
              </a:rPr>
              <a:t> </a:t>
            </a:r>
            <a:r>
              <a:rPr lang="en-US" sz="4000" b="1" dirty="0" err="1">
                <a:solidFill>
                  <a:srgbClr val="FFFF00"/>
                </a:solidFill>
              </a:rPr>
              <a:t>Ngài</a:t>
            </a:r>
            <a:endParaRPr lang="en-US" sz="4000" b="1" dirty="0">
              <a:solidFill>
                <a:srgbClr val="FFFF00"/>
              </a:solidFill>
            </a:endParaRPr>
          </a:p>
        </p:txBody>
      </p:sp>
    </p:spTree>
    <p:extLst>
      <p:ext uri="{BB962C8B-B14F-4D97-AF65-F5344CB8AC3E}">
        <p14:creationId xmlns:p14="http://schemas.microsoft.com/office/powerpoint/2010/main" val="123585548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600" u="sng" dirty="0">
                <a:solidFill>
                  <a:srgbClr val="FFFF00"/>
                </a:solidFill>
              </a:rPr>
              <a:t>T</a:t>
            </a:r>
            <a:r>
              <a:rPr lang="en-US" sz="5600" b="0" u="sng" dirty="0">
                <a:solidFill>
                  <a:srgbClr val="FFFF00"/>
                </a:solidFill>
                <a:effectLst/>
              </a:rPr>
              <a:t>k1:</a:t>
            </a:r>
            <a:r>
              <a:rPr lang="en-US" sz="5600" dirty="0">
                <a:solidFill>
                  <a:schemeClr val="bg1"/>
                </a:solidFill>
              </a:rPr>
              <a:t> </a:t>
            </a:r>
            <a:r>
              <a:rPr lang="vi-VN" sz="5600" dirty="0">
                <a:solidFill>
                  <a:schemeClr val="bg1"/>
                </a:solidFill>
              </a:rPr>
              <a:t>Xin dâng lên Ngài rượu nho bánh miến, đây muôn tâm hồn hiệp nhau dâng tiến, cùng dâng lên trót tâm tình con lẫn vui buồn mang trong cuộc đời. </a:t>
            </a:r>
            <a:endParaRPr lang="en-US" sz="5600" b="0" dirty="0">
              <a:solidFill>
                <a:schemeClr val="bg1"/>
              </a:solidFill>
              <a:effectLst/>
            </a:endParaRPr>
          </a:p>
        </p:txBody>
      </p:sp>
    </p:spTree>
    <p:extLst>
      <p:ext uri="{BB962C8B-B14F-4D97-AF65-F5344CB8AC3E}">
        <p14:creationId xmlns:p14="http://schemas.microsoft.com/office/powerpoint/2010/main" val="375939920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7200" b="0" u="sng" dirty="0">
                <a:solidFill>
                  <a:srgbClr val="FFFF00"/>
                </a:solidFill>
                <a:effectLst/>
              </a:rPr>
              <a:t>***:</a:t>
            </a:r>
            <a:r>
              <a:rPr lang="en-US" sz="7200" dirty="0">
                <a:solidFill>
                  <a:schemeClr val="bg1"/>
                </a:solidFill>
              </a:rPr>
              <a:t> </a:t>
            </a:r>
            <a:r>
              <a:rPr lang="vi-VN" sz="5400" dirty="0">
                <a:solidFill>
                  <a:schemeClr val="bg1"/>
                </a:solidFill>
              </a:rPr>
              <a:t>Dâng lên Cha lành rượu bánh thơm ngon, xin Cha thương nhận hồn xác con dâng, nguyện dâng lên trót một niềm tin, lòng thành con xin kính dâng lên.</a:t>
            </a:r>
            <a:endParaRPr lang="en-US" sz="7200" b="0" dirty="0">
              <a:solidFill>
                <a:schemeClr val="bg1"/>
              </a:solidFill>
              <a:effectLst/>
            </a:endParaRPr>
          </a:p>
        </p:txBody>
      </p:sp>
    </p:spTree>
    <p:extLst>
      <p:ext uri="{BB962C8B-B14F-4D97-AF65-F5344CB8AC3E}">
        <p14:creationId xmlns:p14="http://schemas.microsoft.com/office/powerpoint/2010/main" val="33451023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08928476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dirty="0" err="1">
                <a:solidFill>
                  <a:srgbClr val="FFFF00"/>
                </a:solidFill>
                <a:effectLst/>
              </a:rPr>
              <a:t>Đk</a:t>
            </a:r>
            <a:r>
              <a:rPr lang="en-US" sz="6000" b="0" u="sng" dirty="0">
                <a:solidFill>
                  <a:srgbClr val="FFFF00"/>
                </a:solidFill>
                <a:effectLst/>
              </a:rPr>
              <a:t>:</a:t>
            </a:r>
            <a:r>
              <a:rPr lang="en-US" sz="6000" b="0" dirty="0">
                <a:solidFill>
                  <a:srgbClr val="FFFF00"/>
                </a:solidFill>
                <a:effectLst/>
              </a:rPr>
              <a:t> </a:t>
            </a:r>
            <a:r>
              <a:rPr lang="vi-VN" sz="4800" dirty="0">
                <a:solidFill>
                  <a:schemeClr val="bg1"/>
                </a:solidFill>
              </a:rPr>
              <a:t>Dâng lên dâng lên Cha bánh trắng rượu thơm, tinh hoa bao nương đồng và công nhân thế. Dâng lên dâng lên Cha hiến lễ đời con, dâng lên dâng lên trót tâm tình mến thương.</a:t>
            </a:r>
            <a:endParaRPr lang="vi-VN" sz="6000" dirty="0">
              <a:solidFill>
                <a:schemeClr val="bg1"/>
              </a:solidFill>
            </a:endParaRPr>
          </a:p>
        </p:txBody>
      </p:sp>
    </p:spTree>
    <p:extLst>
      <p:ext uri="{BB962C8B-B14F-4D97-AF65-F5344CB8AC3E}">
        <p14:creationId xmlns:p14="http://schemas.microsoft.com/office/powerpoint/2010/main" val="281252880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dirty="0">
                <a:solidFill>
                  <a:srgbClr val="FFFF00"/>
                </a:solidFill>
                <a:effectLst/>
              </a:rPr>
              <a:t>Tk2:</a:t>
            </a:r>
            <a:r>
              <a:rPr lang="en-US" sz="6000" dirty="0">
                <a:solidFill>
                  <a:schemeClr val="bg1"/>
                </a:solidFill>
              </a:rPr>
              <a:t> </a:t>
            </a:r>
            <a:r>
              <a:rPr lang="vi-VN" sz="5400" dirty="0">
                <a:solidFill>
                  <a:schemeClr val="bg1"/>
                </a:solidFill>
              </a:rPr>
              <a:t>Xin dâng lên Ngài tình con yêu mến, bao năm gian trần lòng con xa bến, nguyện Cha thương xuống muôn hồng ân, giúp cho lòng con luôn yêu Ngài. </a:t>
            </a:r>
            <a:endParaRPr lang="en-US" sz="6000" b="0" dirty="0">
              <a:solidFill>
                <a:schemeClr val="bg1"/>
              </a:solidFill>
              <a:effectLst/>
            </a:endParaRPr>
          </a:p>
        </p:txBody>
      </p:sp>
    </p:spTree>
    <p:extLst>
      <p:ext uri="{BB962C8B-B14F-4D97-AF65-F5344CB8AC3E}">
        <p14:creationId xmlns:p14="http://schemas.microsoft.com/office/powerpoint/2010/main" val="220090980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dirty="0">
                <a:solidFill>
                  <a:srgbClr val="FFFF00"/>
                </a:solidFill>
              </a:rPr>
              <a:t>***</a:t>
            </a:r>
            <a:r>
              <a:rPr lang="en-US" sz="5400" b="0" u="sng" dirty="0">
                <a:solidFill>
                  <a:srgbClr val="FFFF00"/>
                </a:solidFill>
                <a:effectLst/>
              </a:rPr>
              <a:t>:</a:t>
            </a:r>
            <a:r>
              <a:rPr lang="en-US" sz="5400" dirty="0">
                <a:solidFill>
                  <a:schemeClr val="bg1"/>
                </a:solidFill>
              </a:rPr>
              <a:t> </a:t>
            </a:r>
            <a:r>
              <a:rPr lang="vi-VN" sz="5400" dirty="0">
                <a:solidFill>
                  <a:schemeClr val="bg1"/>
                </a:solidFill>
              </a:rPr>
              <a:t>Dâng lên Cha lành hồn xác con đây, bao nhiêu nỗi niềm ngày tháng lo âu, nguyện dâng lên đắng cay đời con, muộn phiền con xin kính dâng lên.</a:t>
            </a:r>
            <a:endParaRPr lang="en-US" sz="5400" b="0" dirty="0">
              <a:solidFill>
                <a:schemeClr val="bg1"/>
              </a:solidFill>
              <a:effectLst/>
            </a:endParaRPr>
          </a:p>
        </p:txBody>
      </p:sp>
    </p:spTree>
    <p:extLst>
      <p:ext uri="{BB962C8B-B14F-4D97-AF65-F5344CB8AC3E}">
        <p14:creationId xmlns:p14="http://schemas.microsoft.com/office/powerpoint/2010/main" val="263882916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dirty="0" err="1">
                <a:solidFill>
                  <a:srgbClr val="FFFF00"/>
                </a:solidFill>
                <a:effectLst/>
              </a:rPr>
              <a:t>Đk</a:t>
            </a:r>
            <a:r>
              <a:rPr lang="en-US" sz="6000" b="0" u="sng" dirty="0">
                <a:solidFill>
                  <a:srgbClr val="FFFF00"/>
                </a:solidFill>
                <a:effectLst/>
              </a:rPr>
              <a:t>:</a:t>
            </a:r>
            <a:r>
              <a:rPr lang="en-US" sz="6000" b="0" dirty="0">
                <a:solidFill>
                  <a:srgbClr val="FFFF00"/>
                </a:solidFill>
                <a:effectLst/>
              </a:rPr>
              <a:t> </a:t>
            </a:r>
            <a:r>
              <a:rPr lang="vi-VN" sz="4800" dirty="0">
                <a:solidFill>
                  <a:schemeClr val="bg1"/>
                </a:solidFill>
              </a:rPr>
              <a:t>Dâng lên dâng lên Cha bánh trắng rượu thơm, tinh hoa bao nương đồng và công nhân thế. Dâng lên dâng lên Cha hiến lễ đời con, dâng lên dâng lên trót tâm tình mến thương.</a:t>
            </a:r>
            <a:endParaRPr lang="vi-VN" sz="6000" dirty="0">
              <a:solidFill>
                <a:schemeClr val="bg1"/>
              </a:solidFill>
            </a:endParaRPr>
          </a:p>
        </p:txBody>
      </p:sp>
    </p:spTree>
    <p:extLst>
      <p:ext uri="{BB962C8B-B14F-4D97-AF65-F5344CB8AC3E}">
        <p14:creationId xmlns:p14="http://schemas.microsoft.com/office/powerpoint/2010/main" val="219970942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48205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72996591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98"/>
            <a:ext cx="9144000" cy="5135103"/>
          </a:xfrm>
          <a:prstGeom prst="rect">
            <a:avLst/>
          </a:prstGeom>
        </p:spPr>
      </p:pic>
    </p:spTree>
    <p:extLst>
      <p:ext uri="{BB962C8B-B14F-4D97-AF65-F5344CB8AC3E}">
        <p14:creationId xmlns:p14="http://schemas.microsoft.com/office/powerpoint/2010/main" val="213901866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dirty="0">
                <a:solidFill>
                  <a:srgbClr val="FFFF00"/>
                </a:solidFill>
                <a:effectLst/>
                <a:latin typeface="+mj-lt"/>
              </a:rPr>
              <a:t>Ca </a:t>
            </a:r>
            <a:r>
              <a:rPr lang="en-US" sz="6600" b="0" dirty="0" err="1">
                <a:solidFill>
                  <a:srgbClr val="FFFF00"/>
                </a:solidFill>
                <a:effectLst/>
                <a:latin typeface="+mj-lt"/>
              </a:rPr>
              <a:t>Nguyện</a:t>
            </a:r>
            <a:r>
              <a:rPr lang="en-US" sz="6600" b="0" dirty="0">
                <a:solidFill>
                  <a:srgbClr val="FFFF00"/>
                </a:solidFill>
                <a:effectLst/>
                <a:latin typeface="+mj-lt"/>
              </a:rPr>
              <a:t> </a:t>
            </a:r>
            <a:r>
              <a:rPr lang="en-US" sz="6600" b="0" dirty="0" err="1">
                <a:solidFill>
                  <a:srgbClr val="FFFF00"/>
                </a:solidFill>
                <a:effectLst/>
                <a:latin typeface="+mj-lt"/>
              </a:rPr>
              <a:t>Hiệp</a:t>
            </a:r>
            <a:r>
              <a:rPr lang="en-US" sz="6600" b="0" dirty="0">
                <a:solidFill>
                  <a:srgbClr val="FFFF00"/>
                </a:solidFill>
                <a:effectLst/>
                <a:latin typeface="+mj-lt"/>
              </a:rPr>
              <a:t> </a:t>
            </a:r>
            <a:r>
              <a:rPr lang="en-US" sz="6600" b="0" dirty="0" err="1">
                <a:solidFill>
                  <a:srgbClr val="FFFF00"/>
                </a:solidFill>
                <a:effectLst/>
                <a:latin typeface="+mj-lt"/>
              </a:rPr>
              <a:t>Lễ</a:t>
            </a:r>
            <a:br>
              <a:rPr lang="en-US" sz="6600" b="0" dirty="0">
                <a:solidFill>
                  <a:srgbClr val="FFFF00"/>
                </a:solidFill>
                <a:effectLst/>
                <a:latin typeface="+mj-lt"/>
              </a:rPr>
            </a:br>
            <a:r>
              <a:rPr lang="it-IT" sz="6000" dirty="0">
                <a:solidFill>
                  <a:srgbClr val="FFFF00"/>
                </a:solidFill>
              </a:rPr>
              <a:t>Tìm Về Bên Chúa</a:t>
            </a:r>
            <a:br>
              <a:rPr lang="en-US" sz="6000" dirty="0">
                <a:solidFill>
                  <a:srgbClr val="FFFF00"/>
                </a:solidFill>
              </a:rPr>
            </a:br>
            <a:r>
              <a:rPr lang="en-US" sz="6000" i="1" dirty="0" err="1">
                <a:solidFill>
                  <a:schemeClr val="bg1"/>
                </a:solidFill>
              </a:rPr>
              <a:t>Giang</a:t>
            </a:r>
            <a:r>
              <a:rPr lang="en-US" sz="6000" i="1" dirty="0">
                <a:solidFill>
                  <a:schemeClr val="bg1"/>
                </a:solidFill>
              </a:rPr>
              <a:t> </a:t>
            </a:r>
            <a:r>
              <a:rPr lang="en-US" sz="6000" i="1" dirty="0" err="1">
                <a:solidFill>
                  <a:schemeClr val="bg1"/>
                </a:solidFill>
              </a:rPr>
              <a:t>Tâm</a:t>
            </a:r>
            <a:endParaRPr lang="en-US" sz="9600" b="0" i="1" dirty="0">
              <a:solidFill>
                <a:schemeClr val="bg1"/>
              </a:solidFill>
              <a:effectLst/>
              <a:latin typeface="+mj-lt"/>
            </a:endParaRPr>
          </a:p>
        </p:txBody>
      </p:sp>
    </p:spTree>
    <p:extLst>
      <p:ext uri="{BB962C8B-B14F-4D97-AF65-F5344CB8AC3E}">
        <p14:creationId xmlns:p14="http://schemas.microsoft.com/office/powerpoint/2010/main" val="353878427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5400" b="0" u="sng" dirty="0">
                <a:solidFill>
                  <a:srgbClr val="FFFF00"/>
                </a:solidFill>
                <a:effectLst/>
              </a:rPr>
              <a:t>Tk1:</a:t>
            </a:r>
            <a:r>
              <a:rPr lang="en-US" sz="5400" b="0" dirty="0">
                <a:solidFill>
                  <a:srgbClr val="FFFF00"/>
                </a:solidFill>
                <a:effectLst/>
              </a:rPr>
              <a:t> </a:t>
            </a:r>
            <a:r>
              <a:rPr lang="vi-VN" sz="4800" dirty="0">
                <a:solidFill>
                  <a:schemeClr val="bg1"/>
                </a:solidFill>
              </a:rPr>
              <a:t>Tìm nơi đâu bình yên để vơi đi bao nỗi phiền? Cuộc đời nhiều bon chen tranh đua như đảo điên. Tìm </a:t>
            </a:r>
            <a:r>
              <a:rPr lang="en-US" sz="4800" dirty="0" err="1">
                <a:solidFill>
                  <a:schemeClr val="bg1"/>
                </a:solidFill>
              </a:rPr>
              <a:t>về</a:t>
            </a:r>
            <a:r>
              <a:rPr lang="en-US" sz="4800" dirty="0">
                <a:solidFill>
                  <a:schemeClr val="bg1"/>
                </a:solidFill>
              </a:rPr>
              <a:t> </a:t>
            </a:r>
            <a:r>
              <a:rPr lang="vi-VN" sz="4800" dirty="0">
                <a:solidFill>
                  <a:schemeClr val="bg1"/>
                </a:solidFill>
              </a:rPr>
              <a:t>nơi đâu để cho tâm hồn thấy yên hàn, để con tim mạnh mẽ vững vàng? </a:t>
            </a:r>
            <a:endParaRPr lang="vi-VN" sz="5400" b="0" dirty="0">
              <a:solidFill>
                <a:schemeClr val="bg1"/>
              </a:solidFill>
              <a:effectLst/>
            </a:endParaRPr>
          </a:p>
        </p:txBody>
      </p:sp>
    </p:spTree>
    <p:extLst>
      <p:ext uri="{BB962C8B-B14F-4D97-AF65-F5344CB8AC3E}">
        <p14:creationId xmlns:p14="http://schemas.microsoft.com/office/powerpoint/2010/main" val="5203507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u="sng" dirty="0">
                <a:solidFill>
                  <a:srgbClr val="FFFF00"/>
                </a:solidFill>
              </a:rPr>
              <a:t>**</a:t>
            </a:r>
            <a:r>
              <a:rPr lang="en-US" sz="4800" b="0" u="sng" dirty="0">
                <a:solidFill>
                  <a:srgbClr val="FFFF00"/>
                </a:solidFill>
                <a:effectLst/>
              </a:rPr>
              <a:t>:</a:t>
            </a:r>
            <a:r>
              <a:rPr lang="en-US" sz="4800" dirty="0">
                <a:solidFill>
                  <a:schemeClr val="bg1"/>
                </a:solidFill>
              </a:rPr>
              <a:t> </a:t>
            </a:r>
            <a:r>
              <a:rPr lang="vi-VN" sz="4800" dirty="0">
                <a:solidFill>
                  <a:schemeClr val="bg1"/>
                </a:solidFill>
              </a:rPr>
              <a:t>Nhiều khi con buồn đau sống trong cô đơn khổ sầu. Tình người sao ghen tương hơn thua đay nghiến nhau. Tìm </a:t>
            </a:r>
            <a:r>
              <a:rPr lang="en-US" sz="4800" dirty="0" err="1">
                <a:solidFill>
                  <a:schemeClr val="bg1"/>
                </a:solidFill>
              </a:rPr>
              <a:t>về</a:t>
            </a:r>
            <a:r>
              <a:rPr lang="en-US" sz="4800" dirty="0">
                <a:solidFill>
                  <a:schemeClr val="bg1"/>
                </a:solidFill>
              </a:rPr>
              <a:t> </a:t>
            </a:r>
            <a:r>
              <a:rPr lang="vi-VN" sz="4800" dirty="0">
                <a:solidFill>
                  <a:schemeClr val="bg1"/>
                </a:solidFill>
              </a:rPr>
              <a:t>nơi đâu để như bé thơ ngày xa xưa, chẳng sầu lo hồn nhiên cùng nắng mưa.</a:t>
            </a:r>
            <a:endParaRPr lang="en-US" sz="4800" b="0" dirty="0">
              <a:solidFill>
                <a:schemeClr val="bg1"/>
              </a:solidFill>
              <a:effectLst/>
            </a:endParaRPr>
          </a:p>
        </p:txBody>
      </p:sp>
    </p:spTree>
    <p:extLst>
      <p:ext uri="{BB962C8B-B14F-4D97-AF65-F5344CB8AC3E}">
        <p14:creationId xmlns:p14="http://schemas.microsoft.com/office/powerpoint/2010/main" val="17187707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8000" b="0" dirty="0">
                <a:solidFill>
                  <a:srgbClr val="FFFF00"/>
                </a:solidFill>
                <a:effectLst/>
                <a:latin typeface="+mj-lt"/>
              </a:rPr>
              <a:t>Ca </a:t>
            </a:r>
            <a:r>
              <a:rPr lang="en-US" sz="8000" b="0" dirty="0" err="1">
                <a:solidFill>
                  <a:srgbClr val="FFFF00"/>
                </a:solidFill>
                <a:effectLst/>
                <a:latin typeface="+mj-lt"/>
              </a:rPr>
              <a:t>Nhập</a:t>
            </a:r>
            <a:r>
              <a:rPr lang="en-US" sz="8000" b="0" dirty="0">
                <a:solidFill>
                  <a:srgbClr val="FFFF00"/>
                </a:solidFill>
                <a:effectLst/>
                <a:latin typeface="+mj-lt"/>
              </a:rPr>
              <a:t> </a:t>
            </a:r>
            <a:r>
              <a:rPr lang="en-US" sz="8000" b="0" dirty="0" err="1">
                <a:solidFill>
                  <a:srgbClr val="FFFF00"/>
                </a:solidFill>
                <a:effectLst/>
                <a:latin typeface="+mj-lt"/>
              </a:rPr>
              <a:t>Lễ</a:t>
            </a:r>
            <a:br>
              <a:rPr lang="en-US" sz="8000" b="0" dirty="0">
                <a:solidFill>
                  <a:srgbClr val="FFFF00"/>
                </a:solidFill>
                <a:effectLst/>
                <a:latin typeface="+mj-lt"/>
              </a:rPr>
            </a:br>
            <a:r>
              <a:rPr lang="en-US" sz="5400" dirty="0" err="1">
                <a:solidFill>
                  <a:srgbClr val="FFFF00"/>
                </a:solidFill>
              </a:rPr>
              <a:t>Về</a:t>
            </a:r>
            <a:r>
              <a:rPr lang="en-US" sz="5400" dirty="0">
                <a:solidFill>
                  <a:srgbClr val="FFFF00"/>
                </a:solidFill>
              </a:rPr>
              <a:t> </a:t>
            </a:r>
            <a:r>
              <a:rPr lang="en-US" sz="5400" dirty="0" err="1">
                <a:solidFill>
                  <a:srgbClr val="FFFF00"/>
                </a:solidFill>
              </a:rPr>
              <a:t>Nhà</a:t>
            </a:r>
            <a:r>
              <a:rPr lang="en-US" sz="5400" dirty="0">
                <a:solidFill>
                  <a:srgbClr val="FFFF00"/>
                </a:solidFill>
              </a:rPr>
              <a:t> </a:t>
            </a:r>
            <a:r>
              <a:rPr lang="en-US" sz="5400" dirty="0" err="1">
                <a:solidFill>
                  <a:srgbClr val="FFFF00"/>
                </a:solidFill>
              </a:rPr>
              <a:t>Chúa</a:t>
            </a:r>
            <a:br>
              <a:rPr lang="en-US" sz="5400" dirty="0">
                <a:solidFill>
                  <a:srgbClr val="FFFF00"/>
                </a:solidFill>
              </a:rPr>
            </a:br>
            <a:r>
              <a:rPr lang="en-US" sz="2400" i="1" dirty="0" err="1">
                <a:solidFill>
                  <a:schemeClr val="bg1"/>
                </a:solidFill>
              </a:rPr>
              <a:t>Khổng</a:t>
            </a:r>
            <a:r>
              <a:rPr lang="en-US" sz="2400" i="1" dirty="0">
                <a:solidFill>
                  <a:schemeClr val="bg1"/>
                </a:solidFill>
              </a:rPr>
              <a:t> </a:t>
            </a:r>
            <a:r>
              <a:rPr lang="en-US" sz="2400" i="1" dirty="0" err="1">
                <a:solidFill>
                  <a:schemeClr val="bg1"/>
                </a:solidFill>
              </a:rPr>
              <a:t>Vĩnh</a:t>
            </a:r>
            <a:r>
              <a:rPr lang="en-US" sz="2400" i="1" dirty="0">
                <a:solidFill>
                  <a:schemeClr val="bg1"/>
                </a:solidFill>
              </a:rPr>
              <a:t> </a:t>
            </a:r>
            <a:r>
              <a:rPr lang="en-US" sz="2400" i="1" dirty="0" err="1">
                <a:solidFill>
                  <a:schemeClr val="bg1"/>
                </a:solidFill>
              </a:rPr>
              <a:t>Thành</a:t>
            </a:r>
            <a:r>
              <a:rPr lang="en-US" sz="2400" i="1" dirty="0">
                <a:solidFill>
                  <a:schemeClr val="bg1"/>
                </a:solidFill>
              </a:rPr>
              <a:t> – </a:t>
            </a:r>
            <a:r>
              <a:rPr lang="en-US" sz="2400" i="1" dirty="0" err="1">
                <a:solidFill>
                  <a:schemeClr val="bg1"/>
                </a:solidFill>
              </a:rPr>
              <a:t>Phạm</a:t>
            </a:r>
            <a:r>
              <a:rPr lang="en-US" sz="2400" i="1" dirty="0">
                <a:solidFill>
                  <a:schemeClr val="bg1"/>
                </a:solidFill>
              </a:rPr>
              <a:t> </a:t>
            </a:r>
            <a:r>
              <a:rPr lang="en-US" sz="2400" i="1" dirty="0" err="1">
                <a:solidFill>
                  <a:schemeClr val="bg1"/>
                </a:solidFill>
              </a:rPr>
              <a:t>Xuân</a:t>
            </a:r>
            <a:r>
              <a:rPr lang="en-US" sz="2400" i="1" dirty="0">
                <a:solidFill>
                  <a:schemeClr val="bg1"/>
                </a:solidFill>
              </a:rPr>
              <a:t> Thu</a:t>
            </a:r>
            <a:endParaRPr lang="en-US" sz="2400" b="0" i="1" dirty="0">
              <a:solidFill>
                <a:schemeClr val="bg1"/>
              </a:solidFill>
              <a:effectLst/>
            </a:endParaRPr>
          </a:p>
        </p:txBody>
      </p:sp>
    </p:spTree>
    <p:extLst>
      <p:ext uri="{BB962C8B-B14F-4D97-AF65-F5344CB8AC3E}">
        <p14:creationId xmlns:p14="http://schemas.microsoft.com/office/powerpoint/2010/main" val="114841572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5400" b="0" u="sng" dirty="0" err="1">
                <a:solidFill>
                  <a:srgbClr val="FFFF00"/>
                </a:solidFill>
                <a:effectLst/>
              </a:rPr>
              <a:t>Đk</a:t>
            </a:r>
            <a:r>
              <a:rPr lang="en-US" sz="5400" b="0" u="sng" dirty="0">
                <a:solidFill>
                  <a:srgbClr val="FFFF00"/>
                </a:solidFill>
                <a:effectLst/>
              </a:rPr>
              <a:t>:</a:t>
            </a:r>
            <a:r>
              <a:rPr lang="en-US" sz="5400" b="0" dirty="0">
                <a:solidFill>
                  <a:schemeClr val="bg1"/>
                </a:solidFill>
                <a:effectLst/>
              </a:rPr>
              <a:t> </a:t>
            </a:r>
            <a:r>
              <a:rPr lang="vi-VN" sz="4800" dirty="0">
                <a:solidFill>
                  <a:schemeClr val="bg1"/>
                </a:solidFill>
              </a:rPr>
              <a:t>Tìm về bên Chúa nhận lành, cho hồn vui sướng an bình, tay dịu hiền Chúa xoa dịu cho đời an vui. Con tìm đến Chúa nương nhờ suối nguồn sự sống mong chờ, Chúa là hạnh phúc mãi không phai nhòa tháng năm.</a:t>
            </a:r>
            <a:endParaRPr lang="en-US" sz="54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u="sng" dirty="0">
                <a:solidFill>
                  <a:srgbClr val="FFFF00"/>
                </a:solidFill>
              </a:rPr>
              <a:t>T</a:t>
            </a:r>
            <a:r>
              <a:rPr lang="en-US" sz="6000" b="0" u="sng" dirty="0">
                <a:solidFill>
                  <a:srgbClr val="FFFF00"/>
                </a:solidFill>
                <a:effectLst/>
              </a:rPr>
              <a:t>k2:</a:t>
            </a:r>
            <a:r>
              <a:rPr lang="en-US" sz="6000" dirty="0">
                <a:solidFill>
                  <a:schemeClr val="bg1"/>
                </a:solidFill>
              </a:rPr>
              <a:t> </a:t>
            </a:r>
            <a:r>
              <a:rPr lang="vi-VN" sz="4800" dirty="0">
                <a:solidFill>
                  <a:schemeClr val="bg1"/>
                </a:solidFill>
              </a:rPr>
              <a:t>Tìm nơi đâu hạnh phúc giữa bao lo toan khốn cùng? Một niềm hạnh phúc không mau qua như giấc mơ. Tìm </a:t>
            </a:r>
            <a:r>
              <a:rPr lang="en-US" sz="4800" dirty="0" err="1">
                <a:solidFill>
                  <a:schemeClr val="bg1"/>
                </a:solidFill>
              </a:rPr>
              <a:t>về</a:t>
            </a:r>
            <a:r>
              <a:rPr lang="en-US" sz="4800" dirty="0">
                <a:solidFill>
                  <a:schemeClr val="bg1"/>
                </a:solidFill>
              </a:rPr>
              <a:t> </a:t>
            </a:r>
            <a:r>
              <a:rPr lang="vi-VN" sz="4800" dirty="0">
                <a:solidFill>
                  <a:schemeClr val="bg1"/>
                </a:solidFill>
              </a:rPr>
              <a:t>nơi đâu để thôi khao khát trái tim này, tìm hạnh phúc qua bao tháng ngày? </a:t>
            </a:r>
            <a:endParaRPr lang="en-US" sz="6000" b="0" dirty="0">
              <a:solidFill>
                <a:schemeClr val="bg1"/>
              </a:solidFill>
              <a:effectLst/>
            </a:endParaRPr>
          </a:p>
        </p:txBody>
      </p:sp>
    </p:spTree>
    <p:extLst>
      <p:ext uri="{BB962C8B-B14F-4D97-AF65-F5344CB8AC3E}">
        <p14:creationId xmlns:p14="http://schemas.microsoft.com/office/powerpoint/2010/main" val="149306852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u="sng" dirty="0">
                <a:solidFill>
                  <a:srgbClr val="FFFF00"/>
                </a:solidFill>
              </a:rPr>
              <a:t>**</a:t>
            </a:r>
            <a:r>
              <a:rPr lang="en-US" sz="4800" b="0" u="sng" dirty="0">
                <a:solidFill>
                  <a:srgbClr val="FFFF00"/>
                </a:solidFill>
                <a:effectLst/>
              </a:rPr>
              <a:t>:</a:t>
            </a:r>
            <a:r>
              <a:rPr lang="en-US" sz="4800" b="0" dirty="0">
                <a:solidFill>
                  <a:schemeClr val="bg1"/>
                </a:solidFill>
                <a:effectLst/>
              </a:rPr>
              <a:t> </a:t>
            </a:r>
            <a:r>
              <a:rPr lang="vi-VN" sz="5200" dirty="0">
                <a:solidFill>
                  <a:schemeClr val="bg1"/>
                </a:solidFill>
              </a:rPr>
              <a:t>Rồi có lúc lạc lối giữa bao đam mê cõi đời, lầm tưởng hạnh phúc trong bao say sưa tháng ngày. Tìm </a:t>
            </a:r>
            <a:r>
              <a:rPr lang="en-US" sz="5200" dirty="0" err="1">
                <a:solidFill>
                  <a:schemeClr val="bg1"/>
                </a:solidFill>
              </a:rPr>
              <a:t>về</a:t>
            </a:r>
            <a:r>
              <a:rPr lang="en-US" sz="5200" dirty="0">
                <a:solidFill>
                  <a:schemeClr val="bg1"/>
                </a:solidFill>
              </a:rPr>
              <a:t> </a:t>
            </a:r>
            <a:r>
              <a:rPr lang="vi-VN" sz="5200" dirty="0">
                <a:solidFill>
                  <a:schemeClr val="bg1"/>
                </a:solidFill>
              </a:rPr>
              <a:t>nơi đâu để ươm ước mơ tươi xanh mãi, niềm hạnh phúc thật ra ở mãi đâu?</a:t>
            </a:r>
            <a:endParaRPr lang="en-US" sz="52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5400" b="0" u="sng" dirty="0" err="1">
                <a:solidFill>
                  <a:srgbClr val="FFFF00"/>
                </a:solidFill>
                <a:effectLst/>
              </a:rPr>
              <a:t>Đk</a:t>
            </a:r>
            <a:r>
              <a:rPr lang="en-US" sz="5400" b="0" u="sng" dirty="0">
                <a:solidFill>
                  <a:srgbClr val="FFFF00"/>
                </a:solidFill>
                <a:effectLst/>
              </a:rPr>
              <a:t>:</a:t>
            </a:r>
            <a:r>
              <a:rPr lang="en-US" sz="5400" b="0" dirty="0">
                <a:solidFill>
                  <a:schemeClr val="bg1"/>
                </a:solidFill>
                <a:effectLst/>
              </a:rPr>
              <a:t> </a:t>
            </a:r>
            <a:r>
              <a:rPr lang="vi-VN" sz="4800" dirty="0">
                <a:solidFill>
                  <a:schemeClr val="bg1"/>
                </a:solidFill>
              </a:rPr>
              <a:t>Tìm về bên Chúa nhận lành, cho hồn vui sướng an bình, tay dịu hiền Chúa xoa dịu cho đời an vui. Con tìm đến Chúa nương nhờ suối nguồn sự sống mong chờ, Chúa là hạnh phúc mãi không phai nhòa tháng năm.</a:t>
            </a:r>
            <a:endParaRPr lang="en-US" sz="5400" b="0" dirty="0">
              <a:solidFill>
                <a:schemeClr val="bg1"/>
              </a:solidFill>
              <a:effectLst/>
            </a:endParaRPr>
          </a:p>
        </p:txBody>
      </p:sp>
    </p:spTree>
    <p:extLst>
      <p:ext uri="{BB962C8B-B14F-4D97-AF65-F5344CB8AC3E}">
        <p14:creationId xmlns:p14="http://schemas.microsoft.com/office/powerpoint/2010/main" val="341976872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dirty="0">
                <a:solidFill>
                  <a:srgbClr val="FFFF00"/>
                </a:solidFill>
              </a:rPr>
              <a:t>T</a:t>
            </a:r>
            <a:r>
              <a:rPr lang="en-US" sz="5400" b="0" u="sng" dirty="0">
                <a:solidFill>
                  <a:srgbClr val="FFFF00"/>
                </a:solidFill>
                <a:effectLst/>
              </a:rPr>
              <a:t>k3:</a:t>
            </a:r>
            <a:r>
              <a:rPr lang="en-US" sz="5400" dirty="0">
                <a:solidFill>
                  <a:schemeClr val="bg1"/>
                </a:solidFill>
              </a:rPr>
              <a:t> </a:t>
            </a:r>
            <a:r>
              <a:rPr lang="vi-VN" sz="5400" dirty="0">
                <a:solidFill>
                  <a:schemeClr val="bg1"/>
                </a:solidFill>
              </a:rPr>
              <a:t>Tìm nơi đâu niềm tin để thôi đi bao thất vọng? Quá nhiều thương tích trong con tim, nơi cõi lòng. Tìm nơi đâu để cho trái tim biết hy vọng dù cho bao khổ đau vẫn còn? </a:t>
            </a:r>
            <a:endParaRPr lang="en-US" sz="5400" b="0" dirty="0">
              <a:solidFill>
                <a:schemeClr val="bg1"/>
              </a:solidFill>
              <a:effectLst/>
            </a:endParaRPr>
          </a:p>
        </p:txBody>
      </p:sp>
    </p:spTree>
    <p:extLst>
      <p:ext uri="{BB962C8B-B14F-4D97-AF65-F5344CB8AC3E}">
        <p14:creationId xmlns:p14="http://schemas.microsoft.com/office/powerpoint/2010/main" val="149306852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u="sng" dirty="0">
                <a:solidFill>
                  <a:srgbClr val="FFFF00"/>
                </a:solidFill>
              </a:rPr>
              <a:t>***</a:t>
            </a:r>
            <a:r>
              <a:rPr lang="en-US" sz="4800" b="0" u="sng" dirty="0">
                <a:solidFill>
                  <a:srgbClr val="FFFF00"/>
                </a:solidFill>
                <a:effectLst/>
              </a:rPr>
              <a:t>:</a:t>
            </a:r>
            <a:r>
              <a:rPr lang="en-US" sz="4800" b="0" dirty="0">
                <a:solidFill>
                  <a:schemeClr val="bg1"/>
                </a:solidFill>
                <a:effectLst/>
              </a:rPr>
              <a:t> </a:t>
            </a:r>
            <a:r>
              <a:rPr lang="vi-VN" sz="4800" dirty="0">
                <a:solidFill>
                  <a:schemeClr val="bg1"/>
                </a:solidFill>
              </a:rPr>
              <a:t>Dù có lúc sạn chai với bao đau thương ác hại. Chẳng còn tha thiết ấm áp trao nhau mến thương. Tìm nơi đâu để bao khát vọng luôn vươn cao, niềm hăng say tuổi xuân để hiến trao?</a:t>
            </a:r>
            <a:endParaRPr lang="en-US" sz="4800" b="0" dirty="0">
              <a:solidFill>
                <a:schemeClr val="bg1"/>
              </a:solidFill>
              <a:effectLst/>
            </a:endParaRPr>
          </a:p>
        </p:txBody>
      </p:sp>
    </p:spTree>
    <p:extLst>
      <p:ext uri="{BB962C8B-B14F-4D97-AF65-F5344CB8AC3E}">
        <p14:creationId xmlns:p14="http://schemas.microsoft.com/office/powerpoint/2010/main" val="190437480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5400" b="0" u="sng" dirty="0" err="1">
                <a:solidFill>
                  <a:srgbClr val="FFFF00"/>
                </a:solidFill>
                <a:effectLst/>
              </a:rPr>
              <a:t>Đk</a:t>
            </a:r>
            <a:r>
              <a:rPr lang="en-US" sz="5400" b="0" u="sng" dirty="0">
                <a:solidFill>
                  <a:srgbClr val="FFFF00"/>
                </a:solidFill>
                <a:effectLst/>
              </a:rPr>
              <a:t>:</a:t>
            </a:r>
            <a:r>
              <a:rPr lang="en-US" sz="5400" b="0" dirty="0">
                <a:solidFill>
                  <a:schemeClr val="bg1"/>
                </a:solidFill>
                <a:effectLst/>
              </a:rPr>
              <a:t> </a:t>
            </a:r>
            <a:r>
              <a:rPr lang="vi-VN" sz="4800" dirty="0">
                <a:solidFill>
                  <a:schemeClr val="bg1"/>
                </a:solidFill>
              </a:rPr>
              <a:t>Tìm về bên Chúa nhận lành, cho hồn vui sướng an bình, tay dịu hiền Chúa xoa dịu cho đời an vui. Con tìm đến Chúa nương nhờ suối nguồn sự sống mong chờ, Chúa là hạnh phúc mãi không phai nhòa tháng năm.</a:t>
            </a:r>
            <a:endParaRPr lang="en-US" sz="5400" b="0" dirty="0">
              <a:solidFill>
                <a:schemeClr val="bg1"/>
              </a:solidFill>
              <a:effectLst/>
            </a:endParaRPr>
          </a:p>
        </p:txBody>
      </p:sp>
    </p:spTree>
    <p:extLst>
      <p:ext uri="{BB962C8B-B14F-4D97-AF65-F5344CB8AC3E}">
        <p14:creationId xmlns:p14="http://schemas.microsoft.com/office/powerpoint/2010/main" val="413187028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2626613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24451090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400550"/>
          </a:xfrm>
        </p:spPr>
        <p:txBody>
          <a:bodyPr>
            <a:normAutofit/>
          </a:bodyPr>
          <a:lstStyle/>
          <a:p>
            <a:r>
              <a:rPr lang="en-US" sz="8000" b="0" dirty="0">
                <a:solidFill>
                  <a:srgbClr val="FFFF00"/>
                </a:solidFill>
                <a:effectLst/>
                <a:latin typeface="+mj-lt"/>
              </a:rPr>
              <a:t>Ca </a:t>
            </a:r>
            <a:r>
              <a:rPr lang="en-US" sz="8000" b="0" dirty="0" err="1">
                <a:solidFill>
                  <a:srgbClr val="FFFF00"/>
                </a:solidFill>
                <a:effectLst/>
                <a:latin typeface="+mj-lt"/>
              </a:rPr>
              <a:t>Kết</a:t>
            </a:r>
            <a:r>
              <a:rPr lang="en-US" sz="8000" b="0" dirty="0">
                <a:solidFill>
                  <a:srgbClr val="FFFF00"/>
                </a:solidFill>
                <a:effectLst/>
                <a:latin typeface="+mj-lt"/>
              </a:rPr>
              <a:t> </a:t>
            </a:r>
            <a:r>
              <a:rPr lang="en-US" sz="8000" b="0" dirty="0" err="1">
                <a:solidFill>
                  <a:srgbClr val="FFFF00"/>
                </a:solidFill>
                <a:effectLst/>
                <a:latin typeface="+mj-lt"/>
              </a:rPr>
              <a:t>Lễ</a:t>
            </a:r>
            <a:br>
              <a:rPr lang="en-US" sz="8000" b="0" dirty="0">
                <a:solidFill>
                  <a:srgbClr val="FFFF00"/>
                </a:solidFill>
                <a:effectLst/>
                <a:latin typeface="+mj-lt"/>
              </a:rPr>
            </a:br>
            <a:r>
              <a:rPr lang="en-US" sz="6600" dirty="0">
                <a:solidFill>
                  <a:srgbClr val="FFFF00"/>
                </a:solidFill>
              </a:rPr>
              <a:t>Xin </a:t>
            </a:r>
            <a:r>
              <a:rPr lang="en-US" sz="6600" dirty="0" err="1">
                <a:solidFill>
                  <a:srgbClr val="FFFF00"/>
                </a:solidFill>
              </a:rPr>
              <a:t>Vâng</a:t>
            </a:r>
            <a:br>
              <a:rPr lang="en-US" sz="6600" dirty="0">
                <a:solidFill>
                  <a:srgbClr val="FFFF00"/>
                </a:solidFill>
              </a:rPr>
            </a:br>
            <a:r>
              <a:rPr lang="en-US" sz="5400" i="1" dirty="0" err="1">
                <a:solidFill>
                  <a:schemeClr val="bg1"/>
                </a:solidFill>
              </a:rPr>
              <a:t>Lm</a:t>
            </a:r>
            <a:r>
              <a:rPr lang="en-US" sz="5400" i="1" dirty="0">
                <a:solidFill>
                  <a:schemeClr val="bg1"/>
                </a:solidFill>
              </a:rPr>
              <a:t>. Mi </a:t>
            </a:r>
            <a:r>
              <a:rPr lang="en-US" sz="5400" i="1" dirty="0" err="1">
                <a:solidFill>
                  <a:schemeClr val="bg1"/>
                </a:solidFill>
              </a:rPr>
              <a:t>Trầm</a:t>
            </a:r>
            <a:endParaRPr lang="en-US" sz="6000" b="0" i="1" dirty="0">
              <a:solidFill>
                <a:schemeClr val="bg1"/>
              </a:solidFill>
              <a:effectLst/>
              <a:latin typeface="+mj-lt"/>
            </a:endParaRPr>
          </a:p>
        </p:txBody>
      </p:sp>
    </p:spTree>
    <p:extLst>
      <p:ext uri="{BB962C8B-B14F-4D97-AF65-F5344CB8AC3E}">
        <p14:creationId xmlns:p14="http://schemas.microsoft.com/office/powerpoint/2010/main" val="3508502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4800" b="0" u="sng" dirty="0" err="1">
                <a:solidFill>
                  <a:srgbClr val="FFFF00"/>
                </a:solidFill>
                <a:effectLst/>
                <a:latin typeface="+mj-lt"/>
              </a:rPr>
              <a:t>Đk</a:t>
            </a:r>
            <a:r>
              <a:rPr lang="vi-VN" sz="4800" b="0" u="sng" dirty="0">
                <a:solidFill>
                  <a:srgbClr val="FFFF00"/>
                </a:solidFill>
                <a:effectLst/>
                <a:latin typeface="+mj-lt"/>
              </a:rPr>
              <a:t>:</a:t>
            </a:r>
            <a:r>
              <a:rPr lang="en-US" sz="4800" dirty="0">
                <a:solidFill>
                  <a:schemeClr val="bg1"/>
                </a:solidFill>
                <a:latin typeface="+mj-lt"/>
              </a:rPr>
              <a:t> Con </a:t>
            </a:r>
            <a:r>
              <a:rPr lang="en-US" sz="4800" dirty="0" err="1">
                <a:solidFill>
                  <a:schemeClr val="bg1"/>
                </a:solidFill>
                <a:latin typeface="+mj-lt"/>
              </a:rPr>
              <a:t>vui</a:t>
            </a:r>
            <a:r>
              <a:rPr lang="en-US" sz="4800" dirty="0">
                <a:solidFill>
                  <a:schemeClr val="bg1"/>
                </a:solidFill>
                <a:latin typeface="+mj-lt"/>
              </a:rPr>
              <a:t> s</a:t>
            </a:r>
            <a:r>
              <a:rPr lang="vi-VN" sz="4800" dirty="0">
                <a:solidFill>
                  <a:schemeClr val="bg1"/>
                </a:solidFill>
                <a:latin typeface="+mj-lt"/>
              </a:rPr>
              <a:t>ư</a:t>
            </a:r>
            <a:r>
              <a:rPr lang="en-US" sz="4800" dirty="0" err="1">
                <a:solidFill>
                  <a:schemeClr val="bg1"/>
                </a:solidFill>
                <a:latin typeface="+mj-lt"/>
              </a:rPr>
              <a:t>ớng</a:t>
            </a:r>
            <a:r>
              <a:rPr lang="en-US" sz="4800" dirty="0">
                <a:solidFill>
                  <a:schemeClr val="bg1"/>
                </a:solidFill>
                <a:latin typeface="+mj-lt"/>
              </a:rPr>
              <a:t> </a:t>
            </a:r>
            <a:r>
              <a:rPr lang="en-US" sz="4800" dirty="0" err="1">
                <a:solidFill>
                  <a:schemeClr val="bg1"/>
                </a:solidFill>
                <a:latin typeface="+mj-lt"/>
              </a:rPr>
              <a:t>hát</a:t>
            </a:r>
            <a:r>
              <a:rPr lang="en-US" sz="4800" dirty="0">
                <a:solidFill>
                  <a:schemeClr val="bg1"/>
                </a:solidFill>
                <a:latin typeface="+mj-lt"/>
              </a:rPr>
              <a:t> ca, </a:t>
            </a:r>
            <a:r>
              <a:rPr lang="en-US" sz="4800" dirty="0" err="1">
                <a:solidFill>
                  <a:schemeClr val="bg1"/>
                </a:solidFill>
                <a:latin typeface="+mj-lt"/>
              </a:rPr>
              <a:t>khi</a:t>
            </a:r>
            <a:r>
              <a:rPr lang="en-US" sz="4800" dirty="0">
                <a:solidFill>
                  <a:schemeClr val="bg1"/>
                </a:solidFill>
                <a:latin typeface="+mj-lt"/>
              </a:rPr>
              <a:t> con b</a:t>
            </a:r>
            <a:r>
              <a:rPr lang="vi-VN" sz="4800" dirty="0">
                <a:solidFill>
                  <a:schemeClr val="bg1"/>
                </a:solidFill>
                <a:latin typeface="+mj-lt"/>
              </a:rPr>
              <a:t>ư</a:t>
            </a:r>
            <a:r>
              <a:rPr lang="en-US" sz="4800" dirty="0" err="1">
                <a:solidFill>
                  <a:schemeClr val="bg1"/>
                </a:solidFill>
                <a:latin typeface="+mj-lt"/>
              </a:rPr>
              <a:t>ớc</a:t>
            </a:r>
            <a:r>
              <a:rPr lang="en-US" sz="4800" dirty="0">
                <a:solidFill>
                  <a:schemeClr val="bg1"/>
                </a:solidFill>
                <a:latin typeface="+mj-lt"/>
              </a:rPr>
              <a:t> </a:t>
            </a:r>
            <a:r>
              <a:rPr lang="en-US" sz="4800" dirty="0" err="1">
                <a:solidFill>
                  <a:schemeClr val="bg1"/>
                </a:solidFill>
                <a:latin typeface="+mj-lt"/>
              </a:rPr>
              <a:t>về</a:t>
            </a:r>
            <a:r>
              <a:rPr lang="en-US" sz="4800" dirty="0">
                <a:solidFill>
                  <a:schemeClr val="bg1"/>
                </a:solidFill>
                <a:latin typeface="+mj-lt"/>
              </a:rPr>
              <a:t> </a:t>
            </a:r>
            <a:r>
              <a:rPr lang="en-US" sz="4800" dirty="0" err="1">
                <a:solidFill>
                  <a:schemeClr val="bg1"/>
                </a:solidFill>
                <a:latin typeface="+mj-lt"/>
              </a:rPr>
              <a:t>nhà</a:t>
            </a:r>
            <a:r>
              <a:rPr lang="en-US" sz="4800" dirty="0">
                <a:solidFill>
                  <a:schemeClr val="bg1"/>
                </a:solidFill>
                <a:latin typeface="+mj-lt"/>
              </a:rPr>
              <a:t> </a:t>
            </a:r>
            <a:r>
              <a:rPr lang="en-US" sz="4800" dirty="0" err="1">
                <a:solidFill>
                  <a:schemeClr val="bg1"/>
                </a:solidFill>
                <a:latin typeface="+mj-lt"/>
              </a:rPr>
              <a:t>Chúa</a:t>
            </a:r>
            <a:r>
              <a:rPr lang="en-US" sz="4800" dirty="0">
                <a:solidFill>
                  <a:schemeClr val="bg1"/>
                </a:solidFill>
                <a:latin typeface="+mj-lt"/>
              </a:rPr>
              <a:t>, con </a:t>
            </a:r>
            <a:r>
              <a:rPr lang="en-US" sz="4800" dirty="0" err="1">
                <a:solidFill>
                  <a:schemeClr val="bg1"/>
                </a:solidFill>
                <a:latin typeface="+mj-lt"/>
              </a:rPr>
              <a:t>mong</a:t>
            </a:r>
            <a:r>
              <a:rPr lang="en-US" sz="4800" dirty="0">
                <a:solidFill>
                  <a:schemeClr val="bg1"/>
                </a:solidFill>
                <a:latin typeface="+mj-lt"/>
              </a:rPr>
              <a:t> </a:t>
            </a:r>
            <a:r>
              <a:rPr lang="en-US" sz="4800" dirty="0" err="1">
                <a:solidFill>
                  <a:schemeClr val="bg1"/>
                </a:solidFill>
                <a:latin typeface="+mj-lt"/>
              </a:rPr>
              <a:t>chờ</a:t>
            </a:r>
            <a:r>
              <a:rPr lang="en-US" sz="4800" dirty="0">
                <a:solidFill>
                  <a:schemeClr val="bg1"/>
                </a:solidFill>
                <a:latin typeface="+mj-lt"/>
              </a:rPr>
              <a:t> </a:t>
            </a:r>
            <a:r>
              <a:rPr lang="en-US" sz="4800" dirty="0" err="1">
                <a:solidFill>
                  <a:schemeClr val="bg1"/>
                </a:solidFill>
                <a:latin typeface="+mj-lt"/>
              </a:rPr>
              <a:t>dừng</a:t>
            </a:r>
            <a:r>
              <a:rPr lang="en-US" sz="4800" dirty="0">
                <a:solidFill>
                  <a:schemeClr val="bg1"/>
                </a:solidFill>
                <a:latin typeface="+mj-lt"/>
              </a:rPr>
              <a:t> </a:t>
            </a:r>
            <a:r>
              <a:rPr lang="en-US" sz="4800" dirty="0" err="1">
                <a:solidFill>
                  <a:schemeClr val="bg1"/>
                </a:solidFill>
                <a:latin typeface="+mj-lt"/>
              </a:rPr>
              <a:t>chân</a:t>
            </a:r>
            <a:r>
              <a:rPr lang="en-US" sz="4800" dirty="0">
                <a:solidFill>
                  <a:schemeClr val="bg1"/>
                </a:solidFill>
                <a:latin typeface="+mj-lt"/>
              </a:rPr>
              <a:t> </a:t>
            </a:r>
            <a:r>
              <a:rPr lang="en-US" sz="4800" dirty="0" err="1">
                <a:solidFill>
                  <a:schemeClr val="bg1"/>
                </a:solidFill>
                <a:latin typeface="+mj-lt"/>
              </a:rPr>
              <a:t>tại</a:t>
            </a:r>
            <a:r>
              <a:rPr lang="en-US" sz="4800" dirty="0">
                <a:solidFill>
                  <a:schemeClr val="bg1"/>
                </a:solidFill>
                <a:latin typeface="+mj-lt"/>
              </a:rPr>
              <a:t> </a:t>
            </a:r>
            <a:r>
              <a:rPr lang="en-US" sz="4800" dirty="0" err="1">
                <a:solidFill>
                  <a:schemeClr val="bg1"/>
                </a:solidFill>
                <a:latin typeface="+mj-lt"/>
              </a:rPr>
              <a:t>thánh</a:t>
            </a:r>
            <a:r>
              <a:rPr lang="en-US" sz="4800" dirty="0">
                <a:solidFill>
                  <a:schemeClr val="bg1"/>
                </a:solidFill>
                <a:latin typeface="+mj-lt"/>
              </a:rPr>
              <a:t> </a:t>
            </a:r>
            <a:r>
              <a:rPr lang="en-US" sz="4800" dirty="0" err="1">
                <a:solidFill>
                  <a:schemeClr val="bg1"/>
                </a:solidFill>
                <a:latin typeface="+mj-lt"/>
              </a:rPr>
              <a:t>điện</a:t>
            </a:r>
            <a:r>
              <a:rPr lang="en-US" sz="4800" dirty="0">
                <a:solidFill>
                  <a:schemeClr val="bg1"/>
                </a:solidFill>
                <a:latin typeface="+mj-lt"/>
              </a:rPr>
              <a:t> </a:t>
            </a:r>
            <a:r>
              <a:rPr lang="en-US" sz="4800" dirty="0" err="1">
                <a:solidFill>
                  <a:schemeClr val="bg1"/>
                </a:solidFill>
                <a:latin typeface="+mj-lt"/>
              </a:rPr>
              <a:t>Chúa</a:t>
            </a:r>
            <a:r>
              <a:rPr lang="en-US" sz="4800" dirty="0">
                <a:solidFill>
                  <a:schemeClr val="bg1"/>
                </a:solidFill>
                <a:latin typeface="+mj-lt"/>
              </a:rPr>
              <a:t> </a:t>
            </a:r>
            <a:r>
              <a:rPr lang="en-US" sz="4800" dirty="0" err="1">
                <a:solidFill>
                  <a:schemeClr val="bg1"/>
                </a:solidFill>
                <a:latin typeface="+mj-lt"/>
              </a:rPr>
              <a:t>vinh</a:t>
            </a:r>
            <a:r>
              <a:rPr lang="en-US" sz="4800" dirty="0">
                <a:solidFill>
                  <a:schemeClr val="bg1"/>
                </a:solidFill>
                <a:latin typeface="+mj-lt"/>
              </a:rPr>
              <a:t> </a:t>
            </a:r>
            <a:r>
              <a:rPr lang="en-US" sz="4800" dirty="0" err="1">
                <a:solidFill>
                  <a:schemeClr val="bg1"/>
                </a:solidFill>
                <a:latin typeface="+mj-lt"/>
              </a:rPr>
              <a:t>quang</a:t>
            </a:r>
            <a:r>
              <a:rPr lang="en-US" sz="4800" dirty="0">
                <a:solidFill>
                  <a:schemeClr val="bg1"/>
                </a:solidFill>
                <a:latin typeface="+mj-lt"/>
              </a:rPr>
              <a:t>. </a:t>
            </a:r>
            <a:r>
              <a:rPr lang="en-US" sz="4800" dirty="0" err="1">
                <a:solidFill>
                  <a:schemeClr val="bg1"/>
                </a:solidFill>
                <a:latin typeface="+mj-lt"/>
              </a:rPr>
              <a:t>Muôn</a:t>
            </a:r>
            <a:r>
              <a:rPr lang="en-US" sz="4800" dirty="0">
                <a:solidFill>
                  <a:schemeClr val="bg1"/>
                </a:solidFill>
                <a:latin typeface="+mj-lt"/>
              </a:rPr>
              <a:t> </a:t>
            </a:r>
            <a:r>
              <a:rPr lang="en-US" sz="4800" dirty="0" err="1">
                <a:solidFill>
                  <a:schemeClr val="bg1"/>
                </a:solidFill>
                <a:latin typeface="+mj-lt"/>
              </a:rPr>
              <a:t>dân</a:t>
            </a:r>
            <a:r>
              <a:rPr lang="en-US" sz="4800" dirty="0">
                <a:solidFill>
                  <a:schemeClr val="bg1"/>
                </a:solidFill>
                <a:latin typeface="+mj-lt"/>
              </a:rPr>
              <a:t> </a:t>
            </a:r>
            <a:r>
              <a:rPr lang="en-US" sz="4800" dirty="0" err="1">
                <a:solidFill>
                  <a:schemeClr val="bg1"/>
                </a:solidFill>
                <a:latin typeface="+mj-lt"/>
              </a:rPr>
              <a:t>kính</a:t>
            </a:r>
            <a:r>
              <a:rPr lang="en-US" sz="4800" dirty="0">
                <a:solidFill>
                  <a:schemeClr val="bg1"/>
                </a:solidFill>
                <a:latin typeface="+mj-lt"/>
              </a:rPr>
              <a:t> tin </a:t>
            </a:r>
            <a:r>
              <a:rPr lang="en-US" sz="4800" dirty="0" err="1">
                <a:solidFill>
                  <a:schemeClr val="bg1"/>
                </a:solidFill>
                <a:latin typeface="+mj-lt"/>
              </a:rPr>
              <a:t>một</a:t>
            </a:r>
            <a:r>
              <a:rPr lang="en-US" sz="4800" dirty="0">
                <a:solidFill>
                  <a:schemeClr val="bg1"/>
                </a:solidFill>
                <a:latin typeface="+mj-lt"/>
              </a:rPr>
              <a:t> </a:t>
            </a:r>
            <a:r>
              <a:rPr lang="en-US" sz="4800" dirty="0" err="1">
                <a:solidFill>
                  <a:schemeClr val="bg1"/>
                </a:solidFill>
                <a:latin typeface="+mj-lt"/>
              </a:rPr>
              <a:t>Thiên</a:t>
            </a:r>
            <a:r>
              <a:rPr lang="en-US" sz="4800" dirty="0">
                <a:solidFill>
                  <a:schemeClr val="bg1"/>
                </a:solidFill>
                <a:latin typeface="+mj-lt"/>
              </a:rPr>
              <a:t> </a:t>
            </a:r>
            <a:r>
              <a:rPr lang="en-US" sz="4800" dirty="0" err="1">
                <a:solidFill>
                  <a:schemeClr val="bg1"/>
                </a:solidFill>
                <a:latin typeface="+mj-lt"/>
              </a:rPr>
              <a:t>Chúa</a:t>
            </a:r>
            <a:r>
              <a:rPr lang="en-US" sz="4800" dirty="0">
                <a:solidFill>
                  <a:schemeClr val="bg1"/>
                </a:solidFill>
                <a:latin typeface="+mj-lt"/>
              </a:rPr>
              <a:t>, </a:t>
            </a:r>
            <a:r>
              <a:rPr lang="en-US" sz="4800" dirty="0" err="1">
                <a:solidFill>
                  <a:schemeClr val="bg1"/>
                </a:solidFill>
                <a:latin typeface="+mj-lt"/>
              </a:rPr>
              <a:t>Hoa</a:t>
            </a:r>
            <a:r>
              <a:rPr lang="en-US" sz="4800" dirty="0">
                <a:solidFill>
                  <a:schemeClr val="bg1"/>
                </a:solidFill>
                <a:latin typeface="+mj-lt"/>
              </a:rPr>
              <a:t> </a:t>
            </a:r>
            <a:r>
              <a:rPr lang="en-US" sz="4800" dirty="0" err="1">
                <a:solidFill>
                  <a:schemeClr val="bg1"/>
                </a:solidFill>
                <a:latin typeface="+mj-lt"/>
              </a:rPr>
              <a:t>chen</a:t>
            </a:r>
            <a:r>
              <a:rPr lang="en-US" sz="4800" dirty="0">
                <a:solidFill>
                  <a:schemeClr val="bg1"/>
                </a:solidFill>
                <a:latin typeface="+mj-lt"/>
              </a:rPr>
              <a:t> </a:t>
            </a:r>
            <a:r>
              <a:rPr lang="en-US" sz="4800" dirty="0" err="1">
                <a:solidFill>
                  <a:schemeClr val="bg1"/>
                </a:solidFill>
                <a:latin typeface="+mj-lt"/>
              </a:rPr>
              <a:t>lá</a:t>
            </a:r>
            <a:r>
              <a:rPr lang="en-US" sz="4800" dirty="0">
                <a:solidFill>
                  <a:schemeClr val="bg1"/>
                </a:solidFill>
                <a:latin typeface="+mj-lt"/>
              </a:rPr>
              <a:t> </a:t>
            </a:r>
            <a:r>
              <a:rPr lang="en-US" sz="4800" dirty="0" err="1">
                <a:solidFill>
                  <a:schemeClr val="bg1"/>
                </a:solidFill>
                <a:latin typeface="+mj-lt"/>
              </a:rPr>
              <a:t>trên</a:t>
            </a:r>
            <a:r>
              <a:rPr lang="en-US" sz="4800" dirty="0">
                <a:solidFill>
                  <a:schemeClr val="bg1"/>
                </a:solidFill>
                <a:latin typeface="+mj-lt"/>
              </a:rPr>
              <a:t> </a:t>
            </a:r>
            <a:r>
              <a:rPr lang="en-US" sz="4800" dirty="0" err="1">
                <a:solidFill>
                  <a:schemeClr val="bg1"/>
                </a:solidFill>
                <a:latin typeface="+mj-lt"/>
              </a:rPr>
              <a:t>một</a:t>
            </a:r>
            <a:r>
              <a:rPr lang="en-US" sz="4800" dirty="0">
                <a:solidFill>
                  <a:schemeClr val="bg1"/>
                </a:solidFill>
                <a:latin typeface="+mj-lt"/>
              </a:rPr>
              <a:t> </a:t>
            </a:r>
            <a:r>
              <a:rPr lang="en-US" sz="4800" dirty="0" err="1">
                <a:solidFill>
                  <a:schemeClr val="bg1"/>
                </a:solidFill>
                <a:latin typeface="+mj-lt"/>
              </a:rPr>
              <a:t>thân</a:t>
            </a:r>
            <a:r>
              <a:rPr lang="en-US" sz="4800" dirty="0">
                <a:solidFill>
                  <a:schemeClr val="bg1"/>
                </a:solidFill>
                <a:latin typeface="+mj-lt"/>
              </a:rPr>
              <a:t> </a:t>
            </a:r>
            <a:r>
              <a:rPr lang="en-US" sz="4800" dirty="0" err="1">
                <a:solidFill>
                  <a:schemeClr val="bg1"/>
                </a:solidFill>
                <a:latin typeface="+mj-lt"/>
              </a:rPr>
              <a:t>nho</a:t>
            </a:r>
            <a:r>
              <a:rPr lang="en-US" sz="4800" dirty="0">
                <a:solidFill>
                  <a:schemeClr val="bg1"/>
                </a:solidFill>
                <a:latin typeface="+mj-lt"/>
              </a:rPr>
              <a:t>, </a:t>
            </a:r>
            <a:r>
              <a:rPr lang="en-US" sz="4800" dirty="0" err="1">
                <a:solidFill>
                  <a:schemeClr val="bg1"/>
                </a:solidFill>
                <a:latin typeface="+mj-lt"/>
              </a:rPr>
              <a:t>cùng</a:t>
            </a:r>
            <a:r>
              <a:rPr lang="en-US" sz="4800" dirty="0">
                <a:solidFill>
                  <a:schemeClr val="bg1"/>
                </a:solidFill>
                <a:latin typeface="+mj-lt"/>
              </a:rPr>
              <a:t> </a:t>
            </a:r>
            <a:r>
              <a:rPr lang="en-US" sz="4800" dirty="0" err="1">
                <a:solidFill>
                  <a:schemeClr val="bg1"/>
                </a:solidFill>
                <a:latin typeface="+mj-lt"/>
              </a:rPr>
              <a:t>một</a:t>
            </a:r>
            <a:r>
              <a:rPr lang="en-US" sz="4800" dirty="0">
                <a:solidFill>
                  <a:schemeClr val="bg1"/>
                </a:solidFill>
                <a:latin typeface="+mj-lt"/>
              </a:rPr>
              <a:t> </a:t>
            </a:r>
            <a:r>
              <a:rPr lang="en-US" sz="4800" dirty="0" err="1">
                <a:solidFill>
                  <a:schemeClr val="bg1"/>
                </a:solidFill>
                <a:latin typeface="+mj-lt"/>
              </a:rPr>
              <a:t>Chúa</a:t>
            </a:r>
            <a:r>
              <a:rPr lang="en-US" sz="4800" dirty="0">
                <a:solidFill>
                  <a:schemeClr val="bg1"/>
                </a:solidFill>
                <a:latin typeface="+mj-lt"/>
              </a:rPr>
              <a:t> </a:t>
            </a:r>
            <a:r>
              <a:rPr lang="en-US" sz="4800" dirty="0" err="1">
                <a:solidFill>
                  <a:schemeClr val="bg1"/>
                </a:solidFill>
                <a:latin typeface="+mj-lt"/>
              </a:rPr>
              <a:t>một</a:t>
            </a:r>
            <a:r>
              <a:rPr lang="en-US" sz="4800" dirty="0">
                <a:solidFill>
                  <a:schemeClr val="bg1"/>
                </a:solidFill>
                <a:latin typeface="+mj-lt"/>
              </a:rPr>
              <a:t> </a:t>
            </a:r>
            <a:r>
              <a:rPr lang="en-US" sz="4800" dirty="0" err="1">
                <a:solidFill>
                  <a:schemeClr val="bg1"/>
                </a:solidFill>
                <a:latin typeface="+mj-lt"/>
              </a:rPr>
              <a:t>nhà</a:t>
            </a:r>
            <a:r>
              <a:rPr lang="en-US" sz="4800" dirty="0">
                <a:solidFill>
                  <a:schemeClr val="bg1"/>
                </a:solidFill>
                <a:latin typeface="+mj-lt"/>
              </a:rPr>
              <a:t>, </a:t>
            </a:r>
            <a:r>
              <a:rPr lang="en-US" sz="4800" dirty="0" err="1">
                <a:solidFill>
                  <a:schemeClr val="bg1"/>
                </a:solidFill>
                <a:latin typeface="+mj-lt"/>
              </a:rPr>
              <a:t>nguồn</a:t>
            </a:r>
            <a:r>
              <a:rPr lang="en-US" sz="4800" dirty="0">
                <a:solidFill>
                  <a:schemeClr val="bg1"/>
                </a:solidFill>
                <a:latin typeface="+mj-lt"/>
              </a:rPr>
              <a:t> </a:t>
            </a:r>
            <a:r>
              <a:rPr lang="en-US" sz="4800" dirty="0" err="1">
                <a:solidFill>
                  <a:schemeClr val="bg1"/>
                </a:solidFill>
                <a:latin typeface="+mj-lt"/>
              </a:rPr>
              <a:t>vui</a:t>
            </a:r>
            <a:r>
              <a:rPr lang="en-US" sz="4800" dirty="0">
                <a:solidFill>
                  <a:schemeClr val="bg1"/>
                </a:solidFill>
                <a:latin typeface="+mj-lt"/>
              </a:rPr>
              <a:t> </a:t>
            </a:r>
            <a:r>
              <a:rPr lang="en-US" sz="4800" dirty="0" err="1">
                <a:solidFill>
                  <a:schemeClr val="bg1"/>
                </a:solidFill>
                <a:latin typeface="+mj-lt"/>
              </a:rPr>
              <a:t>ôi</a:t>
            </a:r>
            <a:r>
              <a:rPr lang="en-US" sz="4800" dirty="0">
                <a:solidFill>
                  <a:schemeClr val="bg1"/>
                </a:solidFill>
                <a:latin typeface="+mj-lt"/>
              </a:rPr>
              <a:t> </a:t>
            </a:r>
            <a:r>
              <a:rPr lang="en-US" sz="4800" dirty="0" err="1">
                <a:solidFill>
                  <a:schemeClr val="bg1"/>
                </a:solidFill>
                <a:latin typeface="+mj-lt"/>
              </a:rPr>
              <a:t>đáng</a:t>
            </a:r>
            <a:r>
              <a:rPr lang="en-US" sz="4800" dirty="0">
                <a:solidFill>
                  <a:schemeClr val="bg1"/>
                </a:solidFill>
                <a:latin typeface="+mj-lt"/>
              </a:rPr>
              <a:t> </a:t>
            </a:r>
            <a:r>
              <a:rPr lang="en-US" sz="4800" dirty="0" err="1">
                <a:solidFill>
                  <a:schemeClr val="bg1"/>
                </a:solidFill>
                <a:latin typeface="+mj-lt"/>
              </a:rPr>
              <a:t>mong</a:t>
            </a:r>
            <a:r>
              <a:rPr lang="en-US" sz="4800" dirty="0">
                <a:solidFill>
                  <a:schemeClr val="bg1"/>
                </a:solidFill>
                <a:latin typeface="+mj-lt"/>
              </a:rPr>
              <a:t> </a:t>
            </a:r>
            <a:r>
              <a:rPr lang="en-US" sz="4800" dirty="0" err="1">
                <a:solidFill>
                  <a:schemeClr val="bg1"/>
                </a:solidFill>
                <a:latin typeface="+mj-lt"/>
              </a:rPr>
              <a:t>chờ</a:t>
            </a:r>
            <a:r>
              <a:rPr lang="en-US" sz="4800" dirty="0">
                <a:solidFill>
                  <a:schemeClr val="bg1"/>
                </a:solidFill>
                <a:latin typeface="+mj-lt"/>
              </a:rPr>
              <a:t>. </a:t>
            </a:r>
            <a:endParaRPr lang="vi-VN" sz="4800" dirty="0">
              <a:solidFill>
                <a:schemeClr val="bg1"/>
              </a:solidFill>
              <a:latin typeface="+mj-lt"/>
            </a:endParaRPr>
          </a:p>
        </p:txBody>
      </p:sp>
    </p:spTree>
    <p:extLst>
      <p:ext uri="{BB962C8B-B14F-4D97-AF65-F5344CB8AC3E}">
        <p14:creationId xmlns:p14="http://schemas.microsoft.com/office/powerpoint/2010/main" val="2315032721"/>
      </p:ext>
    </p:extLst>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dirty="0">
                <a:solidFill>
                  <a:srgbClr val="FFFF00"/>
                </a:solidFill>
              </a:rPr>
              <a:t>Tk</a:t>
            </a:r>
            <a:r>
              <a:rPr lang="en-US" sz="5400" b="0" u="sng" dirty="0">
                <a:solidFill>
                  <a:srgbClr val="FFFF00"/>
                </a:solidFill>
                <a:effectLst/>
              </a:rPr>
              <a:t>1:</a:t>
            </a:r>
            <a:r>
              <a:rPr lang="en-US" sz="5400" b="0" dirty="0">
                <a:solidFill>
                  <a:schemeClr val="bg1"/>
                </a:solidFill>
                <a:effectLst/>
              </a:rPr>
              <a:t> </a:t>
            </a:r>
            <a:r>
              <a:rPr lang="vi-VN" dirty="0">
                <a:solidFill>
                  <a:schemeClr val="bg1"/>
                </a:solidFill>
              </a:rPr>
              <a:t>Mẹ ơi! Ðời con dõi bước theo Mẹ, lòng con quyết noi gương Mẹ, xin Mẹ dạy con hai tiếng xin vâng. Mẹ ơi! Ðường đi trăm ngàn nguy khó, hiểm nguy dâng tràn đây dó. Xin Mẹ dạy con hai tiếng xin vâng.</a:t>
            </a:r>
            <a:endParaRPr lang="en-US" sz="5400" b="0" dirty="0">
              <a:solidFill>
                <a:schemeClr val="bg1"/>
              </a:solidFill>
              <a:effectLst/>
            </a:endParaRPr>
          </a:p>
        </p:txBody>
      </p:sp>
    </p:spTree>
    <p:extLst>
      <p:ext uri="{BB962C8B-B14F-4D97-AF65-F5344CB8AC3E}">
        <p14:creationId xmlns:p14="http://schemas.microsoft.com/office/powerpoint/2010/main" val="281753161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dirty="0" err="1">
                <a:solidFill>
                  <a:srgbClr val="FFFF00"/>
                </a:solidFill>
                <a:effectLst/>
              </a:rPr>
              <a:t>Đk</a:t>
            </a:r>
            <a:r>
              <a:rPr lang="en-US" sz="6000" b="0" u="sng" dirty="0">
                <a:solidFill>
                  <a:srgbClr val="FFFF00"/>
                </a:solidFill>
                <a:effectLst/>
              </a:rPr>
              <a:t>:</a:t>
            </a:r>
            <a:r>
              <a:rPr lang="en-US" sz="6000" b="0" dirty="0">
                <a:solidFill>
                  <a:schemeClr val="bg1"/>
                </a:solidFill>
                <a:effectLst/>
              </a:rPr>
              <a:t> </a:t>
            </a:r>
            <a:r>
              <a:rPr lang="vi-VN" sz="5400" dirty="0">
                <a:solidFill>
                  <a:schemeClr val="bg1"/>
                </a:solidFill>
              </a:rPr>
              <a:t>Xin vâng. Mẹ dạy con hai tiếng xin vâng. Hôm qua hôm nay và ngày mai xin vâng. Mẹ dạy con hai tiếng xin vâng. Hôm nay tương lai và suốt đời.</a:t>
            </a:r>
            <a:endParaRPr lang="vi-VN" sz="6000" b="0" dirty="0">
              <a:solidFill>
                <a:schemeClr val="bg1"/>
              </a:solidFill>
              <a:effectLst/>
            </a:endParaRPr>
          </a:p>
        </p:txBody>
      </p:sp>
    </p:spTree>
    <p:extLst>
      <p:ext uri="{BB962C8B-B14F-4D97-AF65-F5344CB8AC3E}">
        <p14:creationId xmlns:p14="http://schemas.microsoft.com/office/powerpoint/2010/main" val="427835381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dirty="0">
                <a:solidFill>
                  <a:srgbClr val="FFFF00"/>
                </a:solidFill>
              </a:rPr>
              <a:t>Tk2</a:t>
            </a:r>
            <a:r>
              <a:rPr lang="en-US" sz="5400" b="0" u="sng" dirty="0">
                <a:solidFill>
                  <a:srgbClr val="FFFF00"/>
                </a:solidFill>
                <a:effectLst/>
              </a:rPr>
              <a:t>:</a:t>
            </a:r>
            <a:r>
              <a:rPr lang="en-US" sz="5400" b="0" dirty="0">
                <a:solidFill>
                  <a:schemeClr val="bg1"/>
                </a:solidFill>
                <a:effectLst/>
              </a:rPr>
              <a:t> </a:t>
            </a:r>
            <a:r>
              <a:rPr lang="vi-VN" dirty="0">
                <a:solidFill>
                  <a:schemeClr val="bg1"/>
                </a:solidFill>
              </a:rPr>
              <a:t>Mẹ ơi! Ðời con dõi bước theo Mẹ, lòng con quyết noi gương Mẹ, xin Mẹ dạy con hai tiếng xin Vâng. Mẹ ơi! Ðường đi phủ đầy bóng tối, bẫy chông giăng tràn muôn lối. Xin Mẹ dạy con hai tiếng xin vâng.</a:t>
            </a:r>
            <a:endParaRPr lang="en-US" sz="5400" b="0" dirty="0">
              <a:solidFill>
                <a:schemeClr val="bg1"/>
              </a:solidFill>
              <a:effectLst/>
            </a:endParaRPr>
          </a:p>
        </p:txBody>
      </p:sp>
    </p:spTree>
    <p:extLst>
      <p:ext uri="{BB962C8B-B14F-4D97-AF65-F5344CB8AC3E}">
        <p14:creationId xmlns:p14="http://schemas.microsoft.com/office/powerpoint/2010/main" val="177274889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dirty="0" err="1">
                <a:solidFill>
                  <a:srgbClr val="FFFF00"/>
                </a:solidFill>
                <a:effectLst/>
              </a:rPr>
              <a:t>Đk</a:t>
            </a:r>
            <a:r>
              <a:rPr lang="en-US" sz="6000" b="0" u="sng" dirty="0">
                <a:solidFill>
                  <a:srgbClr val="FFFF00"/>
                </a:solidFill>
                <a:effectLst/>
              </a:rPr>
              <a:t>:</a:t>
            </a:r>
            <a:r>
              <a:rPr lang="en-US" sz="6000" b="0" dirty="0">
                <a:solidFill>
                  <a:schemeClr val="bg1"/>
                </a:solidFill>
                <a:effectLst/>
              </a:rPr>
              <a:t> </a:t>
            </a:r>
            <a:r>
              <a:rPr lang="vi-VN" sz="5400" dirty="0">
                <a:solidFill>
                  <a:schemeClr val="bg1"/>
                </a:solidFill>
              </a:rPr>
              <a:t>Xin vâng. Mẹ dạy con hai tiếng xin vâng. Hôm qua hôm nay và ngày mai xin vâng. Mẹ dạy con hai tiếng xin vâng. Hôm nay tương lai và suốt đời.</a:t>
            </a:r>
            <a:endParaRPr lang="vi-VN" sz="6000" b="0" dirty="0">
              <a:solidFill>
                <a:schemeClr val="bg1"/>
              </a:solidFill>
              <a:effectLst/>
            </a:endParaRPr>
          </a:p>
        </p:txBody>
      </p:sp>
    </p:spTree>
    <p:extLst>
      <p:ext uri="{BB962C8B-B14F-4D97-AF65-F5344CB8AC3E}">
        <p14:creationId xmlns:p14="http://schemas.microsoft.com/office/powerpoint/2010/main" val="314999990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999135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4800" b="0" u="sng" dirty="0">
                <a:solidFill>
                  <a:srgbClr val="FFFF00"/>
                </a:solidFill>
                <a:effectLst/>
                <a:latin typeface="+mj-lt"/>
              </a:rPr>
              <a:t>Tk1</a:t>
            </a:r>
            <a:r>
              <a:rPr lang="vi-VN" sz="4800" b="0" u="sng" dirty="0">
                <a:solidFill>
                  <a:srgbClr val="FFFF00"/>
                </a:solidFill>
                <a:effectLst/>
                <a:latin typeface="+mj-lt"/>
              </a:rPr>
              <a:t>:</a:t>
            </a:r>
            <a:r>
              <a:rPr lang="vi-VN" sz="4800" b="0" dirty="0">
                <a:solidFill>
                  <a:schemeClr val="bg1"/>
                </a:solidFill>
                <a:effectLst/>
                <a:latin typeface="+mj-lt"/>
              </a:rPr>
              <a:t> </a:t>
            </a:r>
            <a:r>
              <a:rPr lang="en-US" sz="4800" dirty="0" err="1">
                <a:solidFill>
                  <a:schemeClr val="bg1"/>
                </a:solidFill>
                <a:latin typeface="+mj-lt"/>
              </a:rPr>
              <a:t>Dẫu</a:t>
            </a:r>
            <a:r>
              <a:rPr lang="en-US" sz="4800" dirty="0">
                <a:solidFill>
                  <a:schemeClr val="bg1"/>
                </a:solidFill>
                <a:latin typeface="+mj-lt"/>
              </a:rPr>
              <a:t> </a:t>
            </a:r>
            <a:r>
              <a:rPr lang="en-US" sz="4800" dirty="0" err="1">
                <a:solidFill>
                  <a:schemeClr val="bg1"/>
                </a:solidFill>
                <a:latin typeface="+mj-lt"/>
              </a:rPr>
              <a:t>chỉ</a:t>
            </a:r>
            <a:r>
              <a:rPr lang="en-US" sz="4800" dirty="0">
                <a:solidFill>
                  <a:schemeClr val="bg1"/>
                </a:solidFill>
                <a:latin typeface="+mj-lt"/>
              </a:rPr>
              <a:t> </a:t>
            </a:r>
            <a:r>
              <a:rPr lang="en-US" sz="4800" dirty="0" err="1">
                <a:solidFill>
                  <a:schemeClr val="bg1"/>
                </a:solidFill>
                <a:latin typeface="+mj-lt"/>
              </a:rPr>
              <a:t>một</a:t>
            </a:r>
            <a:r>
              <a:rPr lang="en-US" sz="4800" dirty="0">
                <a:solidFill>
                  <a:schemeClr val="bg1"/>
                </a:solidFill>
                <a:latin typeface="+mj-lt"/>
              </a:rPr>
              <a:t> </a:t>
            </a:r>
            <a:r>
              <a:rPr lang="en-US" sz="4800" dirty="0" err="1">
                <a:solidFill>
                  <a:schemeClr val="bg1"/>
                </a:solidFill>
                <a:latin typeface="+mj-lt"/>
              </a:rPr>
              <a:t>ngày</a:t>
            </a:r>
            <a:r>
              <a:rPr lang="en-US" sz="4800" dirty="0">
                <a:solidFill>
                  <a:schemeClr val="bg1"/>
                </a:solidFill>
                <a:latin typeface="+mj-lt"/>
              </a:rPr>
              <a:t> </a:t>
            </a:r>
            <a:r>
              <a:rPr lang="en-US" sz="4800" dirty="0" err="1">
                <a:solidFill>
                  <a:schemeClr val="bg1"/>
                </a:solidFill>
                <a:latin typeface="+mj-lt"/>
              </a:rPr>
              <a:t>thôi</a:t>
            </a:r>
            <a:r>
              <a:rPr lang="en-US" sz="4800" dirty="0">
                <a:solidFill>
                  <a:schemeClr val="bg1"/>
                </a:solidFill>
                <a:latin typeface="+mj-lt"/>
              </a:rPr>
              <a:t> con đ</a:t>
            </a:r>
            <a:r>
              <a:rPr lang="vi-VN" sz="4800" dirty="0">
                <a:solidFill>
                  <a:schemeClr val="bg1"/>
                </a:solidFill>
                <a:latin typeface="+mj-lt"/>
              </a:rPr>
              <a:t>ư</a:t>
            </a:r>
            <a:r>
              <a:rPr lang="en-US" sz="4800" dirty="0" err="1">
                <a:solidFill>
                  <a:schemeClr val="bg1"/>
                </a:solidFill>
                <a:latin typeface="+mj-lt"/>
              </a:rPr>
              <a:t>ợc</a:t>
            </a:r>
            <a:r>
              <a:rPr lang="en-US" sz="4800" dirty="0">
                <a:solidFill>
                  <a:schemeClr val="bg1"/>
                </a:solidFill>
                <a:latin typeface="+mj-lt"/>
              </a:rPr>
              <a:t> ở </a:t>
            </a:r>
            <a:r>
              <a:rPr lang="en-US" sz="4800" dirty="0" err="1">
                <a:solidFill>
                  <a:schemeClr val="bg1"/>
                </a:solidFill>
                <a:latin typeface="+mj-lt"/>
              </a:rPr>
              <a:t>sân</a:t>
            </a:r>
            <a:r>
              <a:rPr lang="en-US" sz="4800" dirty="0">
                <a:solidFill>
                  <a:schemeClr val="bg1"/>
                </a:solidFill>
                <a:latin typeface="+mj-lt"/>
              </a:rPr>
              <a:t> </a:t>
            </a:r>
            <a:r>
              <a:rPr lang="en-US" sz="4800" dirty="0" err="1">
                <a:solidFill>
                  <a:schemeClr val="bg1"/>
                </a:solidFill>
                <a:latin typeface="+mj-lt"/>
              </a:rPr>
              <a:t>nhà</a:t>
            </a:r>
            <a:r>
              <a:rPr lang="en-US" sz="4800" dirty="0">
                <a:solidFill>
                  <a:schemeClr val="bg1"/>
                </a:solidFill>
                <a:latin typeface="+mj-lt"/>
              </a:rPr>
              <a:t> </a:t>
            </a:r>
            <a:r>
              <a:rPr lang="en-US" sz="4800" dirty="0" err="1">
                <a:solidFill>
                  <a:schemeClr val="bg1"/>
                </a:solidFill>
                <a:latin typeface="+mj-lt"/>
              </a:rPr>
              <a:t>Chúa</a:t>
            </a:r>
            <a:r>
              <a:rPr lang="en-US" sz="4800" dirty="0">
                <a:solidFill>
                  <a:schemeClr val="bg1"/>
                </a:solidFill>
                <a:latin typeface="+mj-lt"/>
              </a:rPr>
              <a:t>, con </a:t>
            </a:r>
            <a:r>
              <a:rPr lang="en-US" sz="4800" dirty="0" err="1">
                <a:solidFill>
                  <a:schemeClr val="bg1"/>
                </a:solidFill>
                <a:latin typeface="+mj-lt"/>
              </a:rPr>
              <a:t>vui</a:t>
            </a:r>
            <a:r>
              <a:rPr lang="en-US" sz="4800" dirty="0">
                <a:solidFill>
                  <a:schemeClr val="bg1"/>
                </a:solidFill>
                <a:latin typeface="+mj-lt"/>
              </a:rPr>
              <a:t> </a:t>
            </a:r>
            <a:r>
              <a:rPr lang="en-US" sz="4800" dirty="0" err="1">
                <a:solidFill>
                  <a:schemeClr val="bg1"/>
                </a:solidFill>
                <a:latin typeface="+mj-lt"/>
              </a:rPr>
              <a:t>ia</a:t>
            </a:r>
            <a:r>
              <a:rPr lang="en-US" sz="4800" dirty="0">
                <a:solidFill>
                  <a:schemeClr val="bg1"/>
                </a:solidFill>
                <a:latin typeface="+mj-lt"/>
              </a:rPr>
              <a:t> s</a:t>
            </a:r>
            <a:r>
              <a:rPr lang="vi-VN" sz="4800" dirty="0">
                <a:solidFill>
                  <a:schemeClr val="bg1"/>
                </a:solidFill>
                <a:latin typeface="+mj-lt"/>
              </a:rPr>
              <a:t>ư</a:t>
            </a:r>
            <a:r>
              <a:rPr lang="en-US" sz="4800" dirty="0" err="1">
                <a:solidFill>
                  <a:schemeClr val="bg1"/>
                </a:solidFill>
                <a:latin typeface="+mj-lt"/>
              </a:rPr>
              <a:t>ớng</a:t>
            </a:r>
            <a:r>
              <a:rPr lang="en-US" sz="4800" dirty="0">
                <a:solidFill>
                  <a:schemeClr val="bg1"/>
                </a:solidFill>
                <a:latin typeface="+mj-lt"/>
              </a:rPr>
              <a:t> </a:t>
            </a:r>
            <a:r>
              <a:rPr lang="en-US" sz="4800" dirty="0" err="1">
                <a:solidFill>
                  <a:schemeClr val="bg1"/>
                </a:solidFill>
                <a:latin typeface="+mj-lt"/>
              </a:rPr>
              <a:t>vui</a:t>
            </a:r>
            <a:r>
              <a:rPr lang="en-US" sz="4800" dirty="0">
                <a:solidFill>
                  <a:schemeClr val="bg1"/>
                </a:solidFill>
                <a:latin typeface="+mj-lt"/>
              </a:rPr>
              <a:t> </a:t>
            </a:r>
            <a:r>
              <a:rPr lang="en-US" sz="4800" dirty="0" err="1">
                <a:solidFill>
                  <a:schemeClr val="bg1"/>
                </a:solidFill>
                <a:latin typeface="+mj-lt"/>
              </a:rPr>
              <a:t>hơn</a:t>
            </a:r>
            <a:r>
              <a:rPr lang="en-US" sz="4800" dirty="0">
                <a:solidFill>
                  <a:schemeClr val="bg1"/>
                </a:solidFill>
                <a:latin typeface="+mj-lt"/>
              </a:rPr>
              <a:t> </a:t>
            </a:r>
            <a:r>
              <a:rPr lang="en-US" sz="4800" dirty="0" err="1">
                <a:solidFill>
                  <a:schemeClr val="bg1"/>
                </a:solidFill>
                <a:latin typeface="+mj-lt"/>
              </a:rPr>
              <a:t>ngàn</a:t>
            </a:r>
            <a:r>
              <a:rPr lang="en-US" sz="4800" dirty="0">
                <a:solidFill>
                  <a:schemeClr val="bg1"/>
                </a:solidFill>
                <a:latin typeface="+mj-lt"/>
              </a:rPr>
              <a:t> </a:t>
            </a:r>
            <a:r>
              <a:rPr lang="en-US" sz="4800" dirty="0" err="1">
                <a:solidFill>
                  <a:schemeClr val="bg1"/>
                </a:solidFill>
                <a:latin typeface="+mj-lt"/>
              </a:rPr>
              <a:t>tháng</a:t>
            </a:r>
            <a:r>
              <a:rPr lang="en-US" sz="4800" dirty="0">
                <a:solidFill>
                  <a:schemeClr val="bg1"/>
                </a:solidFill>
                <a:latin typeface="+mj-lt"/>
              </a:rPr>
              <a:t> </a:t>
            </a:r>
            <a:r>
              <a:rPr lang="en-US" sz="4800" dirty="0" err="1">
                <a:solidFill>
                  <a:schemeClr val="bg1"/>
                </a:solidFill>
                <a:latin typeface="+mj-lt"/>
              </a:rPr>
              <a:t>năm</a:t>
            </a:r>
            <a:r>
              <a:rPr lang="en-US" sz="4800" dirty="0">
                <a:solidFill>
                  <a:schemeClr val="bg1"/>
                </a:solidFill>
                <a:latin typeface="+mj-lt"/>
              </a:rPr>
              <a:t> </a:t>
            </a:r>
            <a:r>
              <a:rPr lang="en-US" sz="4800" dirty="0" err="1">
                <a:solidFill>
                  <a:schemeClr val="bg1"/>
                </a:solidFill>
                <a:latin typeface="+mj-lt"/>
              </a:rPr>
              <a:t>sống</a:t>
            </a:r>
            <a:r>
              <a:rPr lang="en-US" sz="4800" dirty="0">
                <a:solidFill>
                  <a:schemeClr val="bg1"/>
                </a:solidFill>
                <a:latin typeface="+mj-lt"/>
              </a:rPr>
              <a:t> ở </a:t>
            </a:r>
            <a:r>
              <a:rPr lang="en-US" sz="4800" dirty="0" err="1">
                <a:solidFill>
                  <a:schemeClr val="bg1"/>
                </a:solidFill>
                <a:latin typeface="+mj-lt"/>
              </a:rPr>
              <a:t>bên</a:t>
            </a:r>
            <a:r>
              <a:rPr lang="en-US" sz="4800" dirty="0">
                <a:solidFill>
                  <a:schemeClr val="bg1"/>
                </a:solidFill>
                <a:latin typeface="+mj-lt"/>
              </a:rPr>
              <a:t> </a:t>
            </a:r>
            <a:r>
              <a:rPr lang="en-US" sz="4800" dirty="0" err="1">
                <a:solidFill>
                  <a:schemeClr val="bg1"/>
                </a:solidFill>
                <a:latin typeface="+mj-lt"/>
              </a:rPr>
              <a:t>ngoài</a:t>
            </a:r>
            <a:r>
              <a:rPr lang="en-US" sz="4800" dirty="0">
                <a:solidFill>
                  <a:schemeClr val="bg1"/>
                </a:solidFill>
                <a:latin typeface="+mj-lt"/>
              </a:rPr>
              <a:t>. </a:t>
            </a:r>
            <a:r>
              <a:rPr lang="vi-VN" sz="4800" dirty="0">
                <a:solidFill>
                  <a:schemeClr val="bg1"/>
                </a:solidFill>
                <a:latin typeface="+mj-lt"/>
              </a:rPr>
              <a:t>Ư</a:t>
            </a:r>
            <a:r>
              <a:rPr lang="en-US" sz="4800" dirty="0" err="1">
                <a:solidFill>
                  <a:schemeClr val="bg1"/>
                </a:solidFill>
                <a:latin typeface="+mj-lt"/>
              </a:rPr>
              <a:t>ớc</a:t>
            </a:r>
            <a:r>
              <a:rPr lang="en-US" sz="4800" dirty="0">
                <a:solidFill>
                  <a:schemeClr val="bg1"/>
                </a:solidFill>
                <a:latin typeface="+mj-lt"/>
              </a:rPr>
              <a:t> </a:t>
            </a:r>
            <a:r>
              <a:rPr lang="en-US" sz="4800" dirty="0" err="1">
                <a:solidFill>
                  <a:schemeClr val="bg1"/>
                </a:solidFill>
                <a:latin typeface="+mj-lt"/>
              </a:rPr>
              <a:t>mãi</a:t>
            </a:r>
            <a:r>
              <a:rPr lang="en-US" sz="4800" dirty="0">
                <a:solidFill>
                  <a:schemeClr val="bg1"/>
                </a:solidFill>
                <a:latin typeface="+mj-lt"/>
              </a:rPr>
              <a:t> đ</a:t>
            </a:r>
            <a:r>
              <a:rPr lang="vi-VN" sz="4800" dirty="0">
                <a:solidFill>
                  <a:schemeClr val="bg1"/>
                </a:solidFill>
                <a:latin typeface="+mj-lt"/>
              </a:rPr>
              <a:t>ư</a:t>
            </a:r>
            <a:r>
              <a:rPr lang="en-US" sz="4800" dirty="0" err="1">
                <a:solidFill>
                  <a:schemeClr val="bg1"/>
                </a:solidFill>
                <a:latin typeface="+mj-lt"/>
              </a:rPr>
              <a:t>ợc</a:t>
            </a:r>
            <a:r>
              <a:rPr lang="en-US" sz="4800" dirty="0">
                <a:solidFill>
                  <a:schemeClr val="bg1"/>
                </a:solidFill>
                <a:latin typeface="+mj-lt"/>
              </a:rPr>
              <a:t> ở </a:t>
            </a:r>
            <a:r>
              <a:rPr lang="en-US" sz="4800" dirty="0" err="1">
                <a:solidFill>
                  <a:schemeClr val="bg1"/>
                </a:solidFill>
                <a:latin typeface="+mj-lt"/>
              </a:rPr>
              <a:t>lâu</a:t>
            </a:r>
            <a:r>
              <a:rPr lang="en-US" sz="4800" dirty="0">
                <a:solidFill>
                  <a:schemeClr val="bg1"/>
                </a:solidFill>
                <a:latin typeface="+mj-lt"/>
              </a:rPr>
              <a:t> </a:t>
            </a:r>
            <a:r>
              <a:rPr lang="en-US" sz="4800" dirty="0" err="1">
                <a:solidFill>
                  <a:schemeClr val="bg1"/>
                </a:solidFill>
                <a:latin typeface="+mj-lt"/>
              </a:rPr>
              <a:t>bên</a:t>
            </a:r>
            <a:r>
              <a:rPr lang="en-US" sz="4800" dirty="0">
                <a:solidFill>
                  <a:schemeClr val="bg1"/>
                </a:solidFill>
                <a:latin typeface="+mj-lt"/>
              </a:rPr>
              <a:t> </a:t>
            </a:r>
            <a:r>
              <a:rPr lang="en-US" sz="4800" dirty="0" err="1">
                <a:solidFill>
                  <a:schemeClr val="bg1"/>
                </a:solidFill>
                <a:latin typeface="+mj-lt"/>
              </a:rPr>
              <a:t>lề</a:t>
            </a:r>
            <a:r>
              <a:rPr lang="en-US" sz="4800" dirty="0">
                <a:solidFill>
                  <a:schemeClr val="bg1"/>
                </a:solidFill>
                <a:latin typeface="+mj-lt"/>
              </a:rPr>
              <a:t> </a:t>
            </a:r>
            <a:r>
              <a:rPr lang="en-US" sz="4800" dirty="0" err="1">
                <a:solidFill>
                  <a:schemeClr val="bg1"/>
                </a:solidFill>
                <a:latin typeface="+mj-lt"/>
              </a:rPr>
              <a:t>thềm</a:t>
            </a:r>
            <a:r>
              <a:rPr lang="en-US" sz="4800" dirty="0">
                <a:solidFill>
                  <a:schemeClr val="bg1"/>
                </a:solidFill>
                <a:latin typeface="+mj-lt"/>
              </a:rPr>
              <a:t> </a:t>
            </a:r>
            <a:r>
              <a:rPr lang="en-US" sz="4800" dirty="0" err="1">
                <a:solidFill>
                  <a:schemeClr val="bg1"/>
                </a:solidFill>
                <a:latin typeface="+mj-lt"/>
              </a:rPr>
              <a:t>hiên</a:t>
            </a:r>
            <a:r>
              <a:rPr lang="en-US" sz="4800" dirty="0">
                <a:solidFill>
                  <a:schemeClr val="bg1"/>
                </a:solidFill>
                <a:latin typeface="+mj-lt"/>
              </a:rPr>
              <a:t> </a:t>
            </a:r>
            <a:r>
              <a:rPr lang="en-US" sz="4800" dirty="0" err="1">
                <a:solidFill>
                  <a:schemeClr val="bg1"/>
                </a:solidFill>
                <a:latin typeface="+mj-lt"/>
              </a:rPr>
              <a:t>đền</a:t>
            </a:r>
            <a:r>
              <a:rPr lang="en-US" sz="4800" dirty="0">
                <a:solidFill>
                  <a:schemeClr val="bg1"/>
                </a:solidFill>
                <a:latin typeface="+mj-lt"/>
              </a:rPr>
              <a:t> </a:t>
            </a:r>
            <a:r>
              <a:rPr lang="en-US" sz="4800" dirty="0" err="1">
                <a:solidFill>
                  <a:schemeClr val="bg1"/>
                </a:solidFill>
                <a:latin typeface="+mj-lt"/>
              </a:rPr>
              <a:t>thánh</a:t>
            </a:r>
            <a:r>
              <a:rPr lang="en-US" sz="4800" dirty="0">
                <a:solidFill>
                  <a:schemeClr val="bg1"/>
                </a:solidFill>
                <a:latin typeface="+mj-lt"/>
              </a:rPr>
              <a:t>. H</a:t>
            </a:r>
            <a:r>
              <a:rPr lang="vi-VN" sz="4800" dirty="0">
                <a:solidFill>
                  <a:schemeClr val="bg1"/>
                </a:solidFill>
                <a:latin typeface="+mj-lt"/>
              </a:rPr>
              <a:t>ơ</a:t>
            </a:r>
            <a:r>
              <a:rPr lang="en-US" sz="4800" dirty="0">
                <a:solidFill>
                  <a:schemeClr val="bg1"/>
                </a:solidFill>
                <a:latin typeface="+mj-lt"/>
              </a:rPr>
              <a:t>n </a:t>
            </a:r>
            <a:r>
              <a:rPr lang="en-US" sz="4800" dirty="0" err="1">
                <a:solidFill>
                  <a:schemeClr val="bg1"/>
                </a:solidFill>
                <a:latin typeface="+mj-lt"/>
              </a:rPr>
              <a:t>chung</a:t>
            </a:r>
            <a:r>
              <a:rPr lang="en-US" sz="4800" dirty="0">
                <a:solidFill>
                  <a:schemeClr val="bg1"/>
                </a:solidFill>
                <a:latin typeface="+mj-lt"/>
              </a:rPr>
              <a:t> </a:t>
            </a:r>
            <a:r>
              <a:rPr lang="en-US" sz="4800" dirty="0" err="1">
                <a:solidFill>
                  <a:schemeClr val="bg1"/>
                </a:solidFill>
                <a:latin typeface="+mj-lt"/>
              </a:rPr>
              <a:t>ia</a:t>
            </a:r>
            <a:r>
              <a:rPr lang="en-US" sz="4800" dirty="0">
                <a:solidFill>
                  <a:schemeClr val="bg1"/>
                </a:solidFill>
                <a:latin typeface="+mj-lt"/>
              </a:rPr>
              <a:t> </a:t>
            </a:r>
            <a:r>
              <a:rPr lang="en-US" sz="4800" dirty="0" err="1">
                <a:solidFill>
                  <a:schemeClr val="bg1"/>
                </a:solidFill>
                <a:latin typeface="+mj-lt"/>
              </a:rPr>
              <a:t>sống</a:t>
            </a:r>
            <a:r>
              <a:rPr lang="en-US" sz="4800" dirty="0">
                <a:solidFill>
                  <a:schemeClr val="bg1"/>
                </a:solidFill>
                <a:latin typeface="+mj-lt"/>
              </a:rPr>
              <a:t> </a:t>
            </a:r>
            <a:r>
              <a:rPr lang="en-US" sz="4800" dirty="0" err="1">
                <a:solidFill>
                  <a:schemeClr val="bg1"/>
                </a:solidFill>
                <a:latin typeface="+mj-lt"/>
              </a:rPr>
              <a:t>chung</a:t>
            </a:r>
            <a:r>
              <a:rPr lang="en-US" sz="4800" dirty="0">
                <a:solidFill>
                  <a:schemeClr val="bg1"/>
                </a:solidFill>
                <a:latin typeface="+mj-lt"/>
              </a:rPr>
              <a:t> </a:t>
            </a:r>
            <a:r>
              <a:rPr lang="en-US" sz="4800" dirty="0" err="1">
                <a:solidFill>
                  <a:schemeClr val="bg1"/>
                </a:solidFill>
                <a:latin typeface="+mj-lt"/>
              </a:rPr>
              <a:t>trong</a:t>
            </a:r>
            <a:r>
              <a:rPr lang="en-US" sz="4800" dirty="0">
                <a:solidFill>
                  <a:schemeClr val="bg1"/>
                </a:solidFill>
                <a:latin typeface="+mj-lt"/>
              </a:rPr>
              <a:t> </a:t>
            </a:r>
            <a:r>
              <a:rPr lang="en-US" sz="4800" dirty="0" err="1">
                <a:solidFill>
                  <a:schemeClr val="bg1"/>
                </a:solidFill>
                <a:latin typeface="+mj-lt"/>
              </a:rPr>
              <a:t>trại</a:t>
            </a:r>
            <a:r>
              <a:rPr lang="en-US" sz="4800" dirty="0">
                <a:solidFill>
                  <a:schemeClr val="bg1"/>
                </a:solidFill>
                <a:latin typeface="+mj-lt"/>
              </a:rPr>
              <a:t> </a:t>
            </a:r>
            <a:r>
              <a:rPr lang="en-US" sz="4800" dirty="0" err="1">
                <a:solidFill>
                  <a:schemeClr val="bg1"/>
                </a:solidFill>
                <a:latin typeface="+mj-lt"/>
              </a:rPr>
              <a:t>với</a:t>
            </a:r>
            <a:r>
              <a:rPr lang="en-US" sz="4800" dirty="0">
                <a:solidFill>
                  <a:schemeClr val="bg1"/>
                </a:solidFill>
                <a:latin typeface="+mj-lt"/>
              </a:rPr>
              <a:t> ai </a:t>
            </a:r>
            <a:r>
              <a:rPr lang="en-US" sz="4800" dirty="0" err="1">
                <a:solidFill>
                  <a:schemeClr val="bg1"/>
                </a:solidFill>
                <a:latin typeface="+mj-lt"/>
              </a:rPr>
              <a:t>ác</a:t>
            </a:r>
            <a:r>
              <a:rPr lang="en-US" sz="4800" dirty="0">
                <a:solidFill>
                  <a:schemeClr val="bg1"/>
                </a:solidFill>
                <a:latin typeface="+mj-lt"/>
              </a:rPr>
              <a:t> </a:t>
            </a:r>
            <a:r>
              <a:rPr lang="en-US" sz="4800" dirty="0" err="1">
                <a:solidFill>
                  <a:schemeClr val="bg1"/>
                </a:solidFill>
                <a:latin typeface="+mj-lt"/>
              </a:rPr>
              <a:t>độc</a:t>
            </a:r>
            <a:r>
              <a:rPr lang="en-US" sz="4800" dirty="0">
                <a:solidFill>
                  <a:schemeClr val="bg1"/>
                </a:solidFill>
                <a:latin typeface="+mj-lt"/>
              </a:rPr>
              <a:t> </a:t>
            </a:r>
            <a:r>
              <a:rPr lang="en-US" sz="4800" dirty="0" err="1">
                <a:solidFill>
                  <a:schemeClr val="bg1"/>
                </a:solidFill>
                <a:latin typeface="+mj-lt"/>
              </a:rPr>
              <a:t>tham</a:t>
            </a:r>
            <a:r>
              <a:rPr lang="en-US" sz="4800" dirty="0">
                <a:solidFill>
                  <a:schemeClr val="bg1"/>
                </a:solidFill>
                <a:latin typeface="+mj-lt"/>
              </a:rPr>
              <a:t> </a:t>
            </a:r>
            <a:r>
              <a:rPr lang="en-US" sz="4800" dirty="0" err="1">
                <a:solidFill>
                  <a:schemeClr val="bg1"/>
                </a:solidFill>
                <a:latin typeface="+mj-lt"/>
              </a:rPr>
              <a:t>tà</a:t>
            </a:r>
            <a:r>
              <a:rPr lang="en-US" sz="4800" dirty="0">
                <a:solidFill>
                  <a:schemeClr val="bg1"/>
                </a:solidFill>
                <a:latin typeface="+mj-lt"/>
              </a:rPr>
              <a:t>. </a:t>
            </a:r>
            <a:endParaRPr lang="vi-VN" sz="4800" dirty="0">
              <a:solidFill>
                <a:schemeClr val="bg1"/>
              </a:solidFill>
              <a:latin typeface="+mj-lt"/>
            </a:endParaRPr>
          </a:p>
        </p:txBody>
      </p:sp>
    </p:spTree>
    <p:extLst>
      <p:ext uri="{BB962C8B-B14F-4D97-AF65-F5344CB8AC3E}">
        <p14:creationId xmlns:p14="http://schemas.microsoft.com/office/powerpoint/2010/main" val="1519906175"/>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1297</TotalTime>
  <Words>2257</Words>
  <Application>Microsoft Office PowerPoint</Application>
  <PresentationFormat>On-screen Show (16:9)</PresentationFormat>
  <Paragraphs>111</Paragraphs>
  <Slides>84</Slides>
  <Notes>2</Notes>
  <HiddenSlides>0</HiddenSlides>
  <MMClips>0</MMClips>
  <ScaleCrop>false</ScaleCrop>
  <HeadingPairs>
    <vt:vector size="6" baseType="variant">
      <vt:variant>
        <vt:lpstr>Fonts Used</vt:lpstr>
      </vt:variant>
      <vt:variant>
        <vt:i4>3</vt:i4>
      </vt:variant>
      <vt:variant>
        <vt:lpstr>Theme</vt:lpstr>
      </vt:variant>
      <vt:variant>
        <vt:i4>14</vt:i4>
      </vt:variant>
      <vt:variant>
        <vt:lpstr>Slide Titles</vt:lpstr>
      </vt:variant>
      <vt:variant>
        <vt:i4>84</vt:i4>
      </vt:variant>
    </vt:vector>
  </HeadingPairs>
  <TitlesOfParts>
    <vt:vector size="101" baseType="lpstr">
      <vt:lpstr>Arial</vt:lpstr>
      <vt:lpstr>Calibri</vt:lpstr>
      <vt:lpstr>UTM American Sans</vt:lpstr>
      <vt:lpstr>Office Theme</vt:lpstr>
      <vt:lpstr>12_Office Theme</vt:lpstr>
      <vt:lpstr>36_Default Design</vt:lpstr>
      <vt:lpstr>10_Office Theme</vt:lpstr>
      <vt:lpstr>37_Default Design</vt:lpstr>
      <vt:lpstr>6_Office Theme</vt:lpstr>
      <vt:lpstr>8_Office Theme</vt:lpstr>
      <vt:lpstr>2_Office Theme</vt:lpstr>
      <vt:lpstr>3_Office Theme</vt:lpstr>
      <vt:lpstr>7_Office Theme</vt:lpstr>
      <vt:lpstr>4_Office Theme</vt:lpstr>
      <vt:lpstr>5_Office Theme</vt:lpstr>
      <vt:lpstr>9_Office Theme</vt:lpstr>
      <vt:lpstr>11_Office Theme</vt:lpstr>
      <vt:lpstr>PowerPoint Presentation</vt:lpstr>
      <vt:lpstr>TẬP HÁT CỘNG ĐOÀN</vt:lpstr>
      <vt:lpstr>Đk: Nào tụng ca Chúa đi, Đấng chữa trị bao cõi lòng nát tan.</vt:lpstr>
      <vt:lpstr>Tk1: Ca tụng Chúa đi, thú vị dường bao được hát kính Danh Ngài. Thỏa tình biết mấy được ngợi khen Chúa, Ngài là Đấng xây dựng lại Gia-liêm, qui tụ Ít-ra-en tản lạc khắp nơi về.</vt:lpstr>
      <vt:lpstr>Đức Kitô đã mang lấy tật nguyền chúng ta, và gánh lấy các bệnh hoạn của chúng ta.</vt:lpstr>
      <vt:lpstr>PowerPoint Presentation</vt:lpstr>
      <vt:lpstr>Ca Nhập Lễ Về Nhà Chúa Khổng Vĩnh Thành – Phạm Xuân Thu</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 </vt:lpstr>
      <vt:lpstr> </vt:lpstr>
      <vt:lpstr> </vt:lpstr>
      <vt:lpstr> </vt:lpstr>
      <vt:lpstr> </vt:lpstr>
      <vt:lpstr> </vt:lpstr>
      <vt:lpstr> </vt:lpstr>
      <vt:lpstr> </vt:lpstr>
      <vt:lpstr>PowerPoint Presentation</vt:lpstr>
      <vt:lpstr>PowerPoint Presentation</vt:lpstr>
      <vt:lpstr>THÁNH VỊNH 146 CHÚA NHẬT V THƯỜNG NIÊN NĂM B  Lm Kim Long 03 Câu</vt:lpstr>
      <vt:lpstr>Đk: Nào tụng ca Chúa đi, Đấng chữa trị bao cõi lòng nát tan.</vt:lpstr>
      <vt:lpstr>Tk1: Ca tụng Chúa đi, thú vị dường bao được hát kính Danh Ngài. Thỏa tình biết mấy được ngợi khen Chúa, Ngài là Đấng xây dựng lại Gia-liêm, qui tụ Ít-ra-en tản lạc khắp nơi về.</vt:lpstr>
      <vt:lpstr>Đk: Nào tụng ca Chúa đi, Đấng chữa trị bao cõi lòng nát tan.</vt:lpstr>
      <vt:lpstr>Tk2: Bao lòng nát tan Chúa đã dủ thương mà cứu chữa cho lành, và bao thương tích Ngài đã băng bó. Ngài định số sao trời là bao nhiêu, tên gọi mỗi ngôi sao Ngài đà ấn định rồi.</vt:lpstr>
      <vt:lpstr>Đk: Nào tụng ca Chúa đi, Đấng chữa trị bao cõi lòng nát tan.</vt:lpstr>
      <vt:lpstr>Tk3: Ôi thực Chúa ta vĩ đại dường bao và trí sáng khôn lường. Quyền lực uy dũng thật là khôn sánh. Kẻ hèn yếu tay Ngài đà nâng lên, nhưng hạ xuống đất đen bọn độc ác gian tà.</vt:lpstr>
      <vt:lpstr>Đk: Nào tụng ca Chúa đi, Đấng chữa trị bao cõi lòng nát tan.</vt:lpstr>
      <vt:lpstr>PowerPoint Presentation</vt:lpstr>
      <vt:lpstr>Đức Kitô đã mang lấy tật nguyền chúng ta, và gánh lấy các bệnh hoạn của chúng ta.</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Tk1: Xin dâng lên Ngài rượu nho bánh miến, đây muôn tâm hồn hiệp nhau dâng tiến, cùng dâng lên trót tâm tình con lẫn vui buồn mang trong cuộc đời. </vt:lpstr>
      <vt:lpstr>***: Dâng lên Cha lành rượu bánh thơm ngon, xin Cha thương nhận hồn xác con dâng, nguyện dâng lên trót một niềm tin, lòng thành con xin kính dâng lên.</vt:lpstr>
      <vt:lpstr>Đk: Dâng lên dâng lên Cha bánh trắng rượu thơm, tinh hoa bao nương đồng và công nhân thế. Dâng lên dâng lên Cha hiến lễ đời con, dâng lên dâng lên trót tâm tình mến thương.</vt:lpstr>
      <vt:lpstr>Tk2: Xin dâng lên Ngài tình con yêu mến, bao năm gian trần lòng con xa bến, nguyện Cha thương xuống muôn hồng ân, giúp cho lòng con luôn yêu Ngài. </vt:lpstr>
      <vt:lpstr>***: Dâng lên Cha lành hồn xác con đây, bao nhiêu nỗi niềm ngày tháng lo âu, nguyện dâng lên đắng cay đời con, muộn phiền con xin kính dâng lên.</vt:lpstr>
      <vt:lpstr>Đk: Dâng lên dâng lên Cha bánh trắng rượu thơm, tinh hoa bao nương đồng và công nhân thế. Dâng lên dâng lên Cha hiến lễ đời con, dâng lên dâng lên trót tâm tình mến thương.</vt:lpstr>
      <vt:lpstr>PowerPoint Presentation</vt:lpstr>
      <vt:lpstr>PowerPoint Presentation</vt:lpstr>
      <vt:lpstr>PowerPoint Presentation</vt:lpstr>
      <vt:lpstr>Ca Nguyện Hiệp Lễ Tìm Về Bên Chúa Giang Tâm</vt:lpstr>
      <vt:lpstr>Tk1: Tìm nơi đâu bình yên để vơi đi bao nỗi phiền? Cuộc đời nhiều bon chen tranh đua như đảo điên. Tìm về nơi đâu để cho tâm hồn thấy yên hàn, để con tim mạnh mẽ vững vàng? </vt:lpstr>
      <vt:lpstr>**: Nhiều khi con buồn đau sống trong cô đơn khổ sầu. Tình người sao ghen tương hơn thua đay nghiến nhau. Tìm về nơi đâu để như bé thơ ngày xa xưa, chẳng sầu lo hồn nhiên cùng nắng mưa.</vt:lpstr>
      <vt:lpstr>Đk: Tìm về bên Chúa nhận lành, cho hồn vui sướng an bình, tay dịu hiền Chúa xoa dịu cho đời an vui. Con tìm đến Chúa nương nhờ suối nguồn sự sống mong chờ, Chúa là hạnh phúc mãi không phai nhòa tháng năm.</vt:lpstr>
      <vt:lpstr>Tk2: Tìm nơi đâu hạnh phúc giữa bao lo toan khốn cùng? Một niềm hạnh phúc không mau qua như giấc mơ. Tìm về nơi đâu để thôi khao khát trái tim này, tìm hạnh phúc qua bao tháng ngày? </vt:lpstr>
      <vt:lpstr>**: Rồi có lúc lạc lối giữa bao đam mê cõi đời, lầm tưởng hạnh phúc trong bao say sưa tháng ngày. Tìm về nơi đâu để ươm ước mơ tươi xanh mãi, niềm hạnh phúc thật ra ở mãi đâu?</vt:lpstr>
      <vt:lpstr>Đk: Tìm về bên Chúa nhận lành, cho hồn vui sướng an bình, tay dịu hiền Chúa xoa dịu cho đời an vui. Con tìm đến Chúa nương nhờ suối nguồn sự sống mong chờ, Chúa là hạnh phúc mãi không phai nhòa tháng năm.</vt:lpstr>
      <vt:lpstr>Tk3: Tìm nơi đâu niềm tin để thôi đi bao thất vọng? Quá nhiều thương tích trong con tim, nơi cõi lòng. Tìm nơi đâu để cho trái tim biết hy vọng dù cho bao khổ đau vẫn còn? </vt:lpstr>
      <vt:lpstr>***: Dù có lúc sạn chai với bao đau thương ác hại. Chẳng còn tha thiết ấm áp trao nhau mến thương. Tìm nơi đâu để bao khát vọng luôn vươn cao, niềm hăng say tuổi xuân để hiến trao?</vt:lpstr>
      <vt:lpstr>Đk: Tìm về bên Chúa nhận lành, cho hồn vui sướng an bình, tay dịu hiền Chúa xoa dịu cho đời an vui. Con tìm đến Chúa nương nhờ suối nguồn sự sống mong chờ, Chúa là hạnh phúc mãi không phai nhòa tháng năm.</vt:lpstr>
      <vt:lpstr>PowerPoint Presentation</vt:lpstr>
      <vt:lpstr>PowerPoint Presentation</vt:lpstr>
      <vt:lpstr>Ca Kết Lễ Xin Vâng Lm. Mi Trầm</vt:lpstr>
      <vt:lpstr>Tk1: Mẹ ơi! Ðời con dõi bước theo Mẹ, lòng con quyết noi gương Mẹ, xin Mẹ dạy con hai tiếng xin vâng. Mẹ ơi! Ðường đi trăm ngàn nguy khó, hiểm nguy dâng tràn đây dó. Xin Mẹ dạy con hai tiếng xin vâng.</vt:lpstr>
      <vt:lpstr>Đk: Xin vâng. Mẹ dạy con hai tiếng xin vâng. Hôm qua hôm nay và ngày mai xin vâng. Mẹ dạy con hai tiếng xin vâng. Hôm nay tương lai và suốt đời.</vt:lpstr>
      <vt:lpstr>Tk2: Mẹ ơi! Ðời con dõi bước theo Mẹ, lòng con quyết noi gương Mẹ, xin Mẹ dạy con hai tiếng xin Vâng. Mẹ ơi! Ðường đi phủ đầy bóng tối, bẫy chông giăng tràn muôn lối. Xin Mẹ dạy con hai tiếng xin vâng.</vt:lpstr>
      <vt:lpstr>Đk: Xin vâng. Mẹ dạy con hai tiếng xin vâng. Hôm qua hôm nay và ngày mai xin vâng. Mẹ dạy con hai tiếng xin vâng. Hôm nay tương lai và suốt đời.</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tnttvietnam@outlook.com</cp:lastModifiedBy>
  <cp:revision>176</cp:revision>
  <dcterms:created xsi:type="dcterms:W3CDTF">2023-05-21T07:25:42Z</dcterms:created>
  <dcterms:modified xsi:type="dcterms:W3CDTF">2024-01-25T09:36:06Z</dcterms:modified>
</cp:coreProperties>
</file>