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24" r:id="rId7"/>
    <p:sldMasterId id="2147484360" r:id="rId8"/>
    <p:sldMasterId id="2147484420" r:id="rId9"/>
    <p:sldMasterId id="2147484432" r:id="rId10"/>
    <p:sldMasterId id="2147484528" r:id="rId11"/>
    <p:sldMasterId id="2147484540" r:id="rId12"/>
    <p:sldMasterId id="2147484552" r:id="rId13"/>
  </p:sldMasterIdLst>
  <p:notesMasterIdLst>
    <p:notesMasterId r:id="rId86"/>
  </p:notesMasterIdLst>
  <p:sldIdLst>
    <p:sldId id="507" r:id="rId14"/>
    <p:sldId id="376" r:id="rId15"/>
    <p:sldId id="907" r:id="rId16"/>
    <p:sldId id="908" r:id="rId17"/>
    <p:sldId id="909" r:id="rId18"/>
    <p:sldId id="910" r:id="rId19"/>
    <p:sldId id="553" r:id="rId20"/>
    <p:sldId id="443" r:id="rId21"/>
    <p:sldId id="676" r:id="rId22"/>
    <p:sldId id="921" r:id="rId23"/>
    <p:sldId id="911" r:id="rId24"/>
    <p:sldId id="392" r:id="rId25"/>
    <p:sldId id="393" r:id="rId26"/>
    <p:sldId id="394" r:id="rId27"/>
    <p:sldId id="395" r:id="rId28"/>
    <p:sldId id="396" r:id="rId29"/>
    <p:sldId id="397" r:id="rId30"/>
    <p:sldId id="398" r:id="rId31"/>
    <p:sldId id="399" r:id="rId32"/>
    <p:sldId id="839" r:id="rId33"/>
    <p:sldId id="649" r:id="rId34"/>
    <p:sldId id="895" r:id="rId35"/>
    <p:sldId id="896" r:id="rId36"/>
    <p:sldId id="897" r:id="rId37"/>
    <p:sldId id="898" r:id="rId38"/>
    <p:sldId id="899" r:id="rId39"/>
    <p:sldId id="900" r:id="rId40"/>
    <p:sldId id="901" r:id="rId41"/>
    <p:sldId id="902" r:id="rId42"/>
    <p:sldId id="861" r:id="rId43"/>
    <p:sldId id="906" r:id="rId44"/>
    <p:sldId id="853" r:id="rId45"/>
    <p:sldId id="549" r:id="rId46"/>
    <p:sldId id="400" r:id="rId47"/>
    <p:sldId id="401" r:id="rId48"/>
    <p:sldId id="402" r:id="rId49"/>
    <p:sldId id="403" r:id="rId50"/>
    <p:sldId id="404" r:id="rId51"/>
    <p:sldId id="405" r:id="rId52"/>
    <p:sldId id="406" r:id="rId53"/>
    <p:sldId id="407" r:id="rId54"/>
    <p:sldId id="408" r:id="rId55"/>
    <p:sldId id="409" r:id="rId56"/>
    <p:sldId id="410" r:id="rId57"/>
    <p:sldId id="411" r:id="rId58"/>
    <p:sldId id="412" r:id="rId59"/>
    <p:sldId id="550" r:id="rId60"/>
    <p:sldId id="558" r:id="rId61"/>
    <p:sldId id="559" r:id="rId62"/>
    <p:sldId id="561" r:id="rId63"/>
    <p:sldId id="614" r:id="rId64"/>
    <p:sldId id="922" r:id="rId65"/>
    <p:sldId id="916" r:id="rId66"/>
    <p:sldId id="923" r:id="rId67"/>
    <p:sldId id="276" r:id="rId68"/>
    <p:sldId id="810" r:id="rId69"/>
    <p:sldId id="913" r:id="rId70"/>
    <p:sldId id="277" r:id="rId71"/>
    <p:sldId id="278" r:id="rId72"/>
    <p:sldId id="279" r:id="rId73"/>
    <p:sldId id="924" r:id="rId74"/>
    <p:sldId id="290" r:id="rId75"/>
    <p:sldId id="925" r:id="rId76"/>
    <p:sldId id="886" r:id="rId77"/>
    <p:sldId id="926" r:id="rId78"/>
    <p:sldId id="292" r:id="rId79"/>
    <p:sldId id="914" r:id="rId80"/>
    <p:sldId id="293" r:id="rId81"/>
    <p:sldId id="563" r:id="rId82"/>
    <p:sldId id="564" r:id="rId83"/>
    <p:sldId id="927" r:id="rId84"/>
    <p:sldId id="915" r:id="rId8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84" Type="http://schemas.openxmlformats.org/officeDocument/2006/relationships/slide" Target="slides/slide71.xml"/><Relationship Id="rId89"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slide" Target="slides/slide69.xml"/><Relationship Id="rId90" Type="http://schemas.openxmlformats.org/officeDocument/2006/relationships/tableStyles" Target="tableStyles.xml"/><Relationship Id="rId19"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1/25/2024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5699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903247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5246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23106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34484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91061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173638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633253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56541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4777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15387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758709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67418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886492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02558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578003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75749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7066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496603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0424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780350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506059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54892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82391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403206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02558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578003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75749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7066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4966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042427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78035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506059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54892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82391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4032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164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295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40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870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4916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2529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0038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683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8795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99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02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5020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2508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40525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5803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225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6288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09138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1288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546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4963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4777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05665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2763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22778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8218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518640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5563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9216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507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4.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1/25/2024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3006913"/>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8341999"/>
      </p:ext>
    </p:extLst>
  </p:cSld>
  <p:clrMap bg1="lt1" tx1="dk1" bg2="lt2" tx2="dk2" accent1="accent1" accent2="accent2" accent3="accent3" accent4="accent4" accent5="accent5" accent6="accent6" hlink="hlink" folHlink="folHlink"/>
  <p:sldLayoutIdLst>
    <p:sldLayoutId id="2147484529" r:id="rId1"/>
    <p:sldLayoutId id="2147484530" r:id="rId2"/>
    <p:sldLayoutId id="2147484531" r:id="rId3"/>
    <p:sldLayoutId id="2147484532" r:id="rId4"/>
    <p:sldLayoutId id="2147484533" r:id="rId5"/>
    <p:sldLayoutId id="2147484534" r:id="rId6"/>
    <p:sldLayoutId id="2147484535" r:id="rId7"/>
    <p:sldLayoutId id="2147484536" r:id="rId8"/>
    <p:sldLayoutId id="2147484537" r:id="rId9"/>
    <p:sldLayoutId id="2147484538" r:id="rId10"/>
    <p:sldLayoutId id="21474845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9357478"/>
      </p:ext>
    </p:extLst>
  </p:cSld>
  <p:clrMap bg1="lt1" tx1="dk1" bg2="lt2" tx2="dk2" accent1="accent1" accent2="accent2" accent3="accent3" accent4="accent4" accent5="accent5" accent6="accent6" hlink="hlink" folHlink="folHlink"/>
  <p:sldLayoutIdLst>
    <p:sldLayoutId id="2147484541" r:id="rId1"/>
    <p:sldLayoutId id="2147484542" r:id="rId2"/>
    <p:sldLayoutId id="2147484543" r:id="rId3"/>
    <p:sldLayoutId id="2147484544" r:id="rId4"/>
    <p:sldLayoutId id="2147484545" r:id="rId5"/>
    <p:sldLayoutId id="2147484546" r:id="rId6"/>
    <p:sldLayoutId id="2147484547" r:id="rId7"/>
    <p:sldLayoutId id="2147484548" r:id="rId8"/>
    <p:sldLayoutId id="2147484549" r:id="rId9"/>
    <p:sldLayoutId id="2147484550" r:id="rId10"/>
    <p:sldLayoutId id="21474845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9357478"/>
      </p:ext>
    </p:extLst>
  </p:cSld>
  <p:clrMap bg1="lt1" tx1="dk1" bg2="lt2" tx2="dk2" accent1="accent1" accent2="accent2" accent3="accent3" accent4="accent4" accent5="accent5" accent6="accent6" hlink="hlink" folHlink="folHlink"/>
  <p:sldLayoutIdLst>
    <p:sldLayoutId id="2147484553" r:id="rId1"/>
    <p:sldLayoutId id="2147484554" r:id="rId2"/>
    <p:sldLayoutId id="2147484555" r:id="rId3"/>
    <p:sldLayoutId id="2147484556" r:id="rId4"/>
    <p:sldLayoutId id="2147484557" r:id="rId5"/>
    <p:sldLayoutId id="2147484558" r:id="rId6"/>
    <p:sldLayoutId id="2147484559" r:id="rId7"/>
    <p:sldLayoutId id="2147484560" r:id="rId8"/>
    <p:sldLayoutId id="2147484561" r:id="rId9"/>
    <p:sldLayoutId id="2147484562" r:id="rId10"/>
    <p:sldLayoutId id="21474845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4173"/>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224567"/>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5.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1.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0.xml"/></Relationships>
</file>

<file path=ppt/slides/_rels/slide5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000" b="0" u="sng" dirty="0" err="1">
                <a:solidFill>
                  <a:srgbClr val="FFFF00"/>
                </a:solidFill>
                <a:effectLst/>
                <a:latin typeface="+mj-lt"/>
              </a:rPr>
              <a:t>Đk</a:t>
            </a:r>
            <a:r>
              <a:rPr lang="vi-VN" sz="5000" b="0" u="sng" dirty="0">
                <a:solidFill>
                  <a:srgbClr val="FFFF00"/>
                </a:solidFill>
                <a:effectLst/>
                <a:latin typeface="+mj-lt"/>
              </a:rPr>
              <a:t>:</a:t>
            </a:r>
            <a:r>
              <a:rPr lang="en-US" sz="5000" dirty="0">
                <a:solidFill>
                  <a:schemeClr val="bg1"/>
                </a:solidFill>
                <a:latin typeface="+mj-lt"/>
              </a:rPr>
              <a:t> </a:t>
            </a:r>
            <a:r>
              <a:rPr lang="vi-VN" sz="5400" dirty="0">
                <a:solidFill>
                  <a:schemeClr val="bg1"/>
                </a:solidFill>
              </a:rPr>
              <a:t>Nào ta hân hoan vào cung Thánh Chúa tấu vang cung đàn mừng chúc không ngơi. Hòa trong câu ca nhịp chân tiến bước sánh vai tiến về đền Thánh Chúa Trời.</a:t>
            </a:r>
            <a:endParaRPr lang="vi-VN" sz="5000" dirty="0">
              <a:solidFill>
                <a:schemeClr val="bg1"/>
              </a:solidFill>
              <a:latin typeface="+mj-lt"/>
            </a:endParaRPr>
          </a:p>
        </p:txBody>
      </p:sp>
    </p:spTree>
    <p:extLst>
      <p:ext uri="{BB962C8B-B14F-4D97-AF65-F5344CB8AC3E}">
        <p14:creationId xmlns:p14="http://schemas.microsoft.com/office/powerpoint/2010/main" val="189072643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35148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21"/>
            <a:ext cx="9144000" cy="5136457"/>
          </a:xfrm>
          <a:prstGeom prst="rect">
            <a:avLst/>
          </a:prstGeom>
        </p:spPr>
      </p:pic>
    </p:spTree>
    <p:extLst>
      <p:ext uri="{BB962C8B-B14F-4D97-AF65-F5344CB8AC3E}">
        <p14:creationId xmlns:p14="http://schemas.microsoft.com/office/powerpoint/2010/main" val="1991066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a:ln w="1905"/>
                <a:solidFill>
                  <a:srgbClr val="A50021"/>
                </a:solidFill>
                <a:effectLst>
                  <a:innerShdw blurRad="69850" dist="43180" dir="5400000">
                    <a:srgbClr val="000000">
                      <a:alpha val="65000"/>
                    </a:srgbClr>
                  </a:innerShdw>
                </a:effectLst>
              </a:rPr>
              <a:t>1</a:t>
            </a:r>
            <a:r>
              <a:rPr lang="vi-VN" sz="3200" b="1">
                <a:ln w="1905"/>
                <a:solidFill>
                  <a:srgbClr val="A50021"/>
                </a:solidFill>
                <a:effectLst>
                  <a:innerShdw blurRad="69850" dist="43180" dir="5400000">
                    <a:srgbClr val="000000">
                      <a:alpha val="65000"/>
                    </a:srgbClr>
                  </a:innerShdw>
                </a:effectLst>
              </a:rPr>
              <a:t>.</a:t>
            </a:r>
          </a:p>
          <a:p>
            <a:r>
              <a:rPr lang="vi-VN" sz="3200"/>
              <a:t>Ta sẽ cho xuất hiện một ngôn sứ và Ta sẽ đặt những lời của Ta trong miệng người ấy.</a:t>
            </a:r>
          </a:p>
          <a:p>
            <a:r>
              <a:rPr lang="vi-VN" sz="3200">
                <a:solidFill>
                  <a:srgbClr val="C00000"/>
                </a:solidFill>
              </a:rPr>
              <a:t>Bài trích sách Đệ nhị luật.</a:t>
            </a:r>
          </a:p>
        </p:txBody>
      </p:sp>
    </p:spTree>
    <p:extLst>
      <p:ext uri="{BB962C8B-B14F-4D97-AF65-F5344CB8AC3E}">
        <p14:creationId xmlns:p14="http://schemas.microsoft.com/office/powerpoint/2010/main" val="3450100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a:solidFill>
                  <a:srgbClr val="FFFF00"/>
                </a:solidFill>
              </a:rPr>
              <a:t>THÁNH VỊNH 94</a:t>
            </a:r>
            <a:br>
              <a:rPr lang="en-US">
                <a:solidFill>
                  <a:srgbClr val="FFFF00"/>
                </a:solidFill>
              </a:rPr>
            </a:br>
            <a:r>
              <a:rPr lang="en-US">
                <a:solidFill>
                  <a:srgbClr val="FFFF00"/>
                </a:solidFill>
              </a:rPr>
              <a:t>CHÚA NHẬT IV THƯỜNG NIÊN</a:t>
            </a:r>
            <a:br>
              <a:rPr lang="en-US">
                <a:solidFill>
                  <a:srgbClr val="FFFF00"/>
                </a:solidFill>
              </a:rPr>
            </a:br>
            <a:r>
              <a:rPr lang="en-US">
                <a:solidFill>
                  <a:srgbClr val="FFFF00"/>
                </a:solidFill>
              </a:rPr>
              <a:t>NĂM B </a:t>
            </a:r>
            <a:br>
              <a:rPr lang="en-US">
                <a:solidFill>
                  <a:srgbClr val="FFFF00"/>
                </a:solidFill>
              </a:rPr>
            </a:br>
            <a:r>
              <a:rPr lang="en-US" i="1">
                <a:solidFill>
                  <a:schemeClr val="bg1"/>
                </a:solidFill>
              </a:rPr>
              <a:t>Lm Kim Long</a:t>
            </a:r>
            <a:br>
              <a:rPr lang="en-US" i="1">
                <a:solidFill>
                  <a:schemeClr val="bg1"/>
                </a:solidFill>
              </a:rPr>
            </a:br>
            <a:r>
              <a:rPr lang="en-US" i="1">
                <a:solidFill>
                  <a:schemeClr val="bg1"/>
                </a:solidFill>
              </a:rPr>
              <a:t>03 Câu</a:t>
            </a:r>
          </a:p>
        </p:txBody>
      </p:sp>
    </p:spTree>
    <p:extLst>
      <p:ext uri="{BB962C8B-B14F-4D97-AF65-F5344CB8AC3E}">
        <p14:creationId xmlns:p14="http://schemas.microsoft.com/office/powerpoint/2010/main" val="3679633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Hôm nay ước gì anh em nghe tiếng Chúa phán: Các ngươi đừng cứng lòng.</a:t>
            </a:r>
            <a:endParaRPr lang="en-US" sz="7200">
              <a:solidFill>
                <a:schemeClr val="bg1"/>
              </a:solidFill>
            </a:endParaRPr>
          </a:p>
        </p:txBody>
      </p:sp>
    </p:spTree>
    <p:extLst>
      <p:ext uri="{BB962C8B-B14F-4D97-AF65-F5344CB8AC3E}">
        <p14:creationId xmlns:p14="http://schemas.microsoft.com/office/powerpoint/2010/main" val="487082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Hãy đến đây ta reo vui mừng Chúa, tung hô Ngài, Núi đá độ trì ta. Vào trước Thánh Nhan ta dâng lời cảm tạ, cùng tung hô theo muôn tiếng đàn ca.</a:t>
            </a:r>
            <a:endParaRPr lang="en-US" sz="5400">
              <a:solidFill>
                <a:schemeClr val="bg1"/>
              </a:solidFill>
            </a:endParaRPr>
          </a:p>
        </p:txBody>
      </p:sp>
    </p:spTree>
    <p:extLst>
      <p:ext uri="{BB962C8B-B14F-4D97-AF65-F5344CB8AC3E}">
        <p14:creationId xmlns:p14="http://schemas.microsoft.com/office/powerpoint/2010/main" val="436259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Hôm nay ước gì anh em nghe tiếng Chúa phán: Các ngươi đừng cứng lòng.</a:t>
            </a:r>
            <a:endParaRPr lang="en-US" sz="7200">
              <a:solidFill>
                <a:schemeClr val="bg1"/>
              </a:solidFill>
            </a:endParaRPr>
          </a:p>
        </p:txBody>
      </p:sp>
    </p:spTree>
    <p:extLst>
      <p:ext uri="{BB962C8B-B14F-4D97-AF65-F5344CB8AC3E}">
        <p14:creationId xmlns:p14="http://schemas.microsoft.com/office/powerpoint/2010/main" val="2588970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Tk2:</a:t>
            </a:r>
            <a:r>
              <a:rPr lang="en-US" sz="5400">
                <a:solidFill>
                  <a:schemeClr val="bg1"/>
                </a:solidFill>
              </a:rPr>
              <a:t> </a:t>
            </a:r>
            <a:r>
              <a:rPr lang="vi-VN" sz="5400">
                <a:solidFill>
                  <a:schemeClr val="bg1"/>
                </a:solidFill>
              </a:rPr>
              <a:t>Hãy cúc cung nơi Tôn Nhan phục bái, tiến bước vào kính Đấng tạo thành ta. Là Đức Chúa ta, ta đây thuộc dân Ngài, Ngài canh coi như chăn dắt đàn chiên.</a:t>
            </a:r>
            <a:endParaRPr lang="en-US" sz="5400">
              <a:solidFill>
                <a:schemeClr val="bg1"/>
              </a:solidFill>
            </a:endParaRPr>
          </a:p>
        </p:txBody>
      </p:sp>
    </p:spTree>
    <p:extLst>
      <p:ext uri="{BB962C8B-B14F-4D97-AF65-F5344CB8AC3E}">
        <p14:creationId xmlns:p14="http://schemas.microsoft.com/office/powerpoint/2010/main" val="1313219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Hôm nay ước gì anh em nghe tiếng Chúa phán: Các ngươi đừng cứng lòng.</a:t>
            </a:r>
            <a:endParaRPr lang="en-US" sz="7200">
              <a:solidFill>
                <a:schemeClr val="bg1"/>
              </a:solidFill>
            </a:endParaRPr>
          </a:p>
        </p:txBody>
      </p:sp>
    </p:spTree>
    <p:extLst>
      <p:ext uri="{BB962C8B-B14F-4D97-AF65-F5344CB8AC3E}">
        <p14:creationId xmlns:p14="http://schemas.microsoft.com/office/powerpoint/2010/main" val="1201960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Tk3:</a:t>
            </a:r>
            <a:r>
              <a:rPr lang="en-US" sz="5400">
                <a:solidFill>
                  <a:schemeClr val="bg1"/>
                </a:solidFill>
              </a:rPr>
              <a:t> </a:t>
            </a:r>
            <a:r>
              <a:rPr lang="vi-VN" sz="5400">
                <a:solidFill>
                  <a:schemeClr val="bg1"/>
                </a:solidFill>
              </a:rPr>
              <a:t>Hãy chú tâm hôm nay nghe lời Chúa, chớ cứng lòng giống lúc ở Ma-sa, tại Mê-ri-ba, xem bao việc Ta làm, tổ tiên xưa manh tâm dám thử Ta.</a:t>
            </a:r>
            <a:endParaRPr lang="en-US" sz="5400">
              <a:solidFill>
                <a:schemeClr val="bg1"/>
              </a:solidFill>
            </a:endParaRPr>
          </a:p>
        </p:txBody>
      </p:sp>
    </p:spTree>
    <p:extLst>
      <p:ext uri="{BB962C8B-B14F-4D97-AF65-F5344CB8AC3E}">
        <p14:creationId xmlns:p14="http://schemas.microsoft.com/office/powerpoint/2010/main" val="1531385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Hôm nay ước gì anh em nghe tiếng Chúa phán: Các ngươi đừng cứng lòng.</a:t>
            </a:r>
            <a:endParaRPr lang="en-US" sz="7200">
              <a:solidFill>
                <a:schemeClr val="bg1"/>
              </a:solidFill>
            </a:endParaRPr>
          </a:p>
        </p:txBody>
      </p:sp>
    </p:spTree>
    <p:extLst>
      <p:ext uri="{BB962C8B-B14F-4D97-AF65-F5344CB8AC3E}">
        <p14:creationId xmlns:p14="http://schemas.microsoft.com/office/powerpoint/2010/main" val="3210780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Hôm nay ước gì anh em nghe tiếng Chúa phán: Các ngươi đừng cứng lòng.</a:t>
            </a:r>
            <a:endParaRPr lang="en-US" sz="7200">
              <a:solidFill>
                <a:schemeClr val="bg1"/>
              </a:solidFill>
            </a:endParaRPr>
          </a:p>
        </p:txBody>
      </p:sp>
    </p:spTree>
    <p:extLst>
      <p:ext uri="{BB962C8B-B14F-4D97-AF65-F5344CB8AC3E}">
        <p14:creationId xmlns:p14="http://schemas.microsoft.com/office/powerpoint/2010/main" val="4273878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228600" y="285750"/>
            <a:ext cx="8763000" cy="2554545"/>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a:ln w="1905"/>
                <a:solidFill>
                  <a:srgbClr val="A50021"/>
                </a:solidFill>
                <a:effectLst>
                  <a:innerShdw blurRad="69850" dist="43180" dir="5400000">
                    <a:srgbClr val="000000">
                      <a:alpha val="65000"/>
                    </a:srgbClr>
                  </a:innerShdw>
                </a:effectLst>
              </a:rPr>
              <a:t>2</a:t>
            </a:r>
            <a:r>
              <a:rPr lang="vi-VN" sz="3200" b="1">
                <a:ln w="1905"/>
                <a:solidFill>
                  <a:srgbClr val="A50021"/>
                </a:solidFill>
                <a:effectLst>
                  <a:innerShdw blurRad="69850" dist="43180" dir="5400000">
                    <a:srgbClr val="000000">
                      <a:alpha val="65000"/>
                    </a:srgbClr>
                  </a:innerShdw>
                </a:effectLst>
              </a:rPr>
              <a:t>.</a:t>
            </a:r>
          </a:p>
          <a:p>
            <a:r>
              <a:rPr lang="vi-VN" sz="3200">
                <a:solidFill>
                  <a:prstClr val="black"/>
                </a:solidFill>
              </a:rPr>
              <a:t>Người trinh nữ thì chuyên lo việc Chúa, để thuộc trọn về Người.</a:t>
            </a:r>
          </a:p>
          <a:p>
            <a:r>
              <a:rPr lang="vi-VN" sz="3200">
                <a:solidFill>
                  <a:srgbClr val="C00000"/>
                </a:solidFill>
              </a:rPr>
              <a:t>Bài trích thư thứ nhất của thánh Phao-lô tông đồ gửi tín hữu Cô-rin-tô.</a:t>
            </a:r>
          </a:p>
        </p:txBody>
      </p:sp>
    </p:spTree>
    <p:extLst>
      <p:ext uri="{BB962C8B-B14F-4D97-AF65-F5344CB8AC3E}">
        <p14:creationId xmlns:p14="http://schemas.microsoft.com/office/powerpoint/2010/main" val="105533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400">
                <a:solidFill>
                  <a:schemeClr val="bg1"/>
                </a:solidFill>
              </a:rPr>
              <a:t>Dân ngồi trong bóng tối đã thấy ánh sáng huy hoàng, ánh sáng đã bừng lên soi những ai ngồi trong bóng tối tử thần.</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1733320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21"/>
            <a:ext cx="9144000" cy="5136457"/>
          </a:xfrm>
          <a:prstGeom prst="rect">
            <a:avLst/>
          </a:prstGeom>
        </p:spPr>
      </p:pic>
    </p:spTree>
    <p:extLst>
      <p:ext uri="{BB962C8B-B14F-4D97-AF65-F5344CB8AC3E}">
        <p14:creationId xmlns:p14="http://schemas.microsoft.com/office/powerpoint/2010/main" val="22280219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Hãy đến đây ta reo vui mừng Chúa, tung hô Ngài, Núi đá độ trì ta. Vào trước Thánh Nhan ta dâng lời cảm tạ, cùng tung hô theo muôn tiếng đàn ca.</a:t>
            </a:r>
            <a:endParaRPr lang="en-US" sz="5400">
              <a:solidFill>
                <a:schemeClr val="bg1"/>
              </a:solidFill>
            </a:endParaRPr>
          </a:p>
        </p:txBody>
      </p:sp>
    </p:spTree>
    <p:extLst>
      <p:ext uri="{BB962C8B-B14F-4D97-AF65-F5344CB8AC3E}">
        <p14:creationId xmlns:p14="http://schemas.microsoft.com/office/powerpoint/2010/main" val="3613914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971800" y="991683"/>
            <a:ext cx="5867400" cy="3416320"/>
          </a:xfrm>
          <a:prstGeom prst="rect">
            <a:avLst/>
          </a:prstGeom>
        </p:spPr>
        <p:txBody>
          <a:bodyPr wrap="square">
            <a:spAutoFit/>
          </a:bodyPr>
          <a:lstStyle/>
          <a:p>
            <a:pPr algn="ctr"/>
            <a:r>
              <a:rPr lang="en-US" sz="2400"/>
              <a:t>Chúa Nhật IV Thường Niên</a:t>
            </a:r>
          </a:p>
          <a:p>
            <a:pPr algn="ctr"/>
            <a:r>
              <a:rPr lang="en-US" sz="2400"/>
              <a:t>Năm B</a:t>
            </a:r>
          </a:p>
          <a:p>
            <a:r>
              <a:rPr lang="vi-VN" sz="2800"/>
              <a:t>Lời giảng dạy đầy uy quyền của Chúa Giêsu chẳng những khiến dân Do Thái thán phục mà còn làm cho ma quỷ khiếp sợ rút lui. Tin tưởng vâng nghe Lời Chúa dạy, chúng hãy cùng dâng lời cầu xin:</a:t>
            </a:r>
            <a:endParaRPr lang="en-US" sz="2800"/>
          </a:p>
        </p:txBody>
      </p:sp>
    </p:spTree>
    <p:extLst>
      <p:ext uri="{BB962C8B-B14F-4D97-AF65-F5344CB8AC3E}">
        <p14:creationId xmlns:p14="http://schemas.microsoft.com/office/powerpoint/2010/main" val="42050980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446550"/>
          </a:xfrm>
          <a:prstGeom prst="rect">
            <a:avLst/>
          </a:prstGeom>
        </p:spPr>
        <p:txBody>
          <a:bodyPr wrap="square">
            <a:spAutoFit/>
          </a:bodyPr>
          <a:lstStyle/>
          <a:p>
            <a:pPr algn="ctr"/>
            <a:r>
              <a:rPr lang="en-US" sz="4800" b="1" dirty="0" err="1">
                <a:solidFill>
                  <a:srgbClr val="FFFF00"/>
                </a:solidFill>
              </a:rPr>
              <a:t>Biết</a:t>
            </a:r>
            <a:r>
              <a:rPr lang="en-US" sz="4800" b="1" dirty="0">
                <a:solidFill>
                  <a:srgbClr val="FFFF00"/>
                </a:solidFill>
              </a:rPr>
              <a:t> </a:t>
            </a:r>
            <a:r>
              <a:rPr lang="en-US" sz="4800" b="1" dirty="0" err="1">
                <a:solidFill>
                  <a:srgbClr val="FFFF00"/>
                </a:solidFill>
              </a:rPr>
              <a:t>Dâng</a:t>
            </a:r>
            <a:r>
              <a:rPr lang="en-US" sz="4800" b="1" dirty="0">
                <a:solidFill>
                  <a:srgbClr val="FFFF00"/>
                </a:solidFill>
              </a:rPr>
              <a:t> </a:t>
            </a:r>
            <a:r>
              <a:rPr lang="en-US" sz="4800" b="1" dirty="0" err="1">
                <a:solidFill>
                  <a:srgbClr val="FFFF00"/>
                </a:solidFill>
              </a:rPr>
              <a:t>Gì</a:t>
            </a:r>
            <a:r>
              <a:rPr lang="en-US" sz="4800" b="1" dirty="0">
                <a:solidFill>
                  <a:srgbClr val="FFFF00"/>
                </a:solidFill>
              </a:rPr>
              <a:t> H</a:t>
            </a:r>
            <a:r>
              <a:rPr lang="vi-VN" sz="4800" b="1" dirty="0">
                <a:solidFill>
                  <a:srgbClr val="FFFF00"/>
                </a:solidFill>
              </a:rPr>
              <a:t>ơ</a:t>
            </a:r>
            <a:r>
              <a:rPr lang="en-US" sz="4800" b="1" dirty="0">
                <a:solidFill>
                  <a:srgbClr val="FFFF00"/>
                </a:solidFill>
              </a:rPr>
              <a:t>n</a:t>
            </a:r>
          </a:p>
          <a:p>
            <a:pPr algn="ctr"/>
            <a:r>
              <a:rPr lang="en-US" sz="4000" b="1" i="1" dirty="0">
                <a:solidFill>
                  <a:schemeClr val="bg1"/>
                </a:solidFill>
              </a:rPr>
              <a:t>T</a:t>
            </a:r>
            <a:r>
              <a:rPr lang="vi-VN" sz="4000" b="1" i="1" dirty="0">
                <a:solidFill>
                  <a:schemeClr val="bg1"/>
                </a:solidFill>
              </a:rPr>
              <a:t>ư</a:t>
            </a:r>
            <a:r>
              <a:rPr lang="en-US" sz="4000" b="1" i="1" dirty="0" err="1">
                <a:solidFill>
                  <a:schemeClr val="bg1"/>
                </a:solidFill>
              </a:rPr>
              <a:t>ờng</a:t>
            </a:r>
            <a:r>
              <a:rPr lang="en-US" sz="4000" b="1" i="1" dirty="0">
                <a:solidFill>
                  <a:schemeClr val="bg1"/>
                </a:solidFill>
              </a:rPr>
              <a:t> </a:t>
            </a:r>
            <a:r>
              <a:rPr lang="en-US" sz="4000" b="1" i="1" dirty="0" err="1">
                <a:solidFill>
                  <a:schemeClr val="bg1"/>
                </a:solidFill>
              </a:rPr>
              <a:t>Vân</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rPr>
              <a:t>T</a:t>
            </a:r>
            <a:r>
              <a:rPr lang="en-US" sz="4800" b="0" u="sng" dirty="0">
                <a:solidFill>
                  <a:srgbClr val="FFFF00"/>
                </a:solidFill>
                <a:effectLst/>
              </a:rPr>
              <a:t>k1:</a:t>
            </a:r>
            <a:r>
              <a:rPr lang="en-US" sz="4800" dirty="0">
                <a:solidFill>
                  <a:schemeClr val="bg1"/>
                </a:solidFill>
              </a:rPr>
              <a:t> Xin </a:t>
            </a:r>
            <a:r>
              <a:rPr lang="en-US" sz="4800" dirty="0" err="1">
                <a:solidFill>
                  <a:schemeClr val="bg1"/>
                </a:solidFill>
              </a:rPr>
              <a:t>dâng</a:t>
            </a:r>
            <a:r>
              <a:rPr lang="en-US" sz="4800" dirty="0">
                <a:solidFill>
                  <a:schemeClr val="bg1"/>
                </a:solidFill>
              </a:rPr>
              <a:t> </a:t>
            </a:r>
            <a:r>
              <a:rPr lang="en-US" sz="4800" dirty="0" err="1">
                <a:solidFill>
                  <a:schemeClr val="bg1"/>
                </a:solidFill>
              </a:rPr>
              <a:t>lên</a:t>
            </a:r>
            <a:r>
              <a:rPr lang="en-US" sz="4800" dirty="0">
                <a:solidFill>
                  <a:schemeClr val="bg1"/>
                </a:solidFill>
              </a:rPr>
              <a:t> </a:t>
            </a:r>
            <a:r>
              <a:rPr lang="en-US" sz="4800" dirty="0" err="1">
                <a:solidFill>
                  <a:schemeClr val="bg1"/>
                </a:solidFill>
              </a:rPr>
              <a:t>dâng</a:t>
            </a:r>
            <a:r>
              <a:rPr lang="en-US" sz="4800" dirty="0">
                <a:solidFill>
                  <a:schemeClr val="bg1"/>
                </a:solidFill>
              </a:rPr>
              <a:t> </a:t>
            </a:r>
            <a:r>
              <a:rPr lang="en-US" sz="4800" dirty="0" err="1">
                <a:solidFill>
                  <a:schemeClr val="bg1"/>
                </a:solidFill>
              </a:rPr>
              <a:t>lên</a:t>
            </a:r>
            <a:r>
              <a:rPr lang="en-US" sz="4800" dirty="0">
                <a:solidFill>
                  <a:schemeClr val="bg1"/>
                </a:solidFill>
              </a:rPr>
              <a:t> </a:t>
            </a:r>
            <a:r>
              <a:rPr lang="en-US" sz="4800" dirty="0" err="1">
                <a:solidFill>
                  <a:schemeClr val="bg1"/>
                </a:solidFill>
              </a:rPr>
              <a:t>này</a:t>
            </a:r>
            <a:r>
              <a:rPr lang="en-US" sz="4800" dirty="0">
                <a:solidFill>
                  <a:schemeClr val="bg1"/>
                </a:solidFill>
              </a:rPr>
              <a:t> </a:t>
            </a:r>
            <a:r>
              <a:rPr lang="en-US" sz="4800" dirty="0" err="1">
                <a:solidFill>
                  <a:schemeClr val="bg1"/>
                </a:solidFill>
              </a:rPr>
              <a:t>đây</a:t>
            </a:r>
            <a:r>
              <a:rPr lang="en-US" sz="4800" dirty="0">
                <a:solidFill>
                  <a:schemeClr val="bg1"/>
                </a:solidFill>
              </a:rPr>
              <a:t> </a:t>
            </a:r>
            <a:r>
              <a:rPr lang="en-US" sz="4800" dirty="0" err="1">
                <a:solidFill>
                  <a:schemeClr val="bg1"/>
                </a:solidFill>
              </a:rPr>
              <a:t>bánh</a:t>
            </a:r>
            <a:r>
              <a:rPr lang="en-US" sz="4800" dirty="0">
                <a:solidFill>
                  <a:schemeClr val="bg1"/>
                </a:solidFill>
              </a:rPr>
              <a:t> </a:t>
            </a:r>
            <a:r>
              <a:rPr lang="en-US" sz="4800" dirty="0" err="1">
                <a:solidFill>
                  <a:schemeClr val="bg1"/>
                </a:solidFill>
              </a:rPr>
              <a:t>th</a:t>
            </a:r>
            <a:r>
              <a:rPr lang="vi-VN" sz="4800" dirty="0">
                <a:solidFill>
                  <a:schemeClr val="bg1"/>
                </a:solidFill>
              </a:rPr>
              <a:t>ơ</a:t>
            </a:r>
            <a:r>
              <a:rPr lang="en-US" sz="4800" dirty="0">
                <a:solidFill>
                  <a:schemeClr val="bg1"/>
                </a:solidFill>
              </a:rPr>
              <a:t>m, </a:t>
            </a:r>
            <a:r>
              <a:rPr lang="en-US" sz="4800" dirty="0" err="1">
                <a:solidFill>
                  <a:schemeClr val="bg1"/>
                </a:solidFill>
              </a:rPr>
              <a:t>xin</a:t>
            </a:r>
            <a:r>
              <a:rPr lang="en-US" sz="4800" dirty="0">
                <a:solidFill>
                  <a:schemeClr val="bg1"/>
                </a:solidFill>
              </a:rPr>
              <a:t> </a:t>
            </a:r>
            <a:r>
              <a:rPr lang="en-US" sz="4800" dirty="0" err="1">
                <a:solidFill>
                  <a:schemeClr val="bg1"/>
                </a:solidFill>
              </a:rPr>
              <a:t>dâng</a:t>
            </a:r>
            <a:r>
              <a:rPr lang="en-US" sz="4800" dirty="0">
                <a:solidFill>
                  <a:schemeClr val="bg1"/>
                </a:solidFill>
              </a:rPr>
              <a:t> </a:t>
            </a:r>
            <a:r>
              <a:rPr lang="en-US" sz="4800" dirty="0" err="1">
                <a:solidFill>
                  <a:schemeClr val="bg1"/>
                </a:solidFill>
              </a:rPr>
              <a:t>lên</a:t>
            </a:r>
            <a:r>
              <a:rPr lang="en-US" sz="4800" dirty="0">
                <a:solidFill>
                  <a:schemeClr val="bg1"/>
                </a:solidFill>
              </a:rPr>
              <a:t> </a:t>
            </a:r>
            <a:r>
              <a:rPr lang="en-US" sz="4800" dirty="0" err="1">
                <a:solidFill>
                  <a:schemeClr val="bg1"/>
                </a:solidFill>
              </a:rPr>
              <a:t>dâng</a:t>
            </a:r>
            <a:r>
              <a:rPr lang="en-US" sz="4800" dirty="0">
                <a:solidFill>
                  <a:schemeClr val="bg1"/>
                </a:solidFill>
              </a:rPr>
              <a:t> </a:t>
            </a:r>
            <a:r>
              <a:rPr lang="en-US" sz="4800" dirty="0" err="1">
                <a:solidFill>
                  <a:schemeClr val="bg1"/>
                </a:solidFill>
              </a:rPr>
              <a:t>lên</a:t>
            </a:r>
            <a:r>
              <a:rPr lang="en-US" sz="4800" dirty="0">
                <a:solidFill>
                  <a:schemeClr val="bg1"/>
                </a:solidFill>
              </a:rPr>
              <a:t> r</a:t>
            </a:r>
            <a:r>
              <a:rPr lang="vi-VN" sz="4800" dirty="0">
                <a:solidFill>
                  <a:schemeClr val="bg1"/>
                </a:solidFill>
              </a:rPr>
              <a:t>ư</a:t>
            </a:r>
            <a:r>
              <a:rPr lang="en-US" sz="4800" dirty="0" err="1">
                <a:solidFill>
                  <a:schemeClr val="bg1"/>
                </a:solidFill>
              </a:rPr>
              <a:t>ợu</a:t>
            </a:r>
            <a:r>
              <a:rPr lang="en-US" sz="4800" dirty="0">
                <a:solidFill>
                  <a:schemeClr val="bg1"/>
                </a:solidFill>
              </a:rPr>
              <a:t> </a:t>
            </a:r>
            <a:r>
              <a:rPr lang="en-US" sz="4800" dirty="0" err="1">
                <a:solidFill>
                  <a:schemeClr val="bg1"/>
                </a:solidFill>
              </a:rPr>
              <a:t>nho</a:t>
            </a:r>
            <a:r>
              <a:rPr lang="en-US" sz="4800" dirty="0">
                <a:solidFill>
                  <a:schemeClr val="bg1"/>
                </a:solidFill>
              </a:rPr>
              <a:t> </a:t>
            </a:r>
            <a:r>
              <a:rPr lang="en-US" sz="4800" dirty="0" err="1">
                <a:solidFill>
                  <a:schemeClr val="bg1"/>
                </a:solidFill>
              </a:rPr>
              <a:t>khiết</a:t>
            </a:r>
            <a:r>
              <a:rPr lang="en-US" sz="4800" dirty="0">
                <a:solidFill>
                  <a:schemeClr val="bg1"/>
                </a:solidFill>
              </a:rPr>
              <a:t> </a:t>
            </a:r>
            <a:r>
              <a:rPr lang="en-US" sz="4800" dirty="0" err="1">
                <a:solidFill>
                  <a:schemeClr val="bg1"/>
                </a:solidFill>
              </a:rPr>
              <a:t>tinh</a:t>
            </a:r>
            <a:r>
              <a:rPr lang="en-US" sz="4800" dirty="0">
                <a:solidFill>
                  <a:schemeClr val="bg1"/>
                </a:solidFill>
              </a:rPr>
              <a:t>. Nh</a:t>
            </a:r>
            <a:r>
              <a:rPr lang="vi-VN" sz="4800" dirty="0">
                <a:solidFill>
                  <a:schemeClr val="bg1"/>
                </a:solidFill>
              </a:rPr>
              <a:t>ư</a:t>
            </a:r>
            <a:r>
              <a:rPr lang="en-US" sz="4800" dirty="0">
                <a:solidFill>
                  <a:schemeClr val="bg1"/>
                </a:solidFill>
              </a:rPr>
              <a:t> h</a:t>
            </a:r>
            <a:r>
              <a:rPr lang="vi-VN" sz="4800" dirty="0">
                <a:solidFill>
                  <a:schemeClr val="bg1"/>
                </a:solidFill>
              </a:rPr>
              <a:t>ư</a:t>
            </a:r>
            <a:r>
              <a:rPr lang="en-US" sz="4800" dirty="0" err="1">
                <a:solidFill>
                  <a:schemeClr val="bg1"/>
                </a:solidFill>
              </a:rPr>
              <a:t>ơng</a:t>
            </a:r>
            <a:r>
              <a:rPr lang="en-US" sz="4800" dirty="0">
                <a:solidFill>
                  <a:schemeClr val="bg1"/>
                </a:solidFill>
              </a:rPr>
              <a:t> </a:t>
            </a:r>
            <a:r>
              <a:rPr lang="en-US" sz="4800" dirty="0" err="1">
                <a:solidFill>
                  <a:schemeClr val="bg1"/>
                </a:solidFill>
              </a:rPr>
              <a:t>kinh</a:t>
            </a:r>
            <a:r>
              <a:rPr lang="en-US" sz="4800" dirty="0">
                <a:solidFill>
                  <a:schemeClr val="bg1"/>
                </a:solidFill>
              </a:rPr>
              <a:t> bay </a:t>
            </a:r>
            <a:r>
              <a:rPr lang="en-US" sz="4800" dirty="0" err="1">
                <a:solidFill>
                  <a:schemeClr val="bg1"/>
                </a:solidFill>
              </a:rPr>
              <a:t>lên</a:t>
            </a:r>
            <a:r>
              <a:rPr lang="en-US" sz="4800" dirty="0">
                <a:solidFill>
                  <a:schemeClr val="bg1"/>
                </a:solidFill>
              </a:rPr>
              <a:t> </a:t>
            </a:r>
            <a:r>
              <a:rPr lang="en-US" sz="4800" dirty="0" err="1">
                <a:solidFill>
                  <a:schemeClr val="bg1"/>
                </a:solidFill>
              </a:rPr>
              <a:t>tòa</a:t>
            </a:r>
            <a:r>
              <a:rPr lang="en-US" sz="4800" dirty="0">
                <a:solidFill>
                  <a:schemeClr val="bg1"/>
                </a:solidFill>
              </a:rPr>
              <a:t> </a:t>
            </a:r>
            <a:r>
              <a:rPr lang="en-US" sz="4800" dirty="0" err="1">
                <a:solidFill>
                  <a:schemeClr val="bg1"/>
                </a:solidFill>
              </a:rPr>
              <a:t>Chúa</a:t>
            </a:r>
            <a:r>
              <a:rPr lang="en-US" sz="4800" dirty="0">
                <a:solidFill>
                  <a:schemeClr val="bg1"/>
                </a:solidFill>
              </a:rPr>
              <a:t> </a:t>
            </a:r>
            <a:r>
              <a:rPr lang="en-US" sz="4800" dirty="0" err="1">
                <a:solidFill>
                  <a:schemeClr val="bg1"/>
                </a:solidFill>
              </a:rPr>
              <a:t>uy</a:t>
            </a:r>
            <a:r>
              <a:rPr lang="en-US" sz="4800" dirty="0">
                <a:solidFill>
                  <a:schemeClr val="bg1"/>
                </a:solidFill>
              </a:rPr>
              <a:t> </a:t>
            </a:r>
            <a:r>
              <a:rPr lang="en-US" sz="4800" dirty="0" err="1">
                <a:solidFill>
                  <a:schemeClr val="bg1"/>
                </a:solidFill>
              </a:rPr>
              <a:t>linh</a:t>
            </a:r>
            <a:r>
              <a:rPr lang="en-US" sz="4800" dirty="0">
                <a:solidFill>
                  <a:schemeClr val="bg1"/>
                </a:solidFill>
              </a:rPr>
              <a:t>, </a:t>
            </a:r>
            <a:r>
              <a:rPr lang="en-US" sz="4800" dirty="0" err="1">
                <a:solidFill>
                  <a:schemeClr val="bg1"/>
                </a:solidFill>
              </a:rPr>
              <a:t>nguyện</a:t>
            </a:r>
            <a:r>
              <a:rPr lang="en-US" sz="4800" dirty="0">
                <a:solidFill>
                  <a:schemeClr val="bg1"/>
                </a:solidFill>
              </a:rPr>
              <a:t> </a:t>
            </a:r>
            <a:r>
              <a:rPr lang="en-US" sz="4800" dirty="0" err="1">
                <a:solidFill>
                  <a:schemeClr val="bg1"/>
                </a:solidFill>
              </a:rPr>
              <a:t>Chúa</a:t>
            </a:r>
            <a:r>
              <a:rPr lang="en-US" sz="4800" dirty="0">
                <a:solidFill>
                  <a:schemeClr val="bg1"/>
                </a:solidFill>
              </a:rPr>
              <a:t> </a:t>
            </a:r>
            <a:r>
              <a:rPr lang="en-US" sz="4800" dirty="0" err="1">
                <a:solidFill>
                  <a:schemeClr val="bg1"/>
                </a:solidFill>
              </a:rPr>
              <a:t>dủ</a:t>
            </a:r>
            <a:r>
              <a:rPr lang="en-US" sz="4800" dirty="0">
                <a:solidFill>
                  <a:schemeClr val="bg1"/>
                </a:solidFill>
              </a:rPr>
              <a:t> </a:t>
            </a:r>
            <a:r>
              <a:rPr lang="en-US" sz="4800" dirty="0" err="1">
                <a:solidFill>
                  <a:schemeClr val="bg1"/>
                </a:solidFill>
              </a:rPr>
              <a:t>th</a:t>
            </a:r>
            <a:r>
              <a:rPr lang="vi-VN" sz="4800" dirty="0">
                <a:solidFill>
                  <a:schemeClr val="bg1"/>
                </a:solidFill>
              </a:rPr>
              <a:t>ư</a:t>
            </a:r>
            <a:r>
              <a:rPr lang="en-US" sz="4800" dirty="0" err="1">
                <a:solidFill>
                  <a:schemeClr val="bg1"/>
                </a:solidFill>
              </a:rPr>
              <a:t>ơng</a:t>
            </a:r>
            <a:r>
              <a:rPr lang="en-US" sz="4800" dirty="0">
                <a:solidFill>
                  <a:schemeClr val="bg1"/>
                </a:solidFill>
              </a:rPr>
              <a:t> </a:t>
            </a:r>
            <a:r>
              <a:rPr lang="en-US" sz="4800" dirty="0" err="1">
                <a:solidFill>
                  <a:schemeClr val="bg1"/>
                </a:solidFill>
              </a:rPr>
              <a:t>nhận</a:t>
            </a:r>
            <a:r>
              <a:rPr lang="en-US" sz="4800" dirty="0">
                <a:solidFill>
                  <a:schemeClr val="bg1"/>
                </a:solidFill>
              </a:rPr>
              <a:t> </a:t>
            </a:r>
            <a:r>
              <a:rPr lang="en-US" sz="4800" dirty="0" err="1">
                <a:solidFill>
                  <a:schemeClr val="bg1"/>
                </a:solidFill>
              </a:rPr>
              <a:t>lấy</a:t>
            </a:r>
            <a:r>
              <a:rPr lang="en-US" sz="4800" dirty="0">
                <a:solidFill>
                  <a:schemeClr val="bg1"/>
                </a:solidFill>
              </a:rPr>
              <a:t> </a:t>
            </a:r>
            <a:r>
              <a:rPr lang="en-US" sz="4800" dirty="0" err="1">
                <a:solidFill>
                  <a:schemeClr val="bg1"/>
                </a:solidFill>
              </a:rPr>
              <a:t>từ</a:t>
            </a:r>
            <a:r>
              <a:rPr lang="en-US" sz="4800" dirty="0">
                <a:solidFill>
                  <a:schemeClr val="bg1"/>
                </a:solidFill>
              </a:rPr>
              <a:t> con </a:t>
            </a:r>
            <a:r>
              <a:rPr lang="en-US" sz="4800" dirty="0" err="1">
                <a:solidFill>
                  <a:schemeClr val="bg1"/>
                </a:solidFill>
              </a:rPr>
              <a:t>của</a:t>
            </a:r>
            <a:r>
              <a:rPr lang="en-US" sz="4800" dirty="0">
                <a:solidFill>
                  <a:schemeClr val="bg1"/>
                </a:solidFill>
              </a:rPr>
              <a:t> </a:t>
            </a:r>
            <a:r>
              <a:rPr lang="en-US" sz="4800" dirty="0" err="1">
                <a:solidFill>
                  <a:schemeClr val="bg1"/>
                </a:solidFill>
              </a:rPr>
              <a:t>lễ</a:t>
            </a:r>
            <a:r>
              <a:rPr lang="en-US" sz="4800" dirty="0">
                <a:solidFill>
                  <a:schemeClr val="bg1"/>
                </a:solidFill>
              </a:rPr>
              <a:t> </a:t>
            </a:r>
            <a:r>
              <a:rPr lang="en-US" sz="4800" dirty="0" err="1">
                <a:solidFill>
                  <a:schemeClr val="bg1"/>
                </a:solidFill>
              </a:rPr>
              <a:t>chân</a:t>
            </a:r>
            <a:r>
              <a:rPr lang="en-US" sz="4800" dirty="0">
                <a:solidFill>
                  <a:schemeClr val="bg1"/>
                </a:solidFill>
              </a:rPr>
              <a:t> </a:t>
            </a:r>
            <a:r>
              <a:rPr lang="en-US" sz="4800" dirty="0" err="1">
                <a:solidFill>
                  <a:schemeClr val="bg1"/>
                </a:solidFill>
              </a:rPr>
              <a:t>tình</a:t>
            </a:r>
            <a:r>
              <a:rPr lang="en-US" sz="4800" dirty="0">
                <a:solidFill>
                  <a:schemeClr val="bg1"/>
                </a:solidFill>
              </a:rPr>
              <a:t>. </a:t>
            </a:r>
            <a:endParaRPr lang="en-US" sz="48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400">
                <a:solidFill>
                  <a:schemeClr val="bg1"/>
                </a:solidFill>
              </a:rPr>
              <a:t>Dân ngồi trong bóng tối đã thấy ánh sáng huy hoàng, ánh sáng đã bừng lên soi những ai ngồi trong bóng tối tử thần.</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40485563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dirty="0">
                <a:solidFill>
                  <a:schemeClr val="bg1"/>
                </a:solidFill>
              </a:rPr>
              <a:t> </a:t>
            </a:r>
            <a:r>
              <a:rPr lang="en-US" sz="5400" dirty="0" err="1">
                <a:solidFill>
                  <a:schemeClr val="bg1"/>
                </a:solidFill>
              </a:rPr>
              <a:t>Nguyện</a:t>
            </a:r>
            <a:r>
              <a:rPr lang="en-US" sz="5400" dirty="0">
                <a:solidFill>
                  <a:schemeClr val="bg1"/>
                </a:solidFill>
              </a:rPr>
              <a:t> </a:t>
            </a:r>
            <a:r>
              <a:rPr lang="en-US" sz="5400" dirty="0" err="1">
                <a:solidFill>
                  <a:schemeClr val="bg1"/>
                </a:solidFill>
              </a:rPr>
              <a:t>dâng</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tình</a:t>
            </a:r>
            <a:r>
              <a:rPr lang="en-US" sz="5400" dirty="0">
                <a:solidFill>
                  <a:schemeClr val="bg1"/>
                </a:solidFill>
              </a:rPr>
              <a:t> </a:t>
            </a:r>
            <a:r>
              <a:rPr lang="en-US" sz="5400" dirty="0" err="1">
                <a:solidFill>
                  <a:schemeClr val="bg1"/>
                </a:solidFill>
              </a:rPr>
              <a:t>yêu</a:t>
            </a:r>
            <a:r>
              <a:rPr lang="en-US" sz="5400" dirty="0">
                <a:solidFill>
                  <a:schemeClr val="bg1"/>
                </a:solidFill>
              </a:rPr>
              <a:t> </a:t>
            </a:r>
            <a:r>
              <a:rPr lang="en-US" sz="5400" dirty="0" err="1">
                <a:solidFill>
                  <a:schemeClr val="bg1"/>
                </a:solidFill>
              </a:rPr>
              <a:t>mến</a:t>
            </a:r>
            <a:r>
              <a:rPr lang="en-US" sz="5400" dirty="0">
                <a:solidFill>
                  <a:schemeClr val="bg1"/>
                </a:solidFill>
              </a:rPr>
              <a:t> </a:t>
            </a:r>
            <a:r>
              <a:rPr lang="en-US" sz="5400" dirty="0" err="1">
                <a:solidFill>
                  <a:schemeClr val="bg1"/>
                </a:solidFill>
              </a:rPr>
              <a:t>của</a:t>
            </a:r>
            <a:r>
              <a:rPr lang="en-US" sz="5400" dirty="0">
                <a:solidFill>
                  <a:schemeClr val="bg1"/>
                </a:solidFill>
              </a:rPr>
              <a:t> con ng</a:t>
            </a:r>
            <a:r>
              <a:rPr lang="vi-VN" sz="5400" dirty="0">
                <a:solidFill>
                  <a:schemeClr val="bg1"/>
                </a:solidFill>
              </a:rPr>
              <a:t>ư</a:t>
            </a:r>
            <a:r>
              <a:rPr lang="en-US" sz="5400" dirty="0" err="1">
                <a:solidFill>
                  <a:schemeClr val="bg1"/>
                </a:solidFill>
              </a:rPr>
              <a:t>ời</a:t>
            </a:r>
            <a:r>
              <a:rPr lang="en-US" sz="5400" dirty="0">
                <a:solidFill>
                  <a:schemeClr val="bg1"/>
                </a:solidFill>
              </a:rPr>
              <a:t>, đ</a:t>
            </a:r>
            <a:r>
              <a:rPr lang="vi-VN" sz="5400" dirty="0">
                <a:solidFill>
                  <a:schemeClr val="bg1"/>
                </a:solidFill>
              </a:rPr>
              <a:t>ư</a:t>
            </a:r>
            <a:r>
              <a:rPr lang="en-US" sz="5400" dirty="0" err="1">
                <a:solidFill>
                  <a:schemeClr val="bg1"/>
                </a:solidFill>
              </a:rPr>
              <a:t>ợm</a:t>
            </a:r>
            <a:r>
              <a:rPr lang="en-US" sz="5400" dirty="0">
                <a:solidFill>
                  <a:schemeClr val="bg1"/>
                </a:solidFill>
              </a:rPr>
              <a:t> cay </a:t>
            </a:r>
            <a:r>
              <a:rPr lang="en-US" sz="5400" dirty="0" err="1">
                <a:solidFill>
                  <a:schemeClr val="bg1"/>
                </a:solidFill>
              </a:rPr>
              <a:t>đắng</a:t>
            </a:r>
            <a:r>
              <a:rPr lang="en-US" sz="5400" dirty="0">
                <a:solidFill>
                  <a:schemeClr val="bg1"/>
                </a:solidFill>
              </a:rPr>
              <a:t> </a:t>
            </a:r>
            <a:r>
              <a:rPr lang="en-US" sz="5400" dirty="0" err="1">
                <a:solidFill>
                  <a:schemeClr val="bg1"/>
                </a:solidFill>
              </a:rPr>
              <a:t>nh</a:t>
            </a:r>
            <a:r>
              <a:rPr lang="vi-VN" sz="5400" dirty="0">
                <a:solidFill>
                  <a:schemeClr val="bg1"/>
                </a:solidFill>
              </a:rPr>
              <a:t>ư</a:t>
            </a:r>
            <a:r>
              <a:rPr lang="en-US" sz="5400" dirty="0">
                <a:solidFill>
                  <a:schemeClr val="bg1"/>
                </a:solidFill>
              </a:rPr>
              <a:t>ng </a:t>
            </a:r>
            <a:r>
              <a:rPr lang="en-US" sz="5400" dirty="0" err="1">
                <a:solidFill>
                  <a:schemeClr val="bg1"/>
                </a:solidFill>
              </a:rPr>
              <a:t>chẳng</a:t>
            </a:r>
            <a:r>
              <a:rPr lang="en-US" sz="5400" dirty="0">
                <a:solidFill>
                  <a:schemeClr val="bg1"/>
                </a:solidFill>
              </a:rPr>
              <a:t> </a:t>
            </a:r>
            <a:r>
              <a:rPr lang="en-US" sz="5400" dirty="0" err="1">
                <a:solidFill>
                  <a:schemeClr val="bg1"/>
                </a:solidFill>
              </a:rPr>
              <a:t>có</a:t>
            </a:r>
            <a:r>
              <a:rPr lang="en-US" sz="5400" dirty="0">
                <a:solidFill>
                  <a:schemeClr val="bg1"/>
                </a:solidFill>
              </a:rPr>
              <a:t> </a:t>
            </a:r>
            <a:r>
              <a:rPr lang="en-US" sz="5400" dirty="0" err="1">
                <a:solidFill>
                  <a:schemeClr val="bg1"/>
                </a:solidFill>
              </a:rPr>
              <a:t>gì</a:t>
            </a:r>
            <a:r>
              <a:rPr lang="en-US" sz="5400" dirty="0">
                <a:solidFill>
                  <a:schemeClr val="bg1"/>
                </a:solidFill>
              </a:rPr>
              <a:t> h</a:t>
            </a:r>
            <a:r>
              <a:rPr lang="vi-VN" sz="5400" dirty="0">
                <a:solidFill>
                  <a:schemeClr val="bg1"/>
                </a:solidFill>
              </a:rPr>
              <a:t>ơ</a:t>
            </a:r>
            <a:r>
              <a:rPr lang="en-US" sz="5400" dirty="0">
                <a:solidFill>
                  <a:schemeClr val="bg1"/>
                </a:solidFill>
              </a:rPr>
              <a:t>n. </a:t>
            </a:r>
            <a:r>
              <a:rPr lang="en-US" sz="5400" dirty="0" err="1">
                <a:solidFill>
                  <a:schemeClr val="bg1"/>
                </a:solidFill>
              </a:rPr>
              <a:t>Nguyện</a:t>
            </a:r>
            <a:r>
              <a:rPr lang="en-US" sz="5400" dirty="0">
                <a:solidFill>
                  <a:schemeClr val="bg1"/>
                </a:solidFill>
              </a:rPr>
              <a:t> </a:t>
            </a:r>
            <a:r>
              <a:rPr lang="en-US" sz="5400" dirty="0" err="1">
                <a:solidFill>
                  <a:schemeClr val="bg1"/>
                </a:solidFill>
              </a:rPr>
              <a:t>xin</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hãy</a:t>
            </a:r>
            <a:r>
              <a:rPr lang="en-US" sz="5400" dirty="0">
                <a:solidFill>
                  <a:schemeClr val="bg1"/>
                </a:solidFill>
              </a:rPr>
              <a:t> đ</a:t>
            </a:r>
            <a:r>
              <a:rPr lang="vi-VN" sz="5400" dirty="0">
                <a:solidFill>
                  <a:schemeClr val="bg1"/>
                </a:solidFill>
              </a:rPr>
              <a:t>ư</a:t>
            </a:r>
            <a:r>
              <a:rPr lang="en-US" sz="5400" dirty="0">
                <a:solidFill>
                  <a:schemeClr val="bg1"/>
                </a:solidFill>
              </a:rPr>
              <a:t>a </a:t>
            </a:r>
            <a:r>
              <a:rPr lang="en-US" sz="5400" dirty="0" err="1">
                <a:solidFill>
                  <a:schemeClr val="bg1"/>
                </a:solidFill>
              </a:rPr>
              <a:t>mắt</a:t>
            </a:r>
            <a:r>
              <a:rPr lang="en-US" sz="5400" dirty="0">
                <a:solidFill>
                  <a:schemeClr val="bg1"/>
                </a:solidFill>
              </a:rPr>
              <a:t> </a:t>
            </a:r>
            <a:r>
              <a:rPr lang="en-US" sz="5400" dirty="0" err="1">
                <a:solidFill>
                  <a:schemeClr val="bg1"/>
                </a:solidFill>
              </a:rPr>
              <a:t>nhìn</a:t>
            </a:r>
            <a:r>
              <a:rPr lang="en-US" sz="5400" dirty="0">
                <a:solidFill>
                  <a:schemeClr val="bg1"/>
                </a:solidFill>
              </a:rPr>
              <a:t> con </a:t>
            </a:r>
            <a:r>
              <a:rPr lang="en-US" sz="5400" dirty="0" err="1">
                <a:solidFill>
                  <a:schemeClr val="bg1"/>
                </a:solidFill>
              </a:rPr>
              <a:t>đây</a:t>
            </a:r>
            <a:r>
              <a:rPr lang="en-US" sz="5400" dirty="0">
                <a:solidFill>
                  <a:schemeClr val="bg1"/>
                </a:solidFill>
              </a:rPr>
              <a:t>, </a:t>
            </a:r>
            <a:r>
              <a:rPr lang="en-US" sz="5400" dirty="0" err="1">
                <a:solidFill>
                  <a:schemeClr val="bg1"/>
                </a:solidFill>
              </a:rPr>
              <a:t>một</a:t>
            </a:r>
            <a:r>
              <a:rPr lang="en-US" sz="5400" dirty="0">
                <a:solidFill>
                  <a:schemeClr val="bg1"/>
                </a:solidFill>
              </a:rPr>
              <a:t> </a:t>
            </a:r>
            <a:r>
              <a:rPr lang="en-US" sz="5400" dirty="0" err="1">
                <a:solidFill>
                  <a:schemeClr val="bg1"/>
                </a:solidFill>
              </a:rPr>
              <a:t>chút</a:t>
            </a:r>
            <a:r>
              <a:rPr lang="en-US" sz="5400" dirty="0">
                <a:solidFill>
                  <a:schemeClr val="bg1"/>
                </a:solidFill>
              </a:rPr>
              <a:t> </a:t>
            </a:r>
            <a:r>
              <a:rPr lang="en-US" sz="5400" dirty="0" err="1">
                <a:solidFill>
                  <a:schemeClr val="bg1"/>
                </a:solidFill>
              </a:rPr>
              <a:t>tình</a:t>
            </a:r>
            <a:r>
              <a:rPr lang="en-US" sz="5400" dirty="0">
                <a:solidFill>
                  <a:schemeClr val="bg1"/>
                </a:solidFill>
              </a:rPr>
              <a:t> </a:t>
            </a:r>
            <a:r>
              <a:rPr lang="en-US" sz="5400" dirty="0" err="1">
                <a:solidFill>
                  <a:schemeClr val="bg1"/>
                </a:solidFill>
              </a:rPr>
              <a:t>yêu</a:t>
            </a:r>
            <a:r>
              <a:rPr lang="en-US" sz="5400" dirty="0">
                <a:solidFill>
                  <a:schemeClr val="bg1"/>
                </a:solidFill>
              </a:rPr>
              <a:t> </a:t>
            </a:r>
            <a:r>
              <a:rPr lang="en-US" sz="5400" dirty="0" err="1">
                <a:solidFill>
                  <a:schemeClr val="bg1"/>
                </a:solidFill>
              </a:rPr>
              <a:t>này</a:t>
            </a:r>
            <a:r>
              <a:rPr lang="en-US" sz="5400" dirty="0">
                <a:solidFill>
                  <a:schemeClr val="bg1"/>
                </a:solidFill>
              </a:rPr>
              <a:t> </a:t>
            </a:r>
            <a:r>
              <a:rPr lang="en-US" sz="5400" dirty="0" err="1">
                <a:solidFill>
                  <a:schemeClr val="bg1"/>
                </a:solidFill>
              </a:rPr>
              <a:t>đáng</a:t>
            </a:r>
            <a:r>
              <a:rPr lang="en-US" sz="5400" dirty="0">
                <a:solidFill>
                  <a:schemeClr val="bg1"/>
                </a:solidFill>
              </a:rPr>
              <a:t> chi </a:t>
            </a:r>
            <a:r>
              <a:rPr lang="en-US" sz="5400" dirty="0" err="1">
                <a:solidFill>
                  <a:schemeClr val="bg1"/>
                </a:solidFill>
              </a:rPr>
              <a:t>làm</a:t>
            </a:r>
            <a:r>
              <a:rPr lang="en-US" sz="5400" dirty="0">
                <a:solidFill>
                  <a:schemeClr val="bg1"/>
                </a:solidFill>
              </a:rPr>
              <a:t> </a:t>
            </a:r>
            <a:r>
              <a:rPr lang="en-US" sz="5400" dirty="0" err="1">
                <a:solidFill>
                  <a:schemeClr val="bg1"/>
                </a:solidFill>
              </a:rPr>
              <a:t>lễ</a:t>
            </a:r>
            <a:r>
              <a:rPr lang="en-US" sz="5400" dirty="0">
                <a:solidFill>
                  <a:schemeClr val="bg1"/>
                </a:solidFill>
              </a:rPr>
              <a:t> </a:t>
            </a:r>
            <a:r>
              <a:rPr lang="en-US" sz="5400" dirty="0" err="1">
                <a:solidFill>
                  <a:schemeClr val="bg1"/>
                </a:solidFill>
              </a:rPr>
              <a:t>dâng</a:t>
            </a:r>
            <a:r>
              <a:rPr lang="en-US" sz="5400" dirty="0">
                <a:solidFill>
                  <a:schemeClr val="bg1"/>
                </a:solidFill>
              </a:rPr>
              <a:t>. </a:t>
            </a:r>
            <a:endParaRPr lang="en-US" sz="54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b="0" u="sng" dirty="0">
                <a:solidFill>
                  <a:srgbClr val="FFFF00"/>
                </a:solidFill>
                <a:effectLst/>
              </a:rPr>
              <a:t>Tk2:</a:t>
            </a:r>
            <a:r>
              <a:rPr lang="en-US" sz="5200" b="0" dirty="0">
                <a:solidFill>
                  <a:srgbClr val="FFFF00"/>
                </a:solidFill>
                <a:effectLst/>
              </a:rPr>
              <a:t> </a:t>
            </a:r>
            <a:r>
              <a:rPr lang="en-US" sz="5200" dirty="0">
                <a:solidFill>
                  <a:schemeClr val="bg1"/>
                </a:solidFill>
              </a:rPr>
              <a:t>Xin </a:t>
            </a:r>
            <a:r>
              <a:rPr lang="en-US" sz="5200" dirty="0" err="1">
                <a:solidFill>
                  <a:schemeClr val="bg1"/>
                </a:solidFill>
              </a:rPr>
              <a:t>dâng</a:t>
            </a:r>
            <a:r>
              <a:rPr lang="en-US" sz="5200" dirty="0">
                <a:solidFill>
                  <a:schemeClr val="bg1"/>
                </a:solidFill>
              </a:rPr>
              <a:t> </a:t>
            </a:r>
            <a:r>
              <a:rPr lang="en-US" sz="5200" dirty="0" err="1">
                <a:solidFill>
                  <a:schemeClr val="bg1"/>
                </a:solidFill>
              </a:rPr>
              <a:t>lên</a:t>
            </a:r>
            <a:r>
              <a:rPr lang="en-US" sz="5200" dirty="0">
                <a:solidFill>
                  <a:schemeClr val="bg1"/>
                </a:solidFill>
              </a:rPr>
              <a:t> bao </a:t>
            </a:r>
            <a:r>
              <a:rPr lang="en-US" sz="5200" dirty="0" err="1">
                <a:solidFill>
                  <a:schemeClr val="bg1"/>
                </a:solidFill>
              </a:rPr>
              <a:t>âu</a:t>
            </a:r>
            <a:r>
              <a:rPr lang="en-US" sz="5200" dirty="0">
                <a:solidFill>
                  <a:schemeClr val="bg1"/>
                </a:solidFill>
              </a:rPr>
              <a:t> </a:t>
            </a:r>
            <a:r>
              <a:rPr lang="en-US" sz="5200" dirty="0" err="1">
                <a:solidFill>
                  <a:schemeClr val="bg1"/>
                </a:solidFill>
              </a:rPr>
              <a:t>sầu</a:t>
            </a:r>
            <a:r>
              <a:rPr lang="en-US" sz="5200" dirty="0">
                <a:solidFill>
                  <a:schemeClr val="bg1"/>
                </a:solidFill>
              </a:rPr>
              <a:t> n</a:t>
            </a:r>
            <a:r>
              <a:rPr lang="vi-VN" sz="5200" dirty="0">
                <a:solidFill>
                  <a:schemeClr val="bg1"/>
                </a:solidFill>
              </a:rPr>
              <a:t>ơ</a:t>
            </a:r>
            <a:r>
              <a:rPr lang="en-US" sz="5200" dirty="0" err="1">
                <a:solidFill>
                  <a:schemeClr val="bg1"/>
                </a:solidFill>
              </a:rPr>
              <a:t>i</a:t>
            </a:r>
            <a:r>
              <a:rPr lang="en-US" sz="5200" dirty="0">
                <a:solidFill>
                  <a:schemeClr val="bg1"/>
                </a:solidFill>
              </a:rPr>
              <a:t> </a:t>
            </a:r>
            <a:r>
              <a:rPr lang="en-US" sz="5200" dirty="0" err="1">
                <a:solidFill>
                  <a:schemeClr val="bg1"/>
                </a:solidFill>
              </a:rPr>
              <a:t>thế</a:t>
            </a:r>
            <a:r>
              <a:rPr lang="en-US" sz="5200" dirty="0">
                <a:solidFill>
                  <a:schemeClr val="bg1"/>
                </a:solidFill>
              </a:rPr>
              <a:t> </a:t>
            </a:r>
            <a:r>
              <a:rPr lang="en-US" sz="5200" dirty="0" err="1">
                <a:solidFill>
                  <a:schemeClr val="bg1"/>
                </a:solidFill>
              </a:rPr>
              <a:t>gian</a:t>
            </a:r>
            <a:r>
              <a:rPr lang="en-US" sz="5200" dirty="0">
                <a:solidFill>
                  <a:schemeClr val="bg1"/>
                </a:solidFill>
              </a:rPr>
              <a:t>. Xin </a:t>
            </a:r>
            <a:r>
              <a:rPr lang="en-US" sz="5200" dirty="0" err="1">
                <a:solidFill>
                  <a:schemeClr val="bg1"/>
                </a:solidFill>
              </a:rPr>
              <a:t>dâng</a:t>
            </a:r>
            <a:r>
              <a:rPr lang="en-US" sz="5200" dirty="0">
                <a:solidFill>
                  <a:schemeClr val="bg1"/>
                </a:solidFill>
              </a:rPr>
              <a:t> </a:t>
            </a:r>
            <a:r>
              <a:rPr lang="en-US" sz="5200" dirty="0" err="1">
                <a:solidFill>
                  <a:schemeClr val="bg1"/>
                </a:solidFill>
              </a:rPr>
              <a:t>lên</a:t>
            </a:r>
            <a:r>
              <a:rPr lang="en-US" sz="5200" dirty="0">
                <a:solidFill>
                  <a:schemeClr val="bg1"/>
                </a:solidFill>
              </a:rPr>
              <a:t> </a:t>
            </a:r>
            <a:r>
              <a:rPr lang="en-US" sz="5200" dirty="0" err="1">
                <a:solidFill>
                  <a:schemeClr val="bg1"/>
                </a:solidFill>
              </a:rPr>
              <a:t>đây</a:t>
            </a:r>
            <a:r>
              <a:rPr lang="en-US" sz="5200" dirty="0">
                <a:solidFill>
                  <a:schemeClr val="bg1"/>
                </a:solidFill>
              </a:rPr>
              <a:t> bao ng</a:t>
            </a:r>
            <a:r>
              <a:rPr lang="vi-VN" sz="5200" dirty="0">
                <a:solidFill>
                  <a:schemeClr val="bg1"/>
                </a:solidFill>
              </a:rPr>
              <a:t>ư</a:t>
            </a:r>
            <a:r>
              <a:rPr lang="en-US" sz="5200" dirty="0" err="1">
                <a:solidFill>
                  <a:schemeClr val="bg1"/>
                </a:solidFill>
              </a:rPr>
              <a:t>ời</a:t>
            </a:r>
            <a:r>
              <a:rPr lang="en-US" sz="5200" dirty="0">
                <a:solidFill>
                  <a:schemeClr val="bg1"/>
                </a:solidFill>
              </a:rPr>
              <a:t> </a:t>
            </a:r>
            <a:r>
              <a:rPr lang="en-US" sz="5200" dirty="0" err="1">
                <a:solidFill>
                  <a:schemeClr val="bg1"/>
                </a:solidFill>
              </a:rPr>
              <a:t>đang</a:t>
            </a:r>
            <a:r>
              <a:rPr lang="en-US" sz="5200" dirty="0">
                <a:solidFill>
                  <a:schemeClr val="bg1"/>
                </a:solidFill>
              </a:rPr>
              <a:t> </a:t>
            </a:r>
            <a:r>
              <a:rPr lang="en-US" sz="5200" dirty="0" err="1">
                <a:solidFill>
                  <a:schemeClr val="bg1"/>
                </a:solidFill>
              </a:rPr>
              <a:t>khóc</a:t>
            </a:r>
            <a:r>
              <a:rPr lang="en-US" sz="5200" dirty="0">
                <a:solidFill>
                  <a:schemeClr val="bg1"/>
                </a:solidFill>
              </a:rPr>
              <a:t> than. Xin </a:t>
            </a:r>
            <a:r>
              <a:rPr lang="en-US" sz="5200" dirty="0" err="1">
                <a:solidFill>
                  <a:schemeClr val="bg1"/>
                </a:solidFill>
              </a:rPr>
              <a:t>thi</a:t>
            </a:r>
            <a:r>
              <a:rPr lang="en-US" sz="5200" dirty="0">
                <a:solidFill>
                  <a:schemeClr val="bg1"/>
                </a:solidFill>
              </a:rPr>
              <a:t> </a:t>
            </a:r>
            <a:r>
              <a:rPr lang="en-US" sz="5200" dirty="0" err="1">
                <a:solidFill>
                  <a:schemeClr val="bg1"/>
                </a:solidFill>
              </a:rPr>
              <a:t>ân</a:t>
            </a:r>
            <a:r>
              <a:rPr lang="en-US" sz="5200" dirty="0">
                <a:solidFill>
                  <a:schemeClr val="bg1"/>
                </a:solidFill>
              </a:rPr>
              <a:t> </a:t>
            </a:r>
            <a:r>
              <a:rPr lang="en-US" sz="5200" dirty="0" err="1">
                <a:solidFill>
                  <a:schemeClr val="bg1"/>
                </a:solidFill>
              </a:rPr>
              <a:t>cho</a:t>
            </a:r>
            <a:r>
              <a:rPr lang="en-US" sz="5200" dirty="0">
                <a:solidFill>
                  <a:schemeClr val="bg1"/>
                </a:solidFill>
              </a:rPr>
              <a:t> </a:t>
            </a:r>
            <a:r>
              <a:rPr lang="en-US" sz="5200" dirty="0" err="1">
                <a:solidFill>
                  <a:schemeClr val="bg1"/>
                </a:solidFill>
              </a:rPr>
              <a:t>ầu</a:t>
            </a:r>
            <a:r>
              <a:rPr lang="en-US" sz="5200" dirty="0">
                <a:solidFill>
                  <a:schemeClr val="bg1"/>
                </a:solidFill>
              </a:rPr>
              <a:t> </a:t>
            </a:r>
            <a:r>
              <a:rPr lang="en-US" sz="5200" dirty="0" err="1">
                <a:solidFill>
                  <a:schemeClr val="bg1"/>
                </a:solidFill>
              </a:rPr>
              <a:t>sầu</a:t>
            </a:r>
            <a:r>
              <a:rPr lang="en-US" sz="5200" dirty="0">
                <a:solidFill>
                  <a:schemeClr val="bg1"/>
                </a:solidFill>
              </a:rPr>
              <a:t> </a:t>
            </a:r>
            <a:r>
              <a:rPr lang="en-US" sz="5200" dirty="0" err="1">
                <a:solidFill>
                  <a:schemeClr val="bg1"/>
                </a:solidFill>
              </a:rPr>
              <a:t>biến</a:t>
            </a:r>
            <a:r>
              <a:rPr lang="en-US" sz="5200" dirty="0">
                <a:solidFill>
                  <a:schemeClr val="bg1"/>
                </a:solidFill>
              </a:rPr>
              <a:t> </a:t>
            </a:r>
            <a:r>
              <a:rPr lang="en-US" sz="5200" dirty="0" err="1">
                <a:solidFill>
                  <a:schemeClr val="bg1"/>
                </a:solidFill>
              </a:rPr>
              <a:t>hân</a:t>
            </a:r>
            <a:r>
              <a:rPr lang="en-US" sz="5200" dirty="0">
                <a:solidFill>
                  <a:schemeClr val="bg1"/>
                </a:solidFill>
              </a:rPr>
              <a:t> </a:t>
            </a:r>
            <a:r>
              <a:rPr lang="en-US" sz="5200" dirty="0" err="1">
                <a:solidFill>
                  <a:schemeClr val="bg1"/>
                </a:solidFill>
              </a:rPr>
              <a:t>hoan</a:t>
            </a:r>
            <a:r>
              <a:rPr lang="en-US" sz="5200" dirty="0">
                <a:solidFill>
                  <a:schemeClr val="bg1"/>
                </a:solidFill>
              </a:rPr>
              <a:t>, </a:t>
            </a:r>
            <a:r>
              <a:rPr lang="en-US" sz="5200" dirty="0" err="1">
                <a:solidFill>
                  <a:schemeClr val="bg1"/>
                </a:solidFill>
              </a:rPr>
              <a:t>thành</a:t>
            </a:r>
            <a:r>
              <a:rPr lang="en-US" sz="5200" dirty="0">
                <a:solidFill>
                  <a:schemeClr val="bg1"/>
                </a:solidFill>
              </a:rPr>
              <a:t> </a:t>
            </a:r>
            <a:r>
              <a:rPr lang="en-US" sz="5200" dirty="0" err="1">
                <a:solidFill>
                  <a:schemeClr val="bg1"/>
                </a:solidFill>
              </a:rPr>
              <a:t>khúc</a:t>
            </a:r>
            <a:r>
              <a:rPr lang="en-US" sz="5200" dirty="0">
                <a:solidFill>
                  <a:schemeClr val="bg1"/>
                </a:solidFill>
              </a:rPr>
              <a:t> </a:t>
            </a:r>
            <a:r>
              <a:rPr lang="en-US" sz="5200" dirty="0" err="1">
                <a:solidFill>
                  <a:schemeClr val="bg1"/>
                </a:solidFill>
              </a:rPr>
              <a:t>tình</a:t>
            </a:r>
            <a:r>
              <a:rPr lang="en-US" sz="5200" dirty="0">
                <a:solidFill>
                  <a:schemeClr val="bg1"/>
                </a:solidFill>
              </a:rPr>
              <a:t> ca </a:t>
            </a:r>
            <a:r>
              <a:rPr lang="en-US" sz="5200" dirty="0" err="1">
                <a:solidFill>
                  <a:schemeClr val="bg1"/>
                </a:solidFill>
              </a:rPr>
              <a:t>th</a:t>
            </a:r>
            <a:r>
              <a:rPr lang="vi-VN" sz="5200" dirty="0">
                <a:solidFill>
                  <a:schemeClr val="bg1"/>
                </a:solidFill>
              </a:rPr>
              <a:t>ư</a:t>
            </a:r>
            <a:r>
              <a:rPr lang="en-US" sz="5200" dirty="0" err="1">
                <a:solidFill>
                  <a:schemeClr val="bg1"/>
                </a:solidFill>
              </a:rPr>
              <a:t>ợng</a:t>
            </a:r>
            <a:r>
              <a:rPr lang="en-US" sz="5200" dirty="0">
                <a:solidFill>
                  <a:schemeClr val="bg1"/>
                </a:solidFill>
              </a:rPr>
              <a:t> </a:t>
            </a:r>
            <a:r>
              <a:rPr lang="en-US" sz="5200" dirty="0" err="1">
                <a:solidFill>
                  <a:schemeClr val="bg1"/>
                </a:solidFill>
              </a:rPr>
              <a:t>tiến</a:t>
            </a:r>
            <a:r>
              <a:rPr lang="en-US" sz="5200" dirty="0">
                <a:solidFill>
                  <a:schemeClr val="bg1"/>
                </a:solidFill>
              </a:rPr>
              <a:t> </a:t>
            </a:r>
            <a:r>
              <a:rPr lang="en-US" sz="5200" dirty="0" err="1">
                <a:solidFill>
                  <a:schemeClr val="bg1"/>
                </a:solidFill>
              </a:rPr>
              <a:t>về</a:t>
            </a:r>
            <a:r>
              <a:rPr lang="en-US" sz="5200" dirty="0">
                <a:solidFill>
                  <a:schemeClr val="bg1"/>
                </a:solidFill>
              </a:rPr>
              <a:t> Cha ở tr</a:t>
            </a:r>
            <a:r>
              <a:rPr lang="vi-VN" sz="5200" dirty="0">
                <a:solidFill>
                  <a:schemeClr val="bg1"/>
                </a:solidFill>
              </a:rPr>
              <a:t>ư</a:t>
            </a:r>
            <a:r>
              <a:rPr lang="en-US" sz="5200" dirty="0" err="1">
                <a:solidFill>
                  <a:schemeClr val="bg1"/>
                </a:solidFill>
              </a:rPr>
              <a:t>ớc</a:t>
            </a:r>
            <a:r>
              <a:rPr lang="en-US" sz="5200" dirty="0">
                <a:solidFill>
                  <a:schemeClr val="bg1"/>
                </a:solidFill>
              </a:rPr>
              <a:t> </a:t>
            </a:r>
            <a:r>
              <a:rPr lang="en-US" sz="5200" dirty="0" err="1">
                <a:solidFill>
                  <a:schemeClr val="bg1"/>
                </a:solidFill>
              </a:rPr>
              <a:t>thiên</a:t>
            </a:r>
            <a:r>
              <a:rPr lang="en-US" sz="5200" dirty="0">
                <a:solidFill>
                  <a:schemeClr val="bg1"/>
                </a:solidFill>
              </a:rPr>
              <a:t> </a:t>
            </a:r>
            <a:r>
              <a:rPr lang="en-US" sz="5200" dirty="0" err="1">
                <a:solidFill>
                  <a:schemeClr val="bg1"/>
                </a:solidFill>
              </a:rPr>
              <a:t>tòa</a:t>
            </a:r>
            <a:r>
              <a:rPr lang="en-US" sz="5200" dirty="0">
                <a:solidFill>
                  <a:schemeClr val="bg1"/>
                </a:solidFill>
              </a:rPr>
              <a:t>. </a:t>
            </a:r>
            <a:endParaRPr lang="vi-VN" sz="52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dirty="0">
                <a:solidFill>
                  <a:schemeClr val="bg1"/>
                </a:solidFill>
              </a:rPr>
              <a:t> </a:t>
            </a:r>
            <a:r>
              <a:rPr lang="en-US" sz="5400" dirty="0" err="1">
                <a:solidFill>
                  <a:schemeClr val="bg1"/>
                </a:solidFill>
              </a:rPr>
              <a:t>Nguyện</a:t>
            </a:r>
            <a:r>
              <a:rPr lang="en-US" sz="5400" dirty="0">
                <a:solidFill>
                  <a:schemeClr val="bg1"/>
                </a:solidFill>
              </a:rPr>
              <a:t> </a:t>
            </a:r>
            <a:r>
              <a:rPr lang="en-US" sz="5400" dirty="0" err="1">
                <a:solidFill>
                  <a:schemeClr val="bg1"/>
                </a:solidFill>
              </a:rPr>
              <a:t>dâng</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tình</a:t>
            </a:r>
            <a:r>
              <a:rPr lang="en-US" sz="5400" dirty="0">
                <a:solidFill>
                  <a:schemeClr val="bg1"/>
                </a:solidFill>
              </a:rPr>
              <a:t> </a:t>
            </a:r>
            <a:r>
              <a:rPr lang="en-US" sz="5400" dirty="0" err="1">
                <a:solidFill>
                  <a:schemeClr val="bg1"/>
                </a:solidFill>
              </a:rPr>
              <a:t>yêu</a:t>
            </a:r>
            <a:r>
              <a:rPr lang="en-US" sz="5400" dirty="0">
                <a:solidFill>
                  <a:schemeClr val="bg1"/>
                </a:solidFill>
              </a:rPr>
              <a:t> </a:t>
            </a:r>
            <a:r>
              <a:rPr lang="en-US" sz="5400" dirty="0" err="1">
                <a:solidFill>
                  <a:schemeClr val="bg1"/>
                </a:solidFill>
              </a:rPr>
              <a:t>mến</a:t>
            </a:r>
            <a:r>
              <a:rPr lang="en-US" sz="5400" dirty="0">
                <a:solidFill>
                  <a:schemeClr val="bg1"/>
                </a:solidFill>
              </a:rPr>
              <a:t> </a:t>
            </a:r>
            <a:r>
              <a:rPr lang="en-US" sz="5400" dirty="0" err="1">
                <a:solidFill>
                  <a:schemeClr val="bg1"/>
                </a:solidFill>
              </a:rPr>
              <a:t>của</a:t>
            </a:r>
            <a:r>
              <a:rPr lang="en-US" sz="5400" dirty="0">
                <a:solidFill>
                  <a:schemeClr val="bg1"/>
                </a:solidFill>
              </a:rPr>
              <a:t> con ng</a:t>
            </a:r>
            <a:r>
              <a:rPr lang="vi-VN" sz="5400" dirty="0">
                <a:solidFill>
                  <a:schemeClr val="bg1"/>
                </a:solidFill>
              </a:rPr>
              <a:t>ư</a:t>
            </a:r>
            <a:r>
              <a:rPr lang="en-US" sz="5400" dirty="0" err="1">
                <a:solidFill>
                  <a:schemeClr val="bg1"/>
                </a:solidFill>
              </a:rPr>
              <a:t>ời</a:t>
            </a:r>
            <a:r>
              <a:rPr lang="en-US" sz="5400" dirty="0">
                <a:solidFill>
                  <a:schemeClr val="bg1"/>
                </a:solidFill>
              </a:rPr>
              <a:t>, đ</a:t>
            </a:r>
            <a:r>
              <a:rPr lang="vi-VN" sz="5400" dirty="0">
                <a:solidFill>
                  <a:schemeClr val="bg1"/>
                </a:solidFill>
              </a:rPr>
              <a:t>ư</a:t>
            </a:r>
            <a:r>
              <a:rPr lang="en-US" sz="5400" dirty="0" err="1">
                <a:solidFill>
                  <a:schemeClr val="bg1"/>
                </a:solidFill>
              </a:rPr>
              <a:t>ợm</a:t>
            </a:r>
            <a:r>
              <a:rPr lang="en-US" sz="5400" dirty="0">
                <a:solidFill>
                  <a:schemeClr val="bg1"/>
                </a:solidFill>
              </a:rPr>
              <a:t> cay </a:t>
            </a:r>
            <a:r>
              <a:rPr lang="en-US" sz="5400" dirty="0" err="1">
                <a:solidFill>
                  <a:schemeClr val="bg1"/>
                </a:solidFill>
              </a:rPr>
              <a:t>đắng</a:t>
            </a:r>
            <a:r>
              <a:rPr lang="en-US" sz="5400" dirty="0">
                <a:solidFill>
                  <a:schemeClr val="bg1"/>
                </a:solidFill>
              </a:rPr>
              <a:t> </a:t>
            </a:r>
            <a:r>
              <a:rPr lang="en-US" sz="5400" dirty="0" err="1">
                <a:solidFill>
                  <a:schemeClr val="bg1"/>
                </a:solidFill>
              </a:rPr>
              <a:t>nh</a:t>
            </a:r>
            <a:r>
              <a:rPr lang="vi-VN" sz="5400" dirty="0">
                <a:solidFill>
                  <a:schemeClr val="bg1"/>
                </a:solidFill>
              </a:rPr>
              <a:t>ư</a:t>
            </a:r>
            <a:r>
              <a:rPr lang="en-US" sz="5400" dirty="0">
                <a:solidFill>
                  <a:schemeClr val="bg1"/>
                </a:solidFill>
              </a:rPr>
              <a:t>ng </a:t>
            </a:r>
            <a:r>
              <a:rPr lang="en-US" sz="5400" dirty="0" err="1">
                <a:solidFill>
                  <a:schemeClr val="bg1"/>
                </a:solidFill>
              </a:rPr>
              <a:t>chẳng</a:t>
            </a:r>
            <a:r>
              <a:rPr lang="en-US" sz="5400" dirty="0">
                <a:solidFill>
                  <a:schemeClr val="bg1"/>
                </a:solidFill>
              </a:rPr>
              <a:t> </a:t>
            </a:r>
            <a:r>
              <a:rPr lang="en-US" sz="5400" dirty="0" err="1">
                <a:solidFill>
                  <a:schemeClr val="bg1"/>
                </a:solidFill>
              </a:rPr>
              <a:t>có</a:t>
            </a:r>
            <a:r>
              <a:rPr lang="en-US" sz="5400" dirty="0">
                <a:solidFill>
                  <a:schemeClr val="bg1"/>
                </a:solidFill>
              </a:rPr>
              <a:t> </a:t>
            </a:r>
            <a:r>
              <a:rPr lang="en-US" sz="5400" dirty="0" err="1">
                <a:solidFill>
                  <a:schemeClr val="bg1"/>
                </a:solidFill>
              </a:rPr>
              <a:t>gì</a:t>
            </a:r>
            <a:r>
              <a:rPr lang="en-US" sz="5400" dirty="0">
                <a:solidFill>
                  <a:schemeClr val="bg1"/>
                </a:solidFill>
              </a:rPr>
              <a:t> h</a:t>
            </a:r>
            <a:r>
              <a:rPr lang="vi-VN" sz="5400" dirty="0">
                <a:solidFill>
                  <a:schemeClr val="bg1"/>
                </a:solidFill>
              </a:rPr>
              <a:t>ơ</a:t>
            </a:r>
            <a:r>
              <a:rPr lang="en-US" sz="5400" dirty="0">
                <a:solidFill>
                  <a:schemeClr val="bg1"/>
                </a:solidFill>
              </a:rPr>
              <a:t>n. </a:t>
            </a:r>
            <a:r>
              <a:rPr lang="en-US" sz="5400" dirty="0" err="1">
                <a:solidFill>
                  <a:schemeClr val="bg1"/>
                </a:solidFill>
              </a:rPr>
              <a:t>Nguyện</a:t>
            </a:r>
            <a:r>
              <a:rPr lang="en-US" sz="5400" dirty="0">
                <a:solidFill>
                  <a:schemeClr val="bg1"/>
                </a:solidFill>
              </a:rPr>
              <a:t> </a:t>
            </a:r>
            <a:r>
              <a:rPr lang="en-US" sz="5400" dirty="0" err="1">
                <a:solidFill>
                  <a:schemeClr val="bg1"/>
                </a:solidFill>
              </a:rPr>
              <a:t>xin</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hãy</a:t>
            </a:r>
            <a:r>
              <a:rPr lang="en-US" sz="5400" dirty="0">
                <a:solidFill>
                  <a:schemeClr val="bg1"/>
                </a:solidFill>
              </a:rPr>
              <a:t> đ</a:t>
            </a:r>
            <a:r>
              <a:rPr lang="vi-VN" sz="5400" dirty="0">
                <a:solidFill>
                  <a:schemeClr val="bg1"/>
                </a:solidFill>
              </a:rPr>
              <a:t>ư</a:t>
            </a:r>
            <a:r>
              <a:rPr lang="en-US" sz="5400" dirty="0">
                <a:solidFill>
                  <a:schemeClr val="bg1"/>
                </a:solidFill>
              </a:rPr>
              <a:t>a </a:t>
            </a:r>
            <a:r>
              <a:rPr lang="en-US" sz="5400" dirty="0" err="1">
                <a:solidFill>
                  <a:schemeClr val="bg1"/>
                </a:solidFill>
              </a:rPr>
              <a:t>mắt</a:t>
            </a:r>
            <a:r>
              <a:rPr lang="en-US" sz="5400" dirty="0">
                <a:solidFill>
                  <a:schemeClr val="bg1"/>
                </a:solidFill>
              </a:rPr>
              <a:t> </a:t>
            </a:r>
            <a:r>
              <a:rPr lang="en-US" sz="5400" dirty="0" err="1">
                <a:solidFill>
                  <a:schemeClr val="bg1"/>
                </a:solidFill>
              </a:rPr>
              <a:t>nhìn</a:t>
            </a:r>
            <a:r>
              <a:rPr lang="en-US" sz="5400" dirty="0">
                <a:solidFill>
                  <a:schemeClr val="bg1"/>
                </a:solidFill>
              </a:rPr>
              <a:t> con </a:t>
            </a:r>
            <a:r>
              <a:rPr lang="en-US" sz="5400" dirty="0" err="1">
                <a:solidFill>
                  <a:schemeClr val="bg1"/>
                </a:solidFill>
              </a:rPr>
              <a:t>đây</a:t>
            </a:r>
            <a:r>
              <a:rPr lang="en-US" sz="5400" dirty="0">
                <a:solidFill>
                  <a:schemeClr val="bg1"/>
                </a:solidFill>
              </a:rPr>
              <a:t>, </a:t>
            </a:r>
            <a:r>
              <a:rPr lang="en-US" sz="5400" dirty="0" err="1">
                <a:solidFill>
                  <a:schemeClr val="bg1"/>
                </a:solidFill>
              </a:rPr>
              <a:t>một</a:t>
            </a:r>
            <a:r>
              <a:rPr lang="en-US" sz="5400" dirty="0">
                <a:solidFill>
                  <a:schemeClr val="bg1"/>
                </a:solidFill>
              </a:rPr>
              <a:t> </a:t>
            </a:r>
            <a:r>
              <a:rPr lang="en-US" sz="5400" dirty="0" err="1">
                <a:solidFill>
                  <a:schemeClr val="bg1"/>
                </a:solidFill>
              </a:rPr>
              <a:t>chút</a:t>
            </a:r>
            <a:r>
              <a:rPr lang="en-US" sz="5400" dirty="0">
                <a:solidFill>
                  <a:schemeClr val="bg1"/>
                </a:solidFill>
              </a:rPr>
              <a:t> </a:t>
            </a:r>
            <a:r>
              <a:rPr lang="en-US" sz="5400" dirty="0" err="1">
                <a:solidFill>
                  <a:schemeClr val="bg1"/>
                </a:solidFill>
              </a:rPr>
              <a:t>tình</a:t>
            </a:r>
            <a:r>
              <a:rPr lang="en-US" sz="5400" dirty="0">
                <a:solidFill>
                  <a:schemeClr val="bg1"/>
                </a:solidFill>
              </a:rPr>
              <a:t> </a:t>
            </a:r>
            <a:r>
              <a:rPr lang="en-US" sz="5400" dirty="0" err="1">
                <a:solidFill>
                  <a:schemeClr val="bg1"/>
                </a:solidFill>
              </a:rPr>
              <a:t>yêu</a:t>
            </a:r>
            <a:r>
              <a:rPr lang="en-US" sz="5400" dirty="0">
                <a:solidFill>
                  <a:schemeClr val="bg1"/>
                </a:solidFill>
              </a:rPr>
              <a:t> </a:t>
            </a:r>
            <a:r>
              <a:rPr lang="en-US" sz="5400" dirty="0" err="1">
                <a:solidFill>
                  <a:schemeClr val="bg1"/>
                </a:solidFill>
              </a:rPr>
              <a:t>này</a:t>
            </a:r>
            <a:r>
              <a:rPr lang="en-US" sz="5400" dirty="0">
                <a:solidFill>
                  <a:schemeClr val="bg1"/>
                </a:solidFill>
              </a:rPr>
              <a:t> </a:t>
            </a:r>
            <a:r>
              <a:rPr lang="en-US" sz="5400" dirty="0" err="1">
                <a:solidFill>
                  <a:schemeClr val="bg1"/>
                </a:solidFill>
              </a:rPr>
              <a:t>đáng</a:t>
            </a:r>
            <a:r>
              <a:rPr lang="en-US" sz="5400" dirty="0">
                <a:solidFill>
                  <a:schemeClr val="bg1"/>
                </a:solidFill>
              </a:rPr>
              <a:t> chi </a:t>
            </a:r>
            <a:r>
              <a:rPr lang="en-US" sz="5400" dirty="0" err="1">
                <a:solidFill>
                  <a:schemeClr val="bg1"/>
                </a:solidFill>
              </a:rPr>
              <a:t>làm</a:t>
            </a:r>
            <a:r>
              <a:rPr lang="en-US" sz="5400" dirty="0">
                <a:solidFill>
                  <a:schemeClr val="bg1"/>
                </a:solidFill>
              </a:rPr>
              <a:t> </a:t>
            </a:r>
            <a:r>
              <a:rPr lang="en-US" sz="5400" dirty="0" err="1">
                <a:solidFill>
                  <a:schemeClr val="bg1"/>
                </a:solidFill>
              </a:rPr>
              <a:t>lễ</a:t>
            </a:r>
            <a:r>
              <a:rPr lang="en-US" sz="5400" dirty="0">
                <a:solidFill>
                  <a:schemeClr val="bg1"/>
                </a:solidFill>
              </a:rPr>
              <a:t> </a:t>
            </a:r>
            <a:r>
              <a:rPr lang="en-US" sz="5400" dirty="0" err="1">
                <a:solidFill>
                  <a:schemeClr val="bg1"/>
                </a:solidFill>
              </a:rPr>
              <a:t>dâng</a:t>
            </a:r>
            <a:r>
              <a:rPr lang="en-US" sz="5400" dirty="0">
                <a:solidFill>
                  <a:schemeClr val="bg1"/>
                </a:solidFill>
              </a:rPr>
              <a:t>. </a:t>
            </a:r>
            <a:endParaRPr lang="en-US" sz="5400" b="0" dirty="0">
              <a:solidFill>
                <a:schemeClr val="bg1"/>
              </a:solidFill>
              <a:effectLst/>
            </a:endParaRPr>
          </a:p>
        </p:txBody>
      </p:sp>
    </p:spTree>
    <p:extLst>
      <p:ext uri="{BB962C8B-B14F-4D97-AF65-F5344CB8AC3E}">
        <p14:creationId xmlns:p14="http://schemas.microsoft.com/office/powerpoint/2010/main" val="3771548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a:t>
            </a:r>
            <a:r>
              <a:rPr lang="en-US" sz="5400" b="0" u="sng" dirty="0">
                <a:solidFill>
                  <a:srgbClr val="FFFF00"/>
                </a:solidFill>
                <a:effectLst/>
              </a:rPr>
              <a:t>k3:</a:t>
            </a:r>
            <a:r>
              <a:rPr lang="en-US" sz="5400" dirty="0">
                <a:solidFill>
                  <a:schemeClr val="bg1"/>
                </a:solidFill>
              </a:rPr>
              <a:t> Xin d</a:t>
            </a:r>
            <a:r>
              <a:rPr lang="vi-VN" sz="5400" dirty="0">
                <a:solidFill>
                  <a:schemeClr val="bg1"/>
                </a:solidFill>
              </a:rPr>
              <a:t>âng lên </a:t>
            </a:r>
            <a:r>
              <a:rPr lang="en-US" sz="5400" dirty="0" err="1">
                <a:solidFill>
                  <a:schemeClr val="bg1"/>
                </a:solidFill>
              </a:rPr>
              <a:t>đây</a:t>
            </a:r>
            <a:r>
              <a:rPr lang="en-US" sz="5400" dirty="0">
                <a:solidFill>
                  <a:schemeClr val="bg1"/>
                </a:solidFill>
              </a:rPr>
              <a:t> </a:t>
            </a:r>
            <a:r>
              <a:rPr lang="en-US" sz="5400" dirty="0" err="1">
                <a:solidFill>
                  <a:schemeClr val="bg1"/>
                </a:solidFill>
              </a:rPr>
              <a:t>tâm</a:t>
            </a:r>
            <a:r>
              <a:rPr lang="en-US" sz="5400" dirty="0">
                <a:solidFill>
                  <a:schemeClr val="bg1"/>
                </a:solidFill>
              </a:rPr>
              <a:t> </a:t>
            </a:r>
            <a:r>
              <a:rPr lang="en-US" sz="5400" dirty="0" err="1">
                <a:solidFill>
                  <a:schemeClr val="bg1"/>
                </a:solidFill>
              </a:rPr>
              <a:t>hồn</a:t>
            </a:r>
            <a:r>
              <a:rPr lang="en-US" sz="5400" dirty="0">
                <a:solidFill>
                  <a:schemeClr val="bg1"/>
                </a:solidFill>
              </a:rPr>
              <a:t> con </a:t>
            </a:r>
            <a:r>
              <a:rPr lang="en-US" sz="5400" dirty="0" err="1">
                <a:solidFill>
                  <a:schemeClr val="bg1"/>
                </a:solidFill>
              </a:rPr>
              <a:t>héo</a:t>
            </a:r>
            <a:r>
              <a:rPr lang="en-US" sz="5400" dirty="0">
                <a:solidFill>
                  <a:schemeClr val="bg1"/>
                </a:solidFill>
              </a:rPr>
              <a:t> hon, </a:t>
            </a:r>
            <a:r>
              <a:rPr lang="en-US" sz="5400" dirty="0" err="1">
                <a:solidFill>
                  <a:schemeClr val="bg1"/>
                </a:solidFill>
              </a:rPr>
              <a:t>xin</a:t>
            </a:r>
            <a:r>
              <a:rPr lang="en-US" sz="5400" dirty="0">
                <a:solidFill>
                  <a:schemeClr val="bg1"/>
                </a:solidFill>
              </a:rPr>
              <a:t> </a:t>
            </a:r>
            <a:r>
              <a:rPr lang="en-US" sz="5400" dirty="0" err="1">
                <a:solidFill>
                  <a:schemeClr val="bg1"/>
                </a:solidFill>
              </a:rPr>
              <a:t>dâng</a:t>
            </a:r>
            <a:r>
              <a:rPr lang="en-US" sz="5400" dirty="0">
                <a:solidFill>
                  <a:schemeClr val="bg1"/>
                </a:solidFill>
              </a:rPr>
              <a:t> </a:t>
            </a:r>
            <a:r>
              <a:rPr lang="en-US" sz="5400" dirty="0" err="1">
                <a:solidFill>
                  <a:schemeClr val="bg1"/>
                </a:solidFill>
              </a:rPr>
              <a:t>lên</a:t>
            </a:r>
            <a:r>
              <a:rPr lang="en-US" sz="5400" dirty="0">
                <a:solidFill>
                  <a:schemeClr val="bg1"/>
                </a:solidFill>
              </a:rPr>
              <a:t> </a:t>
            </a:r>
            <a:r>
              <a:rPr lang="en-US" sz="5400" dirty="0" err="1">
                <a:solidFill>
                  <a:schemeClr val="bg1"/>
                </a:solidFill>
              </a:rPr>
              <a:t>dâng</a:t>
            </a:r>
            <a:r>
              <a:rPr lang="en-US" sz="5400" dirty="0">
                <a:solidFill>
                  <a:schemeClr val="bg1"/>
                </a:solidFill>
              </a:rPr>
              <a:t> </a:t>
            </a:r>
            <a:r>
              <a:rPr lang="en-US" sz="5400" dirty="0" err="1">
                <a:solidFill>
                  <a:schemeClr val="bg1"/>
                </a:solidFill>
              </a:rPr>
              <a:t>lên</a:t>
            </a:r>
            <a:r>
              <a:rPr lang="en-US" sz="5400" dirty="0">
                <a:solidFill>
                  <a:schemeClr val="bg1"/>
                </a:solidFill>
              </a:rPr>
              <a:t> </a:t>
            </a:r>
            <a:r>
              <a:rPr lang="en-US" sz="5400" dirty="0" err="1">
                <a:solidFill>
                  <a:schemeClr val="bg1"/>
                </a:solidFill>
              </a:rPr>
              <a:t>tình</a:t>
            </a:r>
            <a:r>
              <a:rPr lang="en-US" sz="5400" dirty="0">
                <a:solidFill>
                  <a:schemeClr val="bg1"/>
                </a:solidFill>
              </a:rPr>
              <a:t> </a:t>
            </a:r>
            <a:r>
              <a:rPr lang="en-US" sz="5400" dirty="0" err="1">
                <a:solidFill>
                  <a:schemeClr val="bg1"/>
                </a:solidFill>
              </a:rPr>
              <a:t>yêu</a:t>
            </a:r>
            <a:r>
              <a:rPr lang="en-US" sz="5400" dirty="0">
                <a:solidFill>
                  <a:schemeClr val="bg1"/>
                </a:solidFill>
              </a:rPr>
              <a:t> </a:t>
            </a:r>
            <a:r>
              <a:rPr lang="en-US" sz="5400" dirty="0" err="1">
                <a:solidFill>
                  <a:schemeClr val="bg1"/>
                </a:solidFill>
              </a:rPr>
              <a:t>sắt</a:t>
            </a:r>
            <a:r>
              <a:rPr lang="en-US" sz="5400" dirty="0">
                <a:solidFill>
                  <a:schemeClr val="bg1"/>
                </a:solidFill>
              </a:rPr>
              <a:t> son. </a:t>
            </a:r>
            <a:r>
              <a:rPr lang="en-US" sz="5400" dirty="0" err="1">
                <a:solidFill>
                  <a:schemeClr val="bg1"/>
                </a:solidFill>
              </a:rPr>
              <a:t>Tuy</a:t>
            </a:r>
            <a:r>
              <a:rPr lang="en-US" sz="5400" dirty="0">
                <a:solidFill>
                  <a:schemeClr val="bg1"/>
                </a:solidFill>
              </a:rPr>
              <a:t> </a:t>
            </a:r>
            <a:r>
              <a:rPr lang="en-US" sz="5400" dirty="0" err="1">
                <a:solidFill>
                  <a:schemeClr val="bg1"/>
                </a:solidFill>
              </a:rPr>
              <a:t>đơn</a:t>
            </a:r>
            <a:r>
              <a:rPr lang="en-US" sz="5400" dirty="0">
                <a:solidFill>
                  <a:schemeClr val="bg1"/>
                </a:solidFill>
              </a:rPr>
              <a:t> s</a:t>
            </a:r>
            <a:r>
              <a:rPr lang="vi-VN" sz="5400" dirty="0">
                <a:solidFill>
                  <a:schemeClr val="bg1"/>
                </a:solidFill>
              </a:rPr>
              <a:t>ơ</a:t>
            </a:r>
            <a:r>
              <a:rPr lang="en-US" sz="5400" dirty="0">
                <a:solidFill>
                  <a:schemeClr val="bg1"/>
                </a:solidFill>
              </a:rPr>
              <a:t> </a:t>
            </a:r>
            <a:r>
              <a:rPr lang="en-US" sz="5400" dirty="0" err="1">
                <a:solidFill>
                  <a:schemeClr val="bg1"/>
                </a:solidFill>
              </a:rPr>
              <a:t>nh</a:t>
            </a:r>
            <a:r>
              <a:rPr lang="vi-VN" sz="5400" dirty="0">
                <a:solidFill>
                  <a:schemeClr val="bg1"/>
                </a:solidFill>
              </a:rPr>
              <a:t>ư</a:t>
            </a:r>
            <a:r>
              <a:rPr lang="en-US" sz="5400" dirty="0">
                <a:solidFill>
                  <a:schemeClr val="bg1"/>
                </a:solidFill>
              </a:rPr>
              <a:t>ng con </a:t>
            </a:r>
            <a:r>
              <a:rPr lang="en-US" sz="5400" dirty="0" err="1">
                <a:solidFill>
                  <a:schemeClr val="bg1"/>
                </a:solidFill>
              </a:rPr>
              <a:t>chỉ</a:t>
            </a:r>
            <a:r>
              <a:rPr lang="en-US" sz="5400" dirty="0">
                <a:solidFill>
                  <a:schemeClr val="bg1"/>
                </a:solidFill>
              </a:rPr>
              <a:t> </a:t>
            </a:r>
            <a:r>
              <a:rPr lang="en-US" sz="5400" dirty="0" err="1">
                <a:solidFill>
                  <a:schemeClr val="bg1"/>
                </a:solidFill>
              </a:rPr>
              <a:t>có</a:t>
            </a:r>
            <a:r>
              <a:rPr lang="en-US" sz="5400" dirty="0">
                <a:solidFill>
                  <a:schemeClr val="bg1"/>
                </a:solidFill>
              </a:rPr>
              <a:t> </a:t>
            </a:r>
            <a:r>
              <a:rPr lang="en-US" sz="5400" dirty="0" err="1">
                <a:solidFill>
                  <a:schemeClr val="bg1"/>
                </a:solidFill>
              </a:rPr>
              <a:t>tim</a:t>
            </a:r>
            <a:r>
              <a:rPr lang="en-US" sz="5400" dirty="0">
                <a:solidFill>
                  <a:schemeClr val="bg1"/>
                </a:solidFill>
              </a:rPr>
              <a:t> con. </a:t>
            </a:r>
            <a:r>
              <a:rPr lang="en-US" sz="5400" dirty="0" err="1">
                <a:solidFill>
                  <a:schemeClr val="bg1"/>
                </a:solidFill>
              </a:rPr>
              <a:t>Của</a:t>
            </a:r>
            <a:r>
              <a:rPr lang="en-US" sz="5400" dirty="0">
                <a:solidFill>
                  <a:schemeClr val="bg1"/>
                </a:solidFill>
              </a:rPr>
              <a:t> </a:t>
            </a:r>
            <a:r>
              <a:rPr lang="en-US" sz="5400" dirty="0" err="1">
                <a:solidFill>
                  <a:schemeClr val="bg1"/>
                </a:solidFill>
              </a:rPr>
              <a:t>lễ</a:t>
            </a:r>
            <a:r>
              <a:rPr lang="en-US" sz="5400" dirty="0">
                <a:solidFill>
                  <a:schemeClr val="bg1"/>
                </a:solidFill>
              </a:rPr>
              <a:t> </a:t>
            </a:r>
            <a:r>
              <a:rPr lang="en-US" sz="5400" dirty="0" err="1">
                <a:solidFill>
                  <a:schemeClr val="bg1"/>
                </a:solidFill>
              </a:rPr>
              <a:t>toàn</a:t>
            </a:r>
            <a:r>
              <a:rPr lang="en-US" sz="5400" dirty="0">
                <a:solidFill>
                  <a:schemeClr val="bg1"/>
                </a:solidFill>
              </a:rPr>
              <a:t> </a:t>
            </a:r>
            <a:r>
              <a:rPr lang="en-US" sz="5400" dirty="0" err="1">
                <a:solidFill>
                  <a:schemeClr val="bg1"/>
                </a:solidFill>
              </a:rPr>
              <a:t>thiêu</a:t>
            </a:r>
            <a:r>
              <a:rPr lang="en-US" sz="5400" dirty="0">
                <a:solidFill>
                  <a:schemeClr val="bg1"/>
                </a:solidFill>
              </a:rPr>
              <a:t> </a:t>
            </a:r>
            <a:r>
              <a:rPr lang="en-US" sz="5400" dirty="0" err="1">
                <a:solidFill>
                  <a:schemeClr val="bg1"/>
                </a:solidFill>
              </a:rPr>
              <a:t>là</a:t>
            </a:r>
            <a:r>
              <a:rPr lang="en-US" sz="5400" dirty="0">
                <a:solidFill>
                  <a:schemeClr val="bg1"/>
                </a:solidFill>
              </a:rPr>
              <a:t> </a:t>
            </a:r>
            <a:r>
              <a:rPr lang="en-US" sz="5400" dirty="0" err="1">
                <a:solidFill>
                  <a:schemeClr val="bg1"/>
                </a:solidFill>
              </a:rPr>
              <a:t>chính</a:t>
            </a:r>
            <a:r>
              <a:rPr lang="en-US" sz="5400" dirty="0">
                <a:solidFill>
                  <a:schemeClr val="bg1"/>
                </a:solidFill>
              </a:rPr>
              <a:t> long con </a:t>
            </a:r>
            <a:r>
              <a:rPr lang="en-US" sz="5400" dirty="0" err="1">
                <a:solidFill>
                  <a:schemeClr val="bg1"/>
                </a:solidFill>
              </a:rPr>
              <a:t>nguyện</a:t>
            </a:r>
            <a:r>
              <a:rPr lang="en-US" sz="5400" dirty="0">
                <a:solidFill>
                  <a:schemeClr val="bg1"/>
                </a:solidFill>
              </a:rPr>
              <a:t> </a:t>
            </a:r>
            <a:r>
              <a:rPr lang="en-US" sz="5400" dirty="0" err="1">
                <a:solidFill>
                  <a:schemeClr val="bg1"/>
                </a:solidFill>
              </a:rPr>
              <a:t>mến</a:t>
            </a:r>
            <a:r>
              <a:rPr lang="en-US" sz="5400" dirty="0">
                <a:solidFill>
                  <a:schemeClr val="bg1"/>
                </a:solidFill>
              </a:rPr>
              <a:t> </a:t>
            </a:r>
            <a:r>
              <a:rPr lang="en-US" sz="5400" dirty="0" err="1">
                <a:solidFill>
                  <a:schemeClr val="bg1"/>
                </a:solidFill>
              </a:rPr>
              <a:t>yêu</a:t>
            </a:r>
            <a:r>
              <a:rPr lang="en-US" sz="5400" dirty="0">
                <a:solidFill>
                  <a:schemeClr val="bg1"/>
                </a:solidFill>
              </a:rPr>
              <a:t> </a:t>
            </a:r>
            <a:r>
              <a:rPr lang="en-US" sz="5400" dirty="0" err="1">
                <a:solidFill>
                  <a:schemeClr val="bg1"/>
                </a:solidFill>
              </a:rPr>
              <a:t>nhiều</a:t>
            </a:r>
            <a:r>
              <a:rPr lang="en-US" sz="5400" dirty="0">
                <a:solidFill>
                  <a:schemeClr val="bg1"/>
                </a:solidFill>
              </a:rPr>
              <a:t>. </a:t>
            </a:r>
            <a:endParaRPr lang="en-US" sz="5400" b="0" dirty="0">
              <a:solidFill>
                <a:schemeClr val="bg1"/>
              </a:solidFill>
              <a:effectLst/>
            </a:endParaRPr>
          </a:p>
        </p:txBody>
      </p:sp>
    </p:spTree>
    <p:extLst>
      <p:ext uri="{BB962C8B-B14F-4D97-AF65-F5344CB8AC3E}">
        <p14:creationId xmlns:p14="http://schemas.microsoft.com/office/powerpoint/2010/main" val="4016145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dirty="0">
                <a:solidFill>
                  <a:schemeClr val="bg1"/>
                </a:solidFill>
              </a:rPr>
              <a:t> </a:t>
            </a:r>
            <a:r>
              <a:rPr lang="en-US" sz="5400" dirty="0" err="1">
                <a:solidFill>
                  <a:schemeClr val="bg1"/>
                </a:solidFill>
              </a:rPr>
              <a:t>Nguyện</a:t>
            </a:r>
            <a:r>
              <a:rPr lang="en-US" sz="5400" dirty="0">
                <a:solidFill>
                  <a:schemeClr val="bg1"/>
                </a:solidFill>
              </a:rPr>
              <a:t> </a:t>
            </a:r>
            <a:r>
              <a:rPr lang="en-US" sz="5400" dirty="0" err="1">
                <a:solidFill>
                  <a:schemeClr val="bg1"/>
                </a:solidFill>
              </a:rPr>
              <a:t>dâng</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tình</a:t>
            </a:r>
            <a:r>
              <a:rPr lang="en-US" sz="5400" dirty="0">
                <a:solidFill>
                  <a:schemeClr val="bg1"/>
                </a:solidFill>
              </a:rPr>
              <a:t> </a:t>
            </a:r>
            <a:r>
              <a:rPr lang="en-US" sz="5400" dirty="0" err="1">
                <a:solidFill>
                  <a:schemeClr val="bg1"/>
                </a:solidFill>
              </a:rPr>
              <a:t>yêu</a:t>
            </a:r>
            <a:r>
              <a:rPr lang="en-US" sz="5400" dirty="0">
                <a:solidFill>
                  <a:schemeClr val="bg1"/>
                </a:solidFill>
              </a:rPr>
              <a:t> </a:t>
            </a:r>
            <a:r>
              <a:rPr lang="en-US" sz="5400" dirty="0" err="1">
                <a:solidFill>
                  <a:schemeClr val="bg1"/>
                </a:solidFill>
              </a:rPr>
              <a:t>mến</a:t>
            </a:r>
            <a:r>
              <a:rPr lang="en-US" sz="5400" dirty="0">
                <a:solidFill>
                  <a:schemeClr val="bg1"/>
                </a:solidFill>
              </a:rPr>
              <a:t> </a:t>
            </a:r>
            <a:r>
              <a:rPr lang="en-US" sz="5400" dirty="0" err="1">
                <a:solidFill>
                  <a:schemeClr val="bg1"/>
                </a:solidFill>
              </a:rPr>
              <a:t>của</a:t>
            </a:r>
            <a:r>
              <a:rPr lang="en-US" sz="5400" dirty="0">
                <a:solidFill>
                  <a:schemeClr val="bg1"/>
                </a:solidFill>
              </a:rPr>
              <a:t> con ng</a:t>
            </a:r>
            <a:r>
              <a:rPr lang="vi-VN" sz="5400" dirty="0">
                <a:solidFill>
                  <a:schemeClr val="bg1"/>
                </a:solidFill>
              </a:rPr>
              <a:t>ư</a:t>
            </a:r>
            <a:r>
              <a:rPr lang="en-US" sz="5400" dirty="0" err="1">
                <a:solidFill>
                  <a:schemeClr val="bg1"/>
                </a:solidFill>
              </a:rPr>
              <a:t>ời</a:t>
            </a:r>
            <a:r>
              <a:rPr lang="en-US" sz="5400" dirty="0">
                <a:solidFill>
                  <a:schemeClr val="bg1"/>
                </a:solidFill>
              </a:rPr>
              <a:t>, đ</a:t>
            </a:r>
            <a:r>
              <a:rPr lang="vi-VN" sz="5400" dirty="0">
                <a:solidFill>
                  <a:schemeClr val="bg1"/>
                </a:solidFill>
              </a:rPr>
              <a:t>ư</a:t>
            </a:r>
            <a:r>
              <a:rPr lang="en-US" sz="5400" dirty="0" err="1">
                <a:solidFill>
                  <a:schemeClr val="bg1"/>
                </a:solidFill>
              </a:rPr>
              <a:t>ợm</a:t>
            </a:r>
            <a:r>
              <a:rPr lang="en-US" sz="5400" dirty="0">
                <a:solidFill>
                  <a:schemeClr val="bg1"/>
                </a:solidFill>
              </a:rPr>
              <a:t> cay </a:t>
            </a:r>
            <a:r>
              <a:rPr lang="en-US" sz="5400" dirty="0" err="1">
                <a:solidFill>
                  <a:schemeClr val="bg1"/>
                </a:solidFill>
              </a:rPr>
              <a:t>đắng</a:t>
            </a:r>
            <a:r>
              <a:rPr lang="en-US" sz="5400" dirty="0">
                <a:solidFill>
                  <a:schemeClr val="bg1"/>
                </a:solidFill>
              </a:rPr>
              <a:t> </a:t>
            </a:r>
            <a:r>
              <a:rPr lang="en-US" sz="5400" dirty="0" err="1">
                <a:solidFill>
                  <a:schemeClr val="bg1"/>
                </a:solidFill>
              </a:rPr>
              <a:t>nh</a:t>
            </a:r>
            <a:r>
              <a:rPr lang="vi-VN" sz="5400" dirty="0">
                <a:solidFill>
                  <a:schemeClr val="bg1"/>
                </a:solidFill>
              </a:rPr>
              <a:t>ư</a:t>
            </a:r>
            <a:r>
              <a:rPr lang="en-US" sz="5400" dirty="0">
                <a:solidFill>
                  <a:schemeClr val="bg1"/>
                </a:solidFill>
              </a:rPr>
              <a:t>ng </a:t>
            </a:r>
            <a:r>
              <a:rPr lang="en-US" sz="5400" dirty="0" err="1">
                <a:solidFill>
                  <a:schemeClr val="bg1"/>
                </a:solidFill>
              </a:rPr>
              <a:t>chẳng</a:t>
            </a:r>
            <a:r>
              <a:rPr lang="en-US" sz="5400" dirty="0">
                <a:solidFill>
                  <a:schemeClr val="bg1"/>
                </a:solidFill>
              </a:rPr>
              <a:t> </a:t>
            </a:r>
            <a:r>
              <a:rPr lang="en-US" sz="5400" dirty="0" err="1">
                <a:solidFill>
                  <a:schemeClr val="bg1"/>
                </a:solidFill>
              </a:rPr>
              <a:t>có</a:t>
            </a:r>
            <a:r>
              <a:rPr lang="en-US" sz="5400" dirty="0">
                <a:solidFill>
                  <a:schemeClr val="bg1"/>
                </a:solidFill>
              </a:rPr>
              <a:t> </a:t>
            </a:r>
            <a:r>
              <a:rPr lang="en-US" sz="5400" dirty="0" err="1">
                <a:solidFill>
                  <a:schemeClr val="bg1"/>
                </a:solidFill>
              </a:rPr>
              <a:t>gì</a:t>
            </a:r>
            <a:r>
              <a:rPr lang="en-US" sz="5400" dirty="0">
                <a:solidFill>
                  <a:schemeClr val="bg1"/>
                </a:solidFill>
              </a:rPr>
              <a:t> h</a:t>
            </a:r>
            <a:r>
              <a:rPr lang="vi-VN" sz="5400" dirty="0">
                <a:solidFill>
                  <a:schemeClr val="bg1"/>
                </a:solidFill>
              </a:rPr>
              <a:t>ơ</a:t>
            </a:r>
            <a:r>
              <a:rPr lang="en-US" sz="5400" dirty="0">
                <a:solidFill>
                  <a:schemeClr val="bg1"/>
                </a:solidFill>
              </a:rPr>
              <a:t>n. </a:t>
            </a:r>
            <a:r>
              <a:rPr lang="en-US" sz="5400" dirty="0" err="1">
                <a:solidFill>
                  <a:schemeClr val="bg1"/>
                </a:solidFill>
              </a:rPr>
              <a:t>Nguyện</a:t>
            </a:r>
            <a:r>
              <a:rPr lang="en-US" sz="5400" dirty="0">
                <a:solidFill>
                  <a:schemeClr val="bg1"/>
                </a:solidFill>
              </a:rPr>
              <a:t> </a:t>
            </a:r>
            <a:r>
              <a:rPr lang="en-US" sz="5400" dirty="0" err="1">
                <a:solidFill>
                  <a:schemeClr val="bg1"/>
                </a:solidFill>
              </a:rPr>
              <a:t>xin</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hãy</a:t>
            </a:r>
            <a:r>
              <a:rPr lang="en-US" sz="5400" dirty="0">
                <a:solidFill>
                  <a:schemeClr val="bg1"/>
                </a:solidFill>
              </a:rPr>
              <a:t> đ</a:t>
            </a:r>
            <a:r>
              <a:rPr lang="vi-VN" sz="5400" dirty="0">
                <a:solidFill>
                  <a:schemeClr val="bg1"/>
                </a:solidFill>
              </a:rPr>
              <a:t>ư</a:t>
            </a:r>
            <a:r>
              <a:rPr lang="en-US" sz="5400" dirty="0">
                <a:solidFill>
                  <a:schemeClr val="bg1"/>
                </a:solidFill>
              </a:rPr>
              <a:t>a </a:t>
            </a:r>
            <a:r>
              <a:rPr lang="en-US" sz="5400" dirty="0" err="1">
                <a:solidFill>
                  <a:schemeClr val="bg1"/>
                </a:solidFill>
              </a:rPr>
              <a:t>mắt</a:t>
            </a:r>
            <a:r>
              <a:rPr lang="en-US" sz="5400" dirty="0">
                <a:solidFill>
                  <a:schemeClr val="bg1"/>
                </a:solidFill>
              </a:rPr>
              <a:t> </a:t>
            </a:r>
            <a:r>
              <a:rPr lang="en-US" sz="5400" dirty="0" err="1">
                <a:solidFill>
                  <a:schemeClr val="bg1"/>
                </a:solidFill>
              </a:rPr>
              <a:t>nhìn</a:t>
            </a:r>
            <a:r>
              <a:rPr lang="en-US" sz="5400" dirty="0">
                <a:solidFill>
                  <a:schemeClr val="bg1"/>
                </a:solidFill>
              </a:rPr>
              <a:t> con </a:t>
            </a:r>
            <a:r>
              <a:rPr lang="en-US" sz="5400" dirty="0" err="1">
                <a:solidFill>
                  <a:schemeClr val="bg1"/>
                </a:solidFill>
              </a:rPr>
              <a:t>đây</a:t>
            </a:r>
            <a:r>
              <a:rPr lang="en-US" sz="5400" dirty="0">
                <a:solidFill>
                  <a:schemeClr val="bg1"/>
                </a:solidFill>
              </a:rPr>
              <a:t>, </a:t>
            </a:r>
            <a:r>
              <a:rPr lang="en-US" sz="5400" dirty="0" err="1">
                <a:solidFill>
                  <a:schemeClr val="bg1"/>
                </a:solidFill>
              </a:rPr>
              <a:t>một</a:t>
            </a:r>
            <a:r>
              <a:rPr lang="en-US" sz="5400" dirty="0">
                <a:solidFill>
                  <a:schemeClr val="bg1"/>
                </a:solidFill>
              </a:rPr>
              <a:t> </a:t>
            </a:r>
            <a:r>
              <a:rPr lang="en-US" sz="5400" dirty="0" err="1">
                <a:solidFill>
                  <a:schemeClr val="bg1"/>
                </a:solidFill>
              </a:rPr>
              <a:t>chút</a:t>
            </a:r>
            <a:r>
              <a:rPr lang="en-US" sz="5400" dirty="0">
                <a:solidFill>
                  <a:schemeClr val="bg1"/>
                </a:solidFill>
              </a:rPr>
              <a:t> </a:t>
            </a:r>
            <a:r>
              <a:rPr lang="en-US" sz="5400" dirty="0" err="1">
                <a:solidFill>
                  <a:schemeClr val="bg1"/>
                </a:solidFill>
              </a:rPr>
              <a:t>tình</a:t>
            </a:r>
            <a:r>
              <a:rPr lang="en-US" sz="5400" dirty="0">
                <a:solidFill>
                  <a:schemeClr val="bg1"/>
                </a:solidFill>
              </a:rPr>
              <a:t> </a:t>
            </a:r>
            <a:r>
              <a:rPr lang="en-US" sz="5400" dirty="0" err="1">
                <a:solidFill>
                  <a:schemeClr val="bg1"/>
                </a:solidFill>
              </a:rPr>
              <a:t>yêu</a:t>
            </a:r>
            <a:r>
              <a:rPr lang="en-US" sz="5400" dirty="0">
                <a:solidFill>
                  <a:schemeClr val="bg1"/>
                </a:solidFill>
              </a:rPr>
              <a:t> </a:t>
            </a:r>
            <a:r>
              <a:rPr lang="en-US" sz="5400" dirty="0" err="1">
                <a:solidFill>
                  <a:schemeClr val="bg1"/>
                </a:solidFill>
              </a:rPr>
              <a:t>này</a:t>
            </a:r>
            <a:r>
              <a:rPr lang="en-US" sz="5400" dirty="0">
                <a:solidFill>
                  <a:schemeClr val="bg1"/>
                </a:solidFill>
              </a:rPr>
              <a:t> </a:t>
            </a:r>
            <a:r>
              <a:rPr lang="en-US" sz="5400" dirty="0" err="1">
                <a:solidFill>
                  <a:schemeClr val="bg1"/>
                </a:solidFill>
              </a:rPr>
              <a:t>đáng</a:t>
            </a:r>
            <a:r>
              <a:rPr lang="en-US" sz="5400" dirty="0">
                <a:solidFill>
                  <a:schemeClr val="bg1"/>
                </a:solidFill>
              </a:rPr>
              <a:t> chi </a:t>
            </a:r>
            <a:r>
              <a:rPr lang="en-US" sz="5400" dirty="0" err="1">
                <a:solidFill>
                  <a:schemeClr val="bg1"/>
                </a:solidFill>
              </a:rPr>
              <a:t>làm</a:t>
            </a:r>
            <a:r>
              <a:rPr lang="en-US" sz="5400" dirty="0">
                <a:solidFill>
                  <a:schemeClr val="bg1"/>
                </a:solidFill>
              </a:rPr>
              <a:t> </a:t>
            </a:r>
            <a:r>
              <a:rPr lang="en-US" sz="5400" dirty="0" err="1">
                <a:solidFill>
                  <a:schemeClr val="bg1"/>
                </a:solidFill>
              </a:rPr>
              <a:t>lễ</a:t>
            </a:r>
            <a:r>
              <a:rPr lang="en-US" sz="5400" dirty="0">
                <a:solidFill>
                  <a:schemeClr val="bg1"/>
                </a:solidFill>
              </a:rPr>
              <a:t> </a:t>
            </a:r>
            <a:r>
              <a:rPr lang="en-US" sz="5400" dirty="0" err="1">
                <a:solidFill>
                  <a:schemeClr val="bg1"/>
                </a:solidFill>
              </a:rPr>
              <a:t>dâng</a:t>
            </a:r>
            <a:r>
              <a:rPr lang="en-US" sz="5400" dirty="0">
                <a:solidFill>
                  <a:schemeClr val="bg1"/>
                </a:solidFill>
              </a:rPr>
              <a:t>. </a:t>
            </a:r>
            <a:endParaRPr lang="en-US" sz="5400" b="0" dirty="0">
              <a:solidFill>
                <a:schemeClr val="bg1"/>
              </a:solidFill>
              <a:effectLst/>
            </a:endParaRPr>
          </a:p>
        </p:txBody>
      </p:sp>
    </p:spTree>
    <p:extLst>
      <p:ext uri="{BB962C8B-B14F-4D97-AF65-F5344CB8AC3E}">
        <p14:creationId xmlns:p14="http://schemas.microsoft.com/office/powerpoint/2010/main" val="13097344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99659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21"/>
            <a:ext cx="9144000" cy="5136457"/>
          </a:xfrm>
          <a:prstGeom prst="rect">
            <a:avLst/>
          </a:prstGeom>
        </p:spPr>
      </p:pic>
    </p:spTree>
    <p:extLst>
      <p:ext uri="{BB962C8B-B14F-4D97-AF65-F5344CB8AC3E}">
        <p14:creationId xmlns:p14="http://schemas.microsoft.com/office/powerpoint/2010/main" val="2293867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7200" dirty="0">
                <a:solidFill>
                  <a:srgbClr val="FFFF00"/>
                </a:solidFill>
              </a:rPr>
              <a:t>Con </a:t>
            </a:r>
            <a:r>
              <a:rPr lang="en-US" sz="7200" dirty="0" err="1">
                <a:solidFill>
                  <a:srgbClr val="FFFF00"/>
                </a:solidFill>
              </a:rPr>
              <a:t>Không</a:t>
            </a:r>
            <a:r>
              <a:rPr lang="en-US" sz="7200" dirty="0">
                <a:solidFill>
                  <a:srgbClr val="FFFF00"/>
                </a:solidFill>
              </a:rPr>
              <a:t> </a:t>
            </a:r>
            <a:r>
              <a:rPr lang="en-US" sz="7200" dirty="0" err="1">
                <a:solidFill>
                  <a:srgbClr val="FFFF00"/>
                </a:solidFill>
              </a:rPr>
              <a:t>Có</a:t>
            </a:r>
            <a:r>
              <a:rPr lang="en-US" sz="7200" dirty="0">
                <a:solidFill>
                  <a:srgbClr val="FFFF00"/>
                </a:solidFill>
              </a:rPr>
              <a:t> </a:t>
            </a:r>
            <a:r>
              <a:rPr lang="en-US" sz="7200" dirty="0" err="1">
                <a:solidFill>
                  <a:srgbClr val="FFFF00"/>
                </a:solidFill>
              </a:rPr>
              <a:t>Gì</a:t>
            </a:r>
            <a:r>
              <a:rPr lang="en-US" sz="7200" dirty="0">
                <a:solidFill>
                  <a:srgbClr val="FFFF00"/>
                </a:solidFill>
              </a:rPr>
              <a:t/>
            </a:r>
            <a:br>
              <a:rPr lang="en-US" sz="7200" dirty="0">
                <a:solidFill>
                  <a:srgbClr val="FFFF00"/>
                </a:solidFill>
              </a:rPr>
            </a:br>
            <a:r>
              <a:rPr lang="en-US" sz="6000" i="1" dirty="0" err="1">
                <a:solidFill>
                  <a:schemeClr val="bg1"/>
                </a:solidFill>
              </a:rPr>
              <a:t>Lm</a:t>
            </a:r>
            <a:r>
              <a:rPr lang="en-US" sz="6000" i="1" dirty="0">
                <a:solidFill>
                  <a:schemeClr val="bg1"/>
                </a:solidFill>
              </a:rPr>
              <a:t>. </a:t>
            </a:r>
            <a:r>
              <a:rPr lang="en-US" sz="6000" b="0" i="1" dirty="0" err="1">
                <a:solidFill>
                  <a:schemeClr val="bg1"/>
                </a:solidFill>
                <a:effectLst/>
                <a:latin typeface="+mj-lt"/>
              </a:rPr>
              <a:t>Nguyễn</a:t>
            </a:r>
            <a:r>
              <a:rPr lang="en-US" sz="6000" b="0" i="1" dirty="0">
                <a:solidFill>
                  <a:schemeClr val="bg1"/>
                </a:solidFill>
                <a:effectLst/>
                <a:latin typeface="+mj-lt"/>
              </a:rPr>
              <a:t> </a:t>
            </a:r>
            <a:r>
              <a:rPr lang="en-US" sz="6000" b="0" i="1" dirty="0" err="1">
                <a:solidFill>
                  <a:schemeClr val="bg1"/>
                </a:solidFill>
                <a:effectLst/>
                <a:latin typeface="+mj-lt"/>
              </a:rPr>
              <a:t>Duy</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0" u="sng" dirty="0" err="1">
                <a:solidFill>
                  <a:srgbClr val="FFFF00"/>
                </a:solidFill>
                <a:effectLst/>
              </a:rPr>
              <a:t>Đk</a:t>
            </a:r>
            <a:r>
              <a:rPr lang="en-US" sz="6000" b="0" u="sng" dirty="0">
                <a:solidFill>
                  <a:srgbClr val="FFFF00"/>
                </a:solidFill>
                <a:effectLst/>
              </a:rPr>
              <a:t>:</a:t>
            </a:r>
            <a:r>
              <a:rPr lang="en-US" sz="6000" b="0" dirty="0">
                <a:solidFill>
                  <a:srgbClr val="FFFF00"/>
                </a:solidFill>
                <a:effectLst/>
              </a:rPr>
              <a:t> </a:t>
            </a:r>
            <a:r>
              <a:rPr lang="vi-VN" sz="5400" dirty="0">
                <a:solidFill>
                  <a:schemeClr val="bg1"/>
                </a:solidFill>
              </a:rPr>
              <a:t>Con không có gì để mà dâng Chúa. Con không đáng gì mà tiến dâng lên. Con có gì đâu, con có gì đâu ngoài đôi tay trắng cơ cầu, ngoài con tim đã hoen mầu.</a:t>
            </a:r>
            <a:endParaRPr lang="vi-VN" sz="60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351481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u="sng" dirty="0">
                <a:solidFill>
                  <a:srgbClr val="FFFF00"/>
                </a:solidFill>
              </a:rPr>
              <a:t>T</a:t>
            </a:r>
            <a:r>
              <a:rPr lang="en-US" sz="5000" b="0" u="sng" dirty="0">
                <a:solidFill>
                  <a:srgbClr val="FFFF00"/>
                </a:solidFill>
                <a:effectLst/>
              </a:rPr>
              <a:t>k1:</a:t>
            </a:r>
            <a:r>
              <a:rPr lang="en-US" sz="5000" dirty="0">
                <a:solidFill>
                  <a:schemeClr val="bg1"/>
                </a:solidFill>
              </a:rPr>
              <a:t> </a:t>
            </a:r>
            <a:r>
              <a:rPr lang="vi-VN" sz="5000" dirty="0">
                <a:solidFill>
                  <a:schemeClr val="bg1"/>
                </a:solidFill>
              </a:rPr>
              <a:t>Nhưng lòng vững tin, nhưng lòng kính tin, con tin Ngài rộng lượng từ ái, luôn mến thương con đêm ngày. Chúa chỉ muốn con chút lòng kính tin, chút tình mến yêu Ngài sẽ thương nhận mà thôi.</a:t>
            </a:r>
            <a:endParaRPr lang="en-US" sz="50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0" u="sng" dirty="0" err="1">
                <a:solidFill>
                  <a:srgbClr val="FFFF00"/>
                </a:solidFill>
                <a:effectLst/>
              </a:rPr>
              <a:t>Đk</a:t>
            </a:r>
            <a:r>
              <a:rPr lang="en-US" sz="6000" b="0" u="sng" dirty="0">
                <a:solidFill>
                  <a:srgbClr val="FFFF00"/>
                </a:solidFill>
                <a:effectLst/>
              </a:rPr>
              <a:t>:</a:t>
            </a:r>
            <a:r>
              <a:rPr lang="en-US" sz="6000" b="0" dirty="0">
                <a:solidFill>
                  <a:srgbClr val="FFFF00"/>
                </a:solidFill>
                <a:effectLst/>
              </a:rPr>
              <a:t> </a:t>
            </a:r>
            <a:r>
              <a:rPr lang="vi-VN" sz="5400" dirty="0">
                <a:solidFill>
                  <a:schemeClr val="bg1"/>
                </a:solidFill>
              </a:rPr>
              <a:t>Con không có gì để mà dâng Chúa. Con không đáng gì mà tiến dâng lên. Con có gì đâu, con có gì đâu ngoài đôi tay trắng cơ cầu, ngoài con tim đã hoen mầu.</a:t>
            </a:r>
            <a:endParaRPr lang="vi-VN" sz="6000" b="0" dirty="0">
              <a:solidFill>
                <a:schemeClr val="bg1"/>
              </a:solidFill>
              <a:effectLst/>
            </a:endParaRPr>
          </a:p>
        </p:txBody>
      </p:sp>
    </p:spTree>
    <p:extLst>
      <p:ext uri="{BB962C8B-B14F-4D97-AF65-F5344CB8AC3E}">
        <p14:creationId xmlns:p14="http://schemas.microsoft.com/office/powerpoint/2010/main" val="9866584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Tk2:</a:t>
            </a:r>
            <a:r>
              <a:rPr lang="en-US" sz="5400" b="0" dirty="0">
                <a:solidFill>
                  <a:schemeClr val="bg1"/>
                </a:solidFill>
                <a:effectLst/>
              </a:rPr>
              <a:t> </a:t>
            </a:r>
            <a:r>
              <a:rPr lang="vi-VN" sz="5400" dirty="0">
                <a:solidFill>
                  <a:schemeClr val="bg1"/>
                </a:solidFill>
              </a:rPr>
              <a:t>Con nào có chi, con nào có chi với tấm lòng mọn hèn nhỏ bé, đâu đáng dâng lên những gì. Chúa chỉ muốn con sẵn sàng hiến dâng tấm lòng thủy chung đền đáp ơn Ngài chờ mong.</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0" u="sng" dirty="0" err="1">
                <a:solidFill>
                  <a:srgbClr val="FFFF00"/>
                </a:solidFill>
                <a:effectLst/>
              </a:rPr>
              <a:t>Đk</a:t>
            </a:r>
            <a:r>
              <a:rPr lang="en-US" sz="6000" b="0" u="sng" dirty="0">
                <a:solidFill>
                  <a:srgbClr val="FFFF00"/>
                </a:solidFill>
                <a:effectLst/>
              </a:rPr>
              <a:t>:</a:t>
            </a:r>
            <a:r>
              <a:rPr lang="en-US" sz="6000" b="0" dirty="0">
                <a:solidFill>
                  <a:srgbClr val="FFFF00"/>
                </a:solidFill>
                <a:effectLst/>
              </a:rPr>
              <a:t> </a:t>
            </a:r>
            <a:r>
              <a:rPr lang="vi-VN" sz="5400" dirty="0">
                <a:solidFill>
                  <a:schemeClr val="bg1"/>
                </a:solidFill>
              </a:rPr>
              <a:t>Con không có gì để mà dâng Chúa. Con không đáng gì mà tiến dâng lên. Con có gì đâu, con có gì đâu ngoài đôi tay trắng cơ cầu, ngoài con tim đã hoen mầu.</a:t>
            </a:r>
            <a:endParaRPr lang="vi-VN" sz="6000" b="0" dirty="0">
              <a:solidFill>
                <a:schemeClr val="bg1"/>
              </a:solidFill>
              <a:effectLst/>
            </a:endParaRPr>
          </a:p>
        </p:txBody>
      </p:sp>
    </p:spTree>
    <p:extLst>
      <p:ext uri="{BB962C8B-B14F-4D97-AF65-F5344CB8AC3E}">
        <p14:creationId xmlns:p14="http://schemas.microsoft.com/office/powerpoint/2010/main" val="37770086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a:solidFill>
                  <a:srgbClr val="FFFF00"/>
                </a:solidFill>
              </a:rPr>
              <a:t>T</a:t>
            </a:r>
            <a:r>
              <a:rPr lang="en-US" b="0" u="sng" dirty="0">
                <a:solidFill>
                  <a:srgbClr val="FFFF00"/>
                </a:solidFill>
                <a:effectLst/>
              </a:rPr>
              <a:t>k3:</a:t>
            </a:r>
            <a:r>
              <a:rPr lang="en-US" dirty="0">
                <a:solidFill>
                  <a:schemeClr val="bg1"/>
                </a:solidFill>
              </a:rPr>
              <a:t> </a:t>
            </a:r>
            <a:r>
              <a:rPr lang="vi-VN" sz="4800" dirty="0">
                <a:solidFill>
                  <a:schemeClr val="bg1"/>
                </a:solidFill>
              </a:rPr>
              <a:t> Dâng một tiếng ca, dâng một ý thơ ươm trong hồn dạt dào mộng ước bao tháng năm qua mong chờ. Chúa chỉ muốn con thắm tình mến hơn vui buồn sớm hôm được sống trong tình Ngài luôn.</a:t>
            </a:r>
            <a:endParaRPr lang="en-US" b="0" dirty="0">
              <a:solidFill>
                <a:schemeClr val="bg1"/>
              </a:solidFill>
              <a:effectLst/>
            </a:endParaRPr>
          </a:p>
        </p:txBody>
      </p:sp>
    </p:spTree>
    <p:extLst>
      <p:ext uri="{BB962C8B-B14F-4D97-AF65-F5344CB8AC3E}">
        <p14:creationId xmlns:p14="http://schemas.microsoft.com/office/powerpoint/2010/main" val="14930685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0" u="sng" dirty="0" err="1">
                <a:solidFill>
                  <a:srgbClr val="FFFF00"/>
                </a:solidFill>
                <a:effectLst/>
              </a:rPr>
              <a:t>Đk</a:t>
            </a:r>
            <a:r>
              <a:rPr lang="en-US" sz="6000" b="0" u="sng" dirty="0">
                <a:solidFill>
                  <a:srgbClr val="FFFF00"/>
                </a:solidFill>
                <a:effectLst/>
              </a:rPr>
              <a:t>:</a:t>
            </a:r>
            <a:r>
              <a:rPr lang="en-US" sz="6000" b="0" dirty="0">
                <a:solidFill>
                  <a:srgbClr val="FFFF00"/>
                </a:solidFill>
                <a:effectLst/>
              </a:rPr>
              <a:t> </a:t>
            </a:r>
            <a:r>
              <a:rPr lang="vi-VN" sz="5400" dirty="0">
                <a:solidFill>
                  <a:schemeClr val="bg1"/>
                </a:solidFill>
              </a:rPr>
              <a:t>Con không có gì để mà dâng Chúa. Con không đáng gì mà tiến dâng lên. Con có gì đâu, con có gì đâu ngoài đôi tay trắng cơ cầu, ngoài con tim đã hoen mầu.</a:t>
            </a:r>
            <a:endParaRPr lang="vi-VN" sz="6000" b="0" dirty="0">
              <a:solidFill>
                <a:schemeClr val="bg1"/>
              </a:solidFill>
              <a:effectLst/>
            </a:endParaRPr>
          </a:p>
        </p:txBody>
      </p:sp>
    </p:spTree>
    <p:extLst>
      <p:ext uri="{BB962C8B-B14F-4D97-AF65-F5344CB8AC3E}">
        <p14:creationId xmlns:p14="http://schemas.microsoft.com/office/powerpoint/2010/main" val="34398183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445109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8000" dirty="0" err="1">
                <a:solidFill>
                  <a:srgbClr val="FFFF00"/>
                </a:solidFill>
              </a:rPr>
              <a:t>Kinh</a:t>
            </a:r>
            <a:r>
              <a:rPr lang="en-US" sz="8000" dirty="0">
                <a:solidFill>
                  <a:srgbClr val="FFFF00"/>
                </a:solidFill>
              </a:rPr>
              <a:t> </a:t>
            </a:r>
            <a:r>
              <a:rPr lang="en-US" sz="8000" dirty="0" err="1">
                <a:solidFill>
                  <a:srgbClr val="FFFF00"/>
                </a:solidFill>
              </a:rPr>
              <a:t>Tạ</a:t>
            </a:r>
            <a:r>
              <a:rPr lang="en-US" sz="8000" dirty="0">
                <a:solidFill>
                  <a:srgbClr val="FFFF00"/>
                </a:solidFill>
              </a:rPr>
              <a:t> </a:t>
            </a:r>
            <a:r>
              <a:rPr lang="en-US" sz="8000" dirty="0" err="1">
                <a:solidFill>
                  <a:srgbClr val="FFFF00"/>
                </a:solidFill>
              </a:rPr>
              <a:t>Lễ</a:t>
            </a:r>
            <a:r>
              <a:rPr lang="en-US" sz="6600" dirty="0">
                <a:solidFill>
                  <a:srgbClr val="FFFF00"/>
                </a:solidFill>
              </a:rPr>
              <a:t/>
            </a:r>
            <a:br>
              <a:rPr lang="en-US" sz="6600" dirty="0">
                <a:solidFill>
                  <a:srgbClr val="FFFF00"/>
                </a:solidFill>
              </a:rPr>
            </a:br>
            <a:r>
              <a:rPr lang="en-US" sz="5400" i="1" dirty="0" err="1">
                <a:solidFill>
                  <a:schemeClr val="bg1"/>
                </a:solidFill>
              </a:rPr>
              <a:t>Nguyễn</a:t>
            </a:r>
            <a:r>
              <a:rPr lang="en-US" sz="5400" i="1" dirty="0">
                <a:solidFill>
                  <a:schemeClr val="bg1"/>
                </a:solidFill>
              </a:rPr>
              <a:t> </a:t>
            </a:r>
            <a:r>
              <a:rPr lang="en-US" sz="5400" i="1" dirty="0" err="1">
                <a:solidFill>
                  <a:schemeClr val="bg1"/>
                </a:solidFill>
              </a:rPr>
              <a:t>Duy</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FF00"/>
                </a:solidFill>
                <a:effectLst/>
              </a:rPr>
              <a:t>Đk</a:t>
            </a:r>
            <a:r>
              <a:rPr lang="en-US" sz="6600" b="0" u="sng" dirty="0">
                <a:solidFill>
                  <a:srgbClr val="FFFF00"/>
                </a:solidFill>
                <a:effectLst/>
              </a:rPr>
              <a:t>:</a:t>
            </a:r>
            <a:r>
              <a:rPr lang="en-US" sz="6600" b="0" dirty="0">
                <a:solidFill>
                  <a:schemeClr val="bg1"/>
                </a:solidFill>
                <a:effectLst/>
              </a:rPr>
              <a:t> </a:t>
            </a:r>
            <a:r>
              <a:rPr lang="vi-VN" sz="5400" dirty="0">
                <a:solidFill>
                  <a:schemeClr val="bg1"/>
                </a:solidFill>
              </a:rPr>
              <a:t>Tạ ơn Chúa chúng con ra về hoan ca trong cuộc đời nhân chứng. Tạ ơn Chúa chúng con nhịp bước đến khắp nơi để đem Tin Mừng.</a:t>
            </a:r>
            <a:endParaRPr lang="vi-VN" sz="66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5400" dirty="0" err="1">
                <a:solidFill>
                  <a:srgbClr val="FFFF00"/>
                </a:solidFill>
              </a:rPr>
              <a:t>Nào</a:t>
            </a:r>
            <a:r>
              <a:rPr lang="en-US" sz="5400" dirty="0">
                <a:solidFill>
                  <a:srgbClr val="FFFF00"/>
                </a:solidFill>
              </a:rPr>
              <a:t> Ta </a:t>
            </a:r>
            <a:r>
              <a:rPr lang="en-US" sz="5400" dirty="0" err="1">
                <a:solidFill>
                  <a:srgbClr val="FFFF00"/>
                </a:solidFill>
              </a:rPr>
              <a:t>Hân</a:t>
            </a:r>
            <a:r>
              <a:rPr lang="en-US" sz="5400" dirty="0">
                <a:solidFill>
                  <a:srgbClr val="FFFF00"/>
                </a:solidFill>
              </a:rPr>
              <a:t> </a:t>
            </a:r>
            <a:r>
              <a:rPr lang="en-US" sz="5400" dirty="0" err="1">
                <a:solidFill>
                  <a:srgbClr val="FFFF00"/>
                </a:solidFill>
              </a:rPr>
              <a:t>Hoan</a:t>
            </a:r>
            <a:r>
              <a:rPr lang="en-US" sz="5400" dirty="0">
                <a:solidFill>
                  <a:srgbClr val="FFFF00"/>
                </a:solidFill>
              </a:rPr>
              <a:t/>
            </a:r>
            <a:br>
              <a:rPr lang="en-US" sz="5400" dirty="0">
                <a:solidFill>
                  <a:srgbClr val="FFFF00"/>
                </a:solidFill>
              </a:rPr>
            </a:br>
            <a:r>
              <a:rPr lang="en-US" sz="5400" i="1" dirty="0" err="1">
                <a:solidFill>
                  <a:schemeClr val="bg1"/>
                </a:solidFill>
              </a:rPr>
              <a:t>Ngọc</a:t>
            </a:r>
            <a:r>
              <a:rPr lang="en-US" sz="5400" i="1" dirty="0">
                <a:solidFill>
                  <a:schemeClr val="bg1"/>
                </a:solidFill>
              </a:rPr>
              <a:t> Linh</a:t>
            </a: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dirty="0">
                <a:solidFill>
                  <a:srgbClr val="FFFF00"/>
                </a:solidFill>
              </a:rPr>
              <a:t>Tk</a:t>
            </a:r>
            <a:r>
              <a:rPr lang="en-US" sz="6600" b="0" u="sng" dirty="0">
                <a:solidFill>
                  <a:srgbClr val="FFFF00"/>
                </a:solidFill>
                <a:effectLst/>
              </a:rPr>
              <a:t>1:</a:t>
            </a:r>
            <a:r>
              <a:rPr lang="en-US" sz="6600" b="0" dirty="0">
                <a:solidFill>
                  <a:schemeClr val="bg1"/>
                </a:solidFill>
                <a:effectLst/>
              </a:rPr>
              <a:t> </a:t>
            </a:r>
            <a:r>
              <a:rPr lang="vi-VN" sz="6600" dirty="0">
                <a:solidFill>
                  <a:schemeClr val="bg1"/>
                </a:solidFill>
              </a:rPr>
              <a:t>Ra đi đến với người gần xa, khơi lên những tiếng lòng ngợi ca.</a:t>
            </a:r>
            <a:endParaRPr lang="en-US" sz="66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FF00"/>
                </a:solidFill>
                <a:effectLst/>
              </a:rPr>
              <a:t>Đk</a:t>
            </a:r>
            <a:r>
              <a:rPr lang="en-US" sz="6600" b="0" u="sng" dirty="0">
                <a:solidFill>
                  <a:srgbClr val="FFFF00"/>
                </a:solidFill>
                <a:effectLst/>
              </a:rPr>
              <a:t>:</a:t>
            </a:r>
            <a:r>
              <a:rPr lang="en-US" sz="6600" b="0" dirty="0">
                <a:solidFill>
                  <a:schemeClr val="bg1"/>
                </a:solidFill>
                <a:effectLst/>
              </a:rPr>
              <a:t> </a:t>
            </a:r>
            <a:r>
              <a:rPr lang="vi-VN" sz="5400" dirty="0">
                <a:solidFill>
                  <a:schemeClr val="bg1"/>
                </a:solidFill>
              </a:rPr>
              <a:t>Tạ ơn Chúa chúng con ra về hoan ca trong cuộc đời nhân chứng. Tạ ơn Chúa chúng con nhịp bước đến khắp nơi để đem Tin Mừng.</a:t>
            </a:r>
            <a:endParaRPr lang="vi-VN" sz="6600" b="0" dirty="0">
              <a:solidFill>
                <a:schemeClr val="bg1"/>
              </a:solidFill>
              <a:effectLst/>
            </a:endParaRPr>
          </a:p>
        </p:txBody>
      </p:sp>
    </p:spTree>
    <p:extLst>
      <p:ext uri="{BB962C8B-B14F-4D97-AF65-F5344CB8AC3E}">
        <p14:creationId xmlns:p14="http://schemas.microsoft.com/office/powerpoint/2010/main" val="23276736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44510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000" b="0" u="sng" dirty="0" err="1">
                <a:solidFill>
                  <a:srgbClr val="FFFF00"/>
                </a:solidFill>
                <a:effectLst/>
                <a:latin typeface="+mj-lt"/>
              </a:rPr>
              <a:t>Đk</a:t>
            </a:r>
            <a:r>
              <a:rPr lang="vi-VN" sz="5000" b="0" u="sng" dirty="0">
                <a:solidFill>
                  <a:srgbClr val="FFFF00"/>
                </a:solidFill>
                <a:effectLst/>
                <a:latin typeface="+mj-lt"/>
              </a:rPr>
              <a:t>:</a:t>
            </a:r>
            <a:r>
              <a:rPr lang="en-US" sz="5000" dirty="0">
                <a:solidFill>
                  <a:schemeClr val="bg1"/>
                </a:solidFill>
                <a:latin typeface="+mj-lt"/>
              </a:rPr>
              <a:t> </a:t>
            </a:r>
            <a:r>
              <a:rPr lang="vi-VN" sz="5400" dirty="0">
                <a:solidFill>
                  <a:schemeClr val="bg1"/>
                </a:solidFill>
              </a:rPr>
              <a:t>Nào ta hân hoan vào cung Thánh Chúa tấu vang cung đàn mừng chúc không ngơi. Hòa trong câu ca nhịp chân tiến bước sánh vai tiến về đền Thánh Chúa Trời.</a:t>
            </a:r>
            <a:endParaRPr lang="vi-VN" sz="5000" dirty="0">
              <a:solidFill>
                <a:schemeClr val="bg1"/>
              </a:solidFill>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a:solidFill>
                  <a:srgbClr val="FFFF00"/>
                </a:solidFill>
                <a:effectLst/>
                <a:latin typeface="+mj-lt"/>
              </a:rPr>
              <a:t>Tk1</a:t>
            </a:r>
            <a:r>
              <a:rPr lang="vi-VN" sz="5400" b="0" u="sng" dirty="0">
                <a:solidFill>
                  <a:srgbClr val="FFFF00"/>
                </a:solidFill>
                <a:effectLst/>
                <a:latin typeface="+mj-lt"/>
              </a:rPr>
              <a:t>:</a:t>
            </a:r>
            <a:r>
              <a:rPr lang="en-US" sz="5400" dirty="0">
                <a:solidFill>
                  <a:schemeClr val="bg1"/>
                </a:solidFill>
                <a:latin typeface="+mj-lt"/>
              </a:rPr>
              <a:t> </a:t>
            </a:r>
            <a:r>
              <a:rPr lang="vi-VN" sz="6000" dirty="0">
                <a:solidFill>
                  <a:schemeClr val="bg1"/>
                </a:solidFill>
              </a:rPr>
              <a:t>Chúc khen Người nhân loại muôn phương dâng lên Người niềm tin kính mến. Ca khen Chúa khắp chốn muôn nơi vạn vật hỡi tán dương Danh Người.</a:t>
            </a:r>
            <a:endParaRPr lang="vi-VN" sz="5400" dirty="0">
              <a:solidFill>
                <a:schemeClr val="bg1"/>
              </a:solidFill>
              <a:latin typeface="+mj-lt"/>
            </a:endParaRPr>
          </a:p>
        </p:txBody>
      </p:sp>
    </p:spTree>
    <p:extLst>
      <p:ext uri="{BB962C8B-B14F-4D97-AF65-F5344CB8AC3E}">
        <p14:creationId xmlns:p14="http://schemas.microsoft.com/office/powerpoint/2010/main" val="2805845330"/>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1319</TotalTime>
  <Words>1714</Words>
  <Application>Microsoft Office PowerPoint</Application>
  <PresentationFormat>On-screen Show (16:9)</PresentationFormat>
  <Paragraphs>88</Paragraphs>
  <Slides>72</Slides>
  <Notes>0</Notes>
  <HiddenSlides>0</HiddenSlides>
  <MMClips>0</MMClips>
  <ScaleCrop>false</ScaleCrop>
  <HeadingPairs>
    <vt:vector size="4" baseType="variant">
      <vt:variant>
        <vt:lpstr>Theme</vt:lpstr>
      </vt:variant>
      <vt:variant>
        <vt:i4>13</vt:i4>
      </vt:variant>
      <vt:variant>
        <vt:lpstr>Slide Titles</vt:lpstr>
      </vt:variant>
      <vt:variant>
        <vt:i4>72</vt:i4>
      </vt:variant>
    </vt:vector>
  </HeadingPairs>
  <TitlesOfParts>
    <vt:vector size="85" baseType="lpstr">
      <vt:lpstr>Office Theme</vt:lpstr>
      <vt:lpstr>12_Office Theme</vt:lpstr>
      <vt:lpstr>36_Default Design</vt:lpstr>
      <vt:lpstr>10_Office Theme</vt:lpstr>
      <vt:lpstr>37_Default Design</vt:lpstr>
      <vt:lpstr>6_Office Theme</vt:lpstr>
      <vt:lpstr>8_Office Theme</vt:lpstr>
      <vt:lpstr>2_Office Theme</vt:lpstr>
      <vt:lpstr>3_Office Theme</vt:lpstr>
      <vt:lpstr>7_Office Theme</vt:lpstr>
      <vt:lpstr>5_Office Theme</vt:lpstr>
      <vt:lpstr>9_Office Theme</vt:lpstr>
      <vt:lpstr>11_Office Theme</vt:lpstr>
      <vt:lpstr>PowerPoint Presentation</vt:lpstr>
      <vt:lpstr>TẬP HÁT CỘNG ĐOÀN</vt:lpstr>
      <vt:lpstr>Đk: Hôm nay ước gì anh em nghe tiếng Chúa phán: Các ngươi đừng cứng lòng.</vt:lpstr>
      <vt:lpstr>Tk1: Hãy đến đây ta reo vui mừng Chúa, tung hô Ngài, Núi đá độ trì ta. Vào trước Thánh Nhan ta dâng lời cảm tạ, cùng tung hô theo muôn tiếng đàn ca.</vt:lpstr>
      <vt:lpstr>Dân ngồi trong bóng tối đã thấy ánh sáng huy hoàng, ánh sáng đã bừng lên soi những ai ngồi trong bóng tối tử thần.</vt:lpstr>
      <vt:lpstr>PowerPoint Presentation</vt:lpstr>
      <vt:lpstr>Ca Nhập Lễ Nào Ta Hân Hoan Ngọc Linh</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94 CHÚA NHẬT IV THƯỜNG NIÊN NĂM B  Lm Kim Long 03 Câu</vt:lpstr>
      <vt:lpstr>Đk: Hôm nay ước gì anh em nghe tiếng Chúa phán: Các ngươi đừng cứng lòng.</vt:lpstr>
      <vt:lpstr>Tk1: Hãy đến đây ta reo vui mừng Chúa, tung hô Ngài, Núi đá độ trì ta. Vào trước Thánh Nhan ta dâng lời cảm tạ, cùng tung hô theo muôn tiếng đàn ca.</vt:lpstr>
      <vt:lpstr>Đk: Hôm nay ước gì anh em nghe tiếng Chúa phán: Các ngươi đừng cứng lòng.</vt:lpstr>
      <vt:lpstr>Tk2: Hãy cúc cung nơi Tôn Nhan phục bái, tiến bước vào kính Đấng tạo thành ta. Là Đức Chúa ta, ta đây thuộc dân Ngài, Ngài canh coi như chăn dắt đàn chiên.</vt:lpstr>
      <vt:lpstr>Đk: Hôm nay ước gì anh em nghe tiếng Chúa phán: Các ngươi đừng cứng lòng.</vt:lpstr>
      <vt:lpstr>Tk3: Hãy chú tâm hôm nay nghe lời Chúa, chớ cứng lòng giống lúc ở Ma-sa, tại Mê-ri-ba, xem bao việc Ta làm, tổ tiên xưa manh tâm dám thử Ta.</vt:lpstr>
      <vt:lpstr>Đk: Hôm nay ước gì anh em nghe tiếng Chúa phán: Các ngươi đừng cứng lòng.</vt:lpstr>
      <vt:lpstr>PowerPoint Presentation</vt:lpstr>
      <vt:lpstr>Dân ngồi trong bóng tối đã thấy ánh sáng huy hoàng, ánh sáng đã bừng lên soi những ai ngồi trong bóng tối tử thần.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Xin dâng lên dâng lên này đây bánh thơm, xin dâng lên dâng lên rượu nho khiết tinh. Như hương kinh bay lên tòa Chúa uy linh, nguyện Chúa dủ thương nhận lấy từ con của lễ chân tình. </vt:lpstr>
      <vt:lpstr>Đk: Nguyện dâng Chúa tình yêu mến của con người, đượm cay đắng nhưng chẳng có gì hơn. Nguyện xin Chúa hãy đưa mắt nhìn con đây, một chút tình yêu này đáng chi làm lễ dâng. </vt:lpstr>
      <vt:lpstr>Tk2: Xin dâng lên bao âu sầu nơi thế gian. Xin dâng lên đây bao người đang khóc than. Xin thi ân cho ầu sầu biến hân hoan, thành khúc tình ca thượng tiến về Cha ở trước thiên tòa. </vt:lpstr>
      <vt:lpstr>Đk: Nguyện dâng Chúa tình yêu mến của con người, đượm cay đắng nhưng chẳng có gì hơn. Nguyện xin Chúa hãy đưa mắt nhìn con đây, một chút tình yêu này đáng chi làm lễ dâng. </vt:lpstr>
      <vt:lpstr>Tk3: Xin dâng lên đây tâm hồn con héo hon, xin dâng lên dâng lên tình yêu sắt son. Tuy đơn sơ nhưng con chỉ có tim con. Của lễ toàn thiêu là chính long con nguyện mến yêu nhiều. </vt:lpstr>
      <vt:lpstr>Đk: Nguyện dâng Chúa tình yêu mến của con người, đượm cay đắng nhưng chẳng có gì hơn. Nguyện xin Chúa hãy đưa mắt nhìn con đây, một chút tình yêu này đáng chi làm lễ dâng. </vt:lpstr>
      <vt:lpstr>PowerPoint Presentation</vt:lpstr>
      <vt:lpstr>PowerPoint Presentation</vt:lpstr>
      <vt:lpstr>PowerPoint Presentation</vt:lpstr>
      <vt:lpstr>Ca Nguyện Hiệp Lễ Con Không Có Gì Lm. Nguyễn Duy</vt:lpstr>
      <vt:lpstr>Đk: Con không có gì để mà dâng Chúa. Con không đáng gì mà tiến dâng lên. Con có gì đâu, con có gì đâu ngoài đôi tay trắng cơ cầu, ngoài con tim đã hoen mầu.</vt:lpstr>
      <vt:lpstr>Tk1: Nhưng lòng vững tin, nhưng lòng kính tin, con tin Ngài rộng lượng từ ái, luôn mến thương con đêm ngày. Chúa chỉ muốn con chút lòng kính tin, chút tình mến yêu Ngài sẽ thương nhận mà thôi.</vt:lpstr>
      <vt:lpstr>Đk: Con không có gì để mà dâng Chúa. Con không đáng gì mà tiến dâng lên. Con có gì đâu, con có gì đâu ngoài đôi tay trắng cơ cầu, ngoài con tim đã hoen mầu.</vt:lpstr>
      <vt:lpstr>Tk2: Con nào có chi, con nào có chi với tấm lòng mọn hèn nhỏ bé, đâu đáng dâng lên những gì. Chúa chỉ muốn con sẵn sàng hiến dâng tấm lòng thủy chung đền đáp ơn Ngài chờ mong.</vt:lpstr>
      <vt:lpstr>Đk: Con không có gì để mà dâng Chúa. Con không đáng gì mà tiến dâng lên. Con có gì đâu, con có gì đâu ngoài đôi tay trắng cơ cầu, ngoài con tim đã hoen mầu.</vt:lpstr>
      <vt:lpstr>Tk3:  Dâng một tiếng ca, dâng một ý thơ ươm trong hồn dạt dào mộng ước bao tháng năm qua mong chờ. Chúa chỉ muốn con thắm tình mến hơn vui buồn sớm hôm được sống trong tình Ngài luôn.</vt:lpstr>
      <vt:lpstr>Đk: Con không có gì để mà dâng Chúa. Con không đáng gì mà tiến dâng lên. Con có gì đâu, con có gì đâu ngoài đôi tay trắng cơ cầu, ngoài con tim đã hoen mầu.</vt:lpstr>
      <vt:lpstr>PowerPoint Presentation</vt:lpstr>
      <vt:lpstr>PowerPoint Presentation</vt:lpstr>
      <vt:lpstr>Ca Kết Lễ Kinh Tạ Lễ Nguyễn Duy</vt:lpstr>
      <vt:lpstr>Đk: Tạ ơn Chúa chúng con ra về hoan ca trong cuộc đời nhân chứng. Tạ ơn Chúa chúng con nhịp bước đến khắp nơi để đem Tin Mừng.</vt:lpstr>
      <vt:lpstr>Tk1: Ra đi đến với người gần xa, khơi lên những tiếng lòng ngợi ca.</vt:lpstr>
      <vt:lpstr>Đk: Tạ ơn Chúa chúng con ra về hoan ca trong cuộc đời nhân chứng. Tạ ơn Chúa chúng con nhịp bước đến khắp nơi để đem Tin Mừng.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170</cp:revision>
  <dcterms:created xsi:type="dcterms:W3CDTF">2023-05-21T07:25:42Z</dcterms:created>
  <dcterms:modified xsi:type="dcterms:W3CDTF">2024-01-25T12:23:45Z</dcterms:modified>
</cp:coreProperties>
</file>