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4164" r:id="rId11"/>
    <p:sldMasterId id="2147484188" r:id="rId12"/>
    <p:sldMasterId id="2147484200" r:id="rId13"/>
    <p:sldMasterId id="2147484212" r:id="rId14"/>
    <p:sldMasterId id="2147484224" r:id="rId15"/>
    <p:sldMasterId id="2147484236" r:id="rId16"/>
    <p:sldMasterId id="2147484248" r:id="rId17"/>
  </p:sldMasterIdLst>
  <p:notesMasterIdLst>
    <p:notesMasterId r:id="rId99"/>
  </p:notesMasterIdLst>
  <p:sldIdLst>
    <p:sldId id="256" r:id="rId18"/>
    <p:sldId id="9877" r:id="rId19"/>
    <p:sldId id="9959" r:id="rId20"/>
    <p:sldId id="9961" r:id="rId21"/>
    <p:sldId id="9962" r:id="rId22"/>
    <p:sldId id="9968" r:id="rId23"/>
    <p:sldId id="317" r:id="rId24"/>
    <p:sldId id="370" r:id="rId25"/>
    <p:sldId id="9424" r:id="rId26"/>
    <p:sldId id="9963" r:id="rId27"/>
    <p:sldId id="9846" r:id="rId28"/>
    <p:sldId id="9847" r:id="rId29"/>
    <p:sldId id="9848" r:id="rId30"/>
    <p:sldId id="9849" r:id="rId31"/>
    <p:sldId id="9850" r:id="rId32"/>
    <p:sldId id="9851" r:id="rId33"/>
    <p:sldId id="9852" r:id="rId34"/>
    <p:sldId id="9853" r:id="rId35"/>
    <p:sldId id="9964" r:id="rId36"/>
    <p:sldId id="9855" r:id="rId37"/>
    <p:sldId id="9856" r:id="rId38"/>
    <p:sldId id="9857" r:id="rId39"/>
    <p:sldId id="9858" r:id="rId40"/>
    <p:sldId id="9859" r:id="rId41"/>
    <p:sldId id="9860" r:id="rId42"/>
    <p:sldId id="9861" r:id="rId43"/>
    <p:sldId id="9862" r:id="rId44"/>
    <p:sldId id="9965" r:id="rId45"/>
    <p:sldId id="9883" r:id="rId46"/>
    <p:sldId id="9835" r:id="rId47"/>
    <p:sldId id="9863" r:id="rId48"/>
    <p:sldId id="9864" r:id="rId49"/>
    <p:sldId id="9956" r:id="rId50"/>
    <p:sldId id="9866" r:id="rId51"/>
    <p:sldId id="9957" r:id="rId52"/>
    <p:sldId id="9868" r:id="rId53"/>
    <p:sldId id="9958" r:id="rId54"/>
    <p:sldId id="9884" r:id="rId55"/>
    <p:sldId id="9837" r:id="rId56"/>
    <p:sldId id="9756" r:id="rId57"/>
    <p:sldId id="9899" r:id="rId58"/>
    <p:sldId id="9885" r:id="rId59"/>
    <p:sldId id="9886" r:id="rId60"/>
    <p:sldId id="9887" r:id="rId61"/>
    <p:sldId id="9888" r:id="rId62"/>
    <p:sldId id="9889" r:id="rId63"/>
    <p:sldId id="9890" r:id="rId64"/>
    <p:sldId id="9891" r:id="rId65"/>
    <p:sldId id="9892" r:id="rId66"/>
    <p:sldId id="9893" r:id="rId67"/>
    <p:sldId id="9894" r:id="rId68"/>
    <p:sldId id="9895" r:id="rId69"/>
    <p:sldId id="9896" r:id="rId70"/>
    <p:sldId id="9897" r:id="rId71"/>
    <p:sldId id="9898" r:id="rId72"/>
    <p:sldId id="9969" r:id="rId73"/>
    <p:sldId id="342" r:id="rId74"/>
    <p:sldId id="9425" r:id="rId75"/>
    <p:sldId id="344" r:id="rId76"/>
    <p:sldId id="9426" r:id="rId77"/>
    <p:sldId id="9427" r:id="rId78"/>
    <p:sldId id="9669" r:id="rId79"/>
    <p:sldId id="9967" r:id="rId80"/>
    <p:sldId id="9901" r:id="rId81"/>
    <p:sldId id="9940" r:id="rId82"/>
    <p:sldId id="9941" r:id="rId83"/>
    <p:sldId id="9942" r:id="rId84"/>
    <p:sldId id="9943" r:id="rId85"/>
    <p:sldId id="9944" r:id="rId86"/>
    <p:sldId id="9945" r:id="rId87"/>
    <p:sldId id="9946" r:id="rId88"/>
    <p:sldId id="9970" r:id="rId89"/>
    <p:sldId id="9947" r:id="rId90"/>
    <p:sldId id="9971" r:id="rId91"/>
    <p:sldId id="9900" r:id="rId92"/>
    <p:sldId id="9514" r:id="rId93"/>
    <p:sldId id="9948" r:id="rId94"/>
    <p:sldId id="9949" r:id="rId95"/>
    <p:sldId id="9952" r:id="rId96"/>
    <p:sldId id="9953" r:id="rId97"/>
    <p:sldId id="9966"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7" d="100"/>
          <a:sy n="87" d="100"/>
        </p:scale>
        <p:origin x="240" y="84"/>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45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18532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1448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17/05/2024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17/05/2024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17/05/2024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17/05/2024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17/05/2024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17/05/2024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17/05/2024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17/05/2024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17/05/2024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17/05/2024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9.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3399"/>
                </a:solidFill>
                <a:latin typeface="+mj-lt"/>
                <a:cs typeface="Times New Roman" panose="02020603050405020304" pitchFamily="18" charset="0"/>
              </a:rPr>
              <a:t>Và 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Tập</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Hát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Cộng</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IX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B</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Lm</a:t>
            </a:r>
            <a:r>
              <a:rPr lang="en-US" sz="4400" b="1" i="1" dirty="0">
                <a:solidFill>
                  <a:srgbClr val="003399"/>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44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dirty="0">
                <a:solidFill>
                  <a:srgbClr val="003399"/>
                </a:solidFill>
              </a:rPr>
              <a:t>Tôi nâng chén mừng ơn cứu độ và kêu cầu danh thánh Chúa liên.</a:t>
            </a:r>
            <a:endParaRPr lang="en-US" sz="7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 </a:t>
            </a:r>
            <a:r>
              <a:rPr lang="en-US" sz="6000" dirty="0" err="1">
                <a:solidFill>
                  <a:srgbClr val="003399"/>
                </a:solidFill>
              </a:rPr>
              <a:t>Biết</a:t>
            </a:r>
            <a:r>
              <a:rPr lang="en-US" sz="6000" dirty="0">
                <a:solidFill>
                  <a:srgbClr val="003399"/>
                </a:solidFill>
              </a:rPr>
              <a:t> </a:t>
            </a:r>
            <a:r>
              <a:rPr lang="en-US" sz="6000" dirty="0" err="1">
                <a:solidFill>
                  <a:srgbClr val="003399"/>
                </a:solidFill>
              </a:rPr>
              <a:t>lấy</a:t>
            </a:r>
            <a:r>
              <a:rPr lang="en-US" sz="6000" dirty="0">
                <a:solidFill>
                  <a:srgbClr val="003399"/>
                </a:solidFill>
              </a:rPr>
              <a:t> chi </a:t>
            </a:r>
            <a:r>
              <a:rPr lang="en-US" sz="6000" dirty="0" err="1">
                <a:solidFill>
                  <a:srgbClr val="003399"/>
                </a:solidFill>
              </a:rPr>
              <a:t>dâng</a:t>
            </a:r>
            <a:r>
              <a:rPr lang="en-US" sz="6000" dirty="0">
                <a:solidFill>
                  <a:srgbClr val="003399"/>
                </a:solidFill>
              </a:rPr>
              <a:t> </a:t>
            </a:r>
            <a:r>
              <a:rPr lang="en-US" sz="6000" dirty="0" err="1">
                <a:solidFill>
                  <a:srgbClr val="003399"/>
                </a:solidFill>
              </a:rPr>
              <a:t>lên</a:t>
            </a:r>
            <a:r>
              <a:rPr lang="en-US" sz="6000" dirty="0">
                <a:solidFill>
                  <a:srgbClr val="003399"/>
                </a:solidFill>
              </a:rPr>
              <a:t> </a:t>
            </a:r>
            <a:r>
              <a:rPr lang="en-US" sz="6000" dirty="0" err="1">
                <a:solidFill>
                  <a:srgbClr val="003399"/>
                </a:solidFill>
              </a:rPr>
              <a:t>đáp</a:t>
            </a:r>
            <a:r>
              <a:rPr lang="en-US" sz="6000" dirty="0">
                <a:solidFill>
                  <a:srgbClr val="003399"/>
                </a:solidFill>
              </a:rPr>
              <a:t> </a:t>
            </a:r>
            <a:r>
              <a:rPr lang="en-US" sz="6000" dirty="0" err="1">
                <a:solidFill>
                  <a:srgbClr val="003399"/>
                </a:solidFill>
              </a:rPr>
              <a:t>đền</a:t>
            </a:r>
            <a:r>
              <a:rPr lang="en-US" sz="6000" dirty="0">
                <a:solidFill>
                  <a:srgbClr val="003399"/>
                </a:solidFill>
              </a:rPr>
              <a:t> </a:t>
            </a:r>
            <a:r>
              <a:rPr lang="en-US" sz="6000" dirty="0" err="1">
                <a:solidFill>
                  <a:srgbClr val="003399"/>
                </a:solidFill>
              </a:rPr>
              <a:t>vì</a:t>
            </a:r>
            <a:r>
              <a:rPr lang="en-US" sz="6000" dirty="0">
                <a:solidFill>
                  <a:srgbClr val="003399"/>
                </a:solidFill>
              </a:rPr>
              <a:t> </a:t>
            </a:r>
            <a:r>
              <a:rPr lang="en-US" sz="6000" dirty="0" err="1">
                <a:solidFill>
                  <a:srgbClr val="003399"/>
                </a:solidFill>
              </a:rPr>
              <a:t>hồng</a:t>
            </a:r>
            <a:r>
              <a:rPr lang="en-US" sz="6000" dirty="0">
                <a:solidFill>
                  <a:srgbClr val="003399"/>
                </a:solidFill>
              </a:rPr>
              <a:t> </a:t>
            </a:r>
            <a:r>
              <a:rPr lang="en-US" sz="6000" dirty="0" err="1">
                <a:solidFill>
                  <a:srgbClr val="003399"/>
                </a:solidFill>
              </a:rPr>
              <a:t>ân</a:t>
            </a:r>
            <a:r>
              <a:rPr lang="en-US" sz="6000" dirty="0">
                <a:solidFill>
                  <a:srgbClr val="003399"/>
                </a:solidFill>
              </a:rPr>
              <a:t> </a:t>
            </a:r>
            <a:r>
              <a:rPr lang="en-US" sz="6000" dirty="0" err="1">
                <a:solidFill>
                  <a:srgbClr val="003399"/>
                </a:solidFill>
              </a:rPr>
              <a:t>chan</a:t>
            </a:r>
            <a:r>
              <a:rPr lang="en-US" sz="6000" dirty="0">
                <a:solidFill>
                  <a:srgbClr val="003399"/>
                </a:solidFill>
              </a:rPr>
              <a:t> </a:t>
            </a:r>
            <a:r>
              <a:rPr lang="en-US" sz="6000" dirty="0" err="1">
                <a:solidFill>
                  <a:srgbClr val="003399"/>
                </a:solidFill>
              </a:rPr>
              <a:t>chứa</a:t>
            </a:r>
            <a:r>
              <a:rPr lang="en-US" sz="6000" dirty="0">
                <a:solidFill>
                  <a:srgbClr val="003399"/>
                </a:solidFill>
              </a:rPr>
              <a:t> </a:t>
            </a:r>
            <a:r>
              <a:rPr lang="en-US" sz="6000" dirty="0" err="1">
                <a:solidFill>
                  <a:srgbClr val="003399"/>
                </a:solidFill>
              </a:rPr>
              <a:t>Ngài</a:t>
            </a:r>
            <a:r>
              <a:rPr lang="en-US" sz="6000" dirty="0">
                <a:solidFill>
                  <a:srgbClr val="003399"/>
                </a:solidFill>
              </a:rPr>
              <a:t> ban. </a:t>
            </a:r>
            <a:r>
              <a:rPr lang="en-US" sz="6000" dirty="0" err="1">
                <a:solidFill>
                  <a:srgbClr val="003399"/>
                </a:solidFill>
              </a:rPr>
              <a:t>Tôi</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nâng</a:t>
            </a:r>
            <a:r>
              <a:rPr lang="en-US" sz="6000" dirty="0">
                <a:solidFill>
                  <a:srgbClr val="003399"/>
                </a:solidFill>
              </a:rPr>
              <a:t> </a:t>
            </a:r>
            <a:r>
              <a:rPr lang="en-US" sz="6000" dirty="0" err="1">
                <a:solidFill>
                  <a:srgbClr val="003399"/>
                </a:solidFill>
              </a:rPr>
              <a:t>này</a:t>
            </a:r>
            <a:r>
              <a:rPr lang="en-US" sz="6000" dirty="0">
                <a:solidFill>
                  <a:srgbClr val="003399"/>
                </a:solidFill>
              </a:rPr>
              <a:t> </a:t>
            </a:r>
            <a:r>
              <a:rPr lang="en-US" sz="6000" dirty="0" err="1">
                <a:solidFill>
                  <a:srgbClr val="003399"/>
                </a:solidFill>
              </a:rPr>
              <a:t>chén</a:t>
            </a:r>
            <a:r>
              <a:rPr lang="en-US" sz="6000" dirty="0">
                <a:solidFill>
                  <a:srgbClr val="003399"/>
                </a:solidFill>
              </a:rPr>
              <a:t> </a:t>
            </a:r>
            <a:r>
              <a:rPr lang="en-US" sz="6000" dirty="0" err="1">
                <a:solidFill>
                  <a:srgbClr val="003399"/>
                </a:solidFill>
              </a:rPr>
              <a:t>cứu</a:t>
            </a:r>
            <a:r>
              <a:rPr lang="en-US" sz="6000" dirty="0">
                <a:solidFill>
                  <a:srgbClr val="003399"/>
                </a:solidFill>
              </a:rPr>
              <a:t> </a:t>
            </a:r>
            <a:r>
              <a:rPr lang="en-US" sz="6000" dirty="0" err="1">
                <a:solidFill>
                  <a:srgbClr val="003399"/>
                </a:solidFill>
              </a:rPr>
              <a:t>độ</a:t>
            </a:r>
            <a:r>
              <a:rPr lang="en-US" sz="6000" dirty="0">
                <a:solidFill>
                  <a:srgbClr val="003399"/>
                </a:solidFill>
              </a:rPr>
              <a:t> </a:t>
            </a:r>
            <a:r>
              <a:rPr lang="en-US" sz="6000" dirty="0" err="1">
                <a:solidFill>
                  <a:srgbClr val="003399"/>
                </a:solidFill>
              </a:rPr>
              <a:t>và</a:t>
            </a:r>
            <a:r>
              <a:rPr lang="en-US" sz="6000" dirty="0">
                <a:solidFill>
                  <a:srgbClr val="003399"/>
                </a:solidFill>
              </a:rPr>
              <a:t> </a:t>
            </a:r>
            <a:r>
              <a:rPr lang="en-US" sz="6000" dirty="0" err="1">
                <a:solidFill>
                  <a:srgbClr val="003399"/>
                </a:solidFill>
              </a:rPr>
              <a:t>cầu</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danh</a:t>
            </a:r>
            <a:r>
              <a:rPr lang="en-US" sz="6000" dirty="0">
                <a:solidFill>
                  <a:srgbClr val="003399"/>
                </a:solidFill>
              </a:rPr>
              <a:t> </a:t>
            </a:r>
            <a:r>
              <a:rPr lang="en-US" sz="6000" dirty="0" err="1">
                <a:solidFill>
                  <a:srgbClr val="003399"/>
                </a:solidFill>
              </a:rPr>
              <a:t>thánh</a:t>
            </a:r>
            <a:r>
              <a:rPr lang="en-US" sz="6000" dirty="0">
                <a:solidFill>
                  <a:srgbClr val="003399"/>
                </a:solidFill>
              </a:rPr>
              <a:t> </a:t>
            </a:r>
            <a:r>
              <a:rPr lang="en-US" sz="6000" dirty="0" err="1">
                <a:solidFill>
                  <a:srgbClr val="003399"/>
                </a:solidFill>
              </a:rPr>
              <a:t>của</a:t>
            </a:r>
            <a:r>
              <a:rPr lang="en-US" sz="6000" dirty="0">
                <a:solidFill>
                  <a:srgbClr val="003399"/>
                </a:solidFill>
              </a:rPr>
              <a:t> </a:t>
            </a:r>
            <a:r>
              <a:rPr lang="en-US" sz="6000" dirty="0" err="1">
                <a:solidFill>
                  <a:srgbClr val="003399"/>
                </a:solidFill>
              </a:rPr>
              <a:t>Ngài</a:t>
            </a:r>
            <a:r>
              <a:rPr lang="en-US" sz="6000" dirty="0">
                <a:solidFill>
                  <a:srgbClr val="003399"/>
                </a:solidFill>
              </a:rPr>
              <a:t>.</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a:solidFill>
                  <a:srgbClr val="FF0000"/>
                </a:solidFill>
                <a:effectLst>
                  <a:outerShdw blurRad="38100" dist="38100" dir="2700000" algn="tl">
                    <a:srgbClr val="000000">
                      <a:alpha val="43137"/>
                    </a:srgbClr>
                  </a:outerShdw>
                </a:effectLst>
                <a:cs typeface="Times New Roman" pitchFamily="18" charset="0"/>
              </a:rPr>
              <a:t>Tk2:</a:t>
            </a:r>
            <a:r>
              <a:rPr lang="en-US" sz="5600" b="1" dirty="0">
                <a:solidFill>
                  <a:srgbClr val="FF0000"/>
                </a:solidFill>
                <a:effectLst>
                  <a:outerShdw blurRad="38100" dist="38100" dir="2700000" algn="tl">
                    <a:srgbClr val="000000">
                      <a:alpha val="43137"/>
                    </a:srgbClr>
                  </a:outerShdw>
                </a:effectLst>
                <a:cs typeface="Times New Roman" pitchFamily="18" charset="0"/>
              </a:rPr>
              <a:t> </a:t>
            </a:r>
            <a:r>
              <a:rPr lang="vi-VN" sz="5600" dirty="0">
                <a:solidFill>
                  <a:srgbClr val="003399"/>
                </a:solidFill>
              </a:rPr>
              <a:t>Chúa vẫn luôn tôn dương quí trọng người bầy tôi trung hiếu tử vong. Thân con đây là con nữ tỳ được Ngài thương cởi tháo xích xiềng.</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Tk3:</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Hiến lễ đây dâng lên cảm tạ và cầu xin danh thánh Ngài liên. Con ghi tâm lời xưa khấn nguyền và thực thi ngay trước dân Ngài.</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dirty="0">
                <a:solidFill>
                  <a:srgbClr val="003399"/>
                </a:solidFill>
              </a:rPr>
              <a:t>Tôi nâng chén mừng ơn cứu độ và kêu cầu danh thánh Chúa liên.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en-US" sz="5400" dirty="0">
                <a:solidFill>
                  <a:srgbClr val="003296"/>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800"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defRPr/>
            </a:pP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513681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a:bodyPr>
          <a:lstStyle/>
          <a:p>
            <a:r>
              <a:rPr lang="en-US" sz="5400"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3399"/>
                </a:solidFill>
                <a:effectLst>
                  <a:outerShdw blurRad="38100" dist="38100" dir="2700000" algn="tl">
                    <a:srgbClr val="000000">
                      <a:alpha val="43137"/>
                    </a:srgbClr>
                  </a:outerShdw>
                </a:effectLst>
                <a:cs typeface="Times New Roman" pitchFamily="18" charset="0"/>
              </a:rPr>
              <a:t>Lễ</a:t>
            </a:r>
            <a:br>
              <a:rPr lang="en-US" sz="5400" dirty="0">
                <a:solidFill>
                  <a:srgbClr val="003399"/>
                </a:solidFill>
                <a:effectLst>
                  <a:outerShdw blurRad="38100" dist="38100" dir="2700000" algn="tl">
                    <a:srgbClr val="000000">
                      <a:alpha val="43137"/>
                    </a:srgbClr>
                  </a:outerShdw>
                </a:effectLst>
                <a:cs typeface="Times New Roman" pitchFamily="18" charset="0"/>
              </a:rPr>
            </a:br>
            <a:r>
              <a:rPr lang="en-US" sz="4800" dirty="0">
                <a:solidFill>
                  <a:srgbClr val="C00000"/>
                </a:solidFill>
                <a:effectLst>
                  <a:outerShdw blurRad="38100" dist="38100" dir="2700000" algn="tl">
                    <a:srgbClr val="000000">
                      <a:alpha val="43137"/>
                    </a:srgbClr>
                  </a:outerShdw>
                </a:effectLst>
                <a:cs typeface="Times New Roman" pitchFamily="18" charset="0"/>
              </a:rPr>
              <a:t>MÌNH MÁU CHÚA</a:t>
            </a:r>
            <a:br>
              <a:rPr lang="en-US" sz="3600" dirty="0">
                <a:solidFill>
                  <a:srgbClr val="003399"/>
                </a:solidFill>
                <a:effectLst>
                  <a:outerShdw blurRad="38100" dist="38100" dir="2700000" algn="tl">
                    <a:srgbClr val="000000">
                      <a:alpha val="43137"/>
                    </a:srgbClr>
                  </a:outerShdw>
                </a:effectLst>
                <a:cs typeface="Times New Roman" pitchFamily="18" charset="0"/>
              </a:rPr>
            </a:br>
            <a:r>
              <a:rPr lang="en-US" sz="3600" i="1" dirty="0" err="1">
                <a:solidFill>
                  <a:srgbClr val="003399"/>
                </a:solidFill>
                <a:effectLst>
                  <a:outerShdw blurRad="38100" dist="38100" dir="2700000" algn="tl">
                    <a:srgbClr val="000000">
                      <a:alpha val="43137"/>
                    </a:srgbClr>
                  </a:outerShdw>
                </a:effectLst>
                <a:cs typeface="Times New Roman" pitchFamily="18" charset="0"/>
              </a:rPr>
              <a:t>Lm</a:t>
            </a:r>
            <a:r>
              <a:rPr lang="en-US" sz="3600" i="1" dirty="0">
                <a:solidFill>
                  <a:srgbClr val="003399"/>
                </a:solidFill>
                <a:effectLst>
                  <a:outerShdw blurRad="38100" dist="38100" dir="2700000" algn="tl">
                    <a:srgbClr val="000000">
                      <a:alpha val="43137"/>
                    </a:srgbClr>
                  </a:outerShdw>
                </a:effectLst>
                <a:cs typeface="Times New Roman" pitchFamily="18" charset="0"/>
              </a:rPr>
              <a:t>. Quang </a:t>
            </a:r>
            <a:r>
              <a:rPr lang="en-US" sz="3600" i="1" dirty="0" err="1">
                <a:solidFill>
                  <a:srgbClr val="003399"/>
                </a:solidFill>
                <a:effectLst>
                  <a:outerShdw blurRad="38100" dist="38100" dir="2700000" algn="tl">
                    <a:srgbClr val="000000">
                      <a:alpha val="43137"/>
                    </a:srgbClr>
                  </a:outerShdw>
                </a:effectLst>
                <a:cs typeface="Times New Roman" pitchFamily="18" charset="0"/>
              </a:rPr>
              <a:t>uy</a:t>
            </a:r>
            <a:br>
              <a:rPr lang="en-US" sz="5400" dirty="0">
                <a:solidFill>
                  <a:srgbClr val="003399"/>
                </a:solidFill>
                <a:effectLst>
                  <a:outerShdw blurRad="38100" dist="38100" dir="2700000" algn="tl">
                    <a:srgbClr val="000000">
                      <a:alpha val="43137"/>
                    </a:srgbClr>
                  </a:outerShdw>
                </a:effectLst>
                <a:cs typeface="Times New Roman" pitchFamily="18" charset="0"/>
              </a:rPr>
            </a:br>
            <a:endParaRPr lang="en-US" sz="540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8066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cs typeface="Times New Roman" pitchFamily="18" charset="0"/>
              </a:rPr>
              <a:t>***:</a:t>
            </a:r>
            <a:r>
              <a:rPr lang="en-US" sz="5400" dirty="0">
                <a:solidFill>
                  <a:srgbClr val="003399"/>
                </a:solidFill>
                <a:effectLst>
                  <a:outerShdw blurRad="38100" dist="38100" dir="2700000" algn="tl">
                    <a:srgbClr val="000000">
                      <a:alpha val="43137"/>
                    </a:srgbClr>
                  </a:outerShdw>
                </a:effectLst>
                <a:cs typeface="Times New Roman" pitchFamily="18" charset="0"/>
              </a:rPr>
              <a:t> </a:t>
            </a:r>
            <a:r>
              <a:rPr lang="vi-VN" sz="5800" dirty="0">
                <a:solidFill>
                  <a:srgbClr val="003399"/>
                </a:solidFill>
              </a:rPr>
              <a:t>Giọt nước tan trong rượu dâng tiến Ngài! Hình bánh tinh khiết dâng lên thành tâm, Chúa ơi! Đây của lễ thay cuộc đời con kính dâng! </a:t>
            </a:r>
            <a:endParaRPr lang="vi-VN" sz="58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cs typeface="Times New Roman" pitchFamily="18" charset="0"/>
              </a:rPr>
              <a:t>***:</a:t>
            </a:r>
            <a:r>
              <a:rPr lang="en-US" sz="5400" dirty="0">
                <a:solidFill>
                  <a:srgbClr val="003399"/>
                </a:solidFill>
                <a:effectLst>
                  <a:outerShdw blurRad="38100" dist="38100" dir="2700000" algn="tl">
                    <a:srgbClr val="000000">
                      <a:alpha val="43137"/>
                    </a:srgbClr>
                  </a:outerShdw>
                </a:effectLst>
                <a:cs typeface="Times New Roman" pitchFamily="18" charset="0"/>
              </a:rPr>
              <a:t> </a:t>
            </a:r>
            <a:r>
              <a:rPr lang="vi-VN" sz="5600" dirty="0">
                <a:solidFill>
                  <a:srgbClr val="003399"/>
                </a:solidFill>
              </a:rPr>
              <a:t>Trầm hương ngát bay dâng bao lời kinh thiết tha. Chúa ơi</a:t>
            </a:r>
            <a:r>
              <a:rPr lang="en-US" sz="5600" dirty="0">
                <a:solidFill>
                  <a:srgbClr val="003399"/>
                </a:solidFill>
              </a:rPr>
              <a:t>!</a:t>
            </a:r>
            <a:r>
              <a:rPr lang="vi-VN" sz="5600" dirty="0">
                <a:solidFill>
                  <a:srgbClr val="003399"/>
                </a:solidFill>
              </a:rPr>
              <a:t> đến muôn đời hằng ghi nhớ nhiệm tích do tình yêu biết lấy chi báo đền. </a:t>
            </a:r>
            <a:endParaRPr lang="vi-VN" sz="56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cs typeface="Times New Roman" pitchFamily="18" charset="0"/>
              </a:rPr>
              <a:t>***:</a:t>
            </a:r>
            <a:r>
              <a:rPr lang="en-US" sz="5400" dirty="0">
                <a:solidFill>
                  <a:srgbClr val="003399"/>
                </a:solidFill>
                <a:effectLst>
                  <a:outerShdw blurRad="38100" dist="38100" dir="2700000" algn="tl">
                    <a:srgbClr val="000000">
                      <a:alpha val="43137"/>
                    </a:srgbClr>
                  </a:outerShdw>
                </a:effectLst>
                <a:cs typeface="Times New Roman" pitchFamily="18" charset="0"/>
              </a:rPr>
              <a:t> </a:t>
            </a:r>
            <a:r>
              <a:rPr lang="vi-VN" sz="5400" dirty="0">
                <a:solidFill>
                  <a:srgbClr val="003399"/>
                </a:solidFill>
              </a:rPr>
              <a:t>Linh hồn con khát khao, Máu Ngài nuôi hồn con. Hồn con luôn khát khao Thân Ngài nuôi linh hồn. Hồn con luôn khát khao Máu Mình Chúa suốt đời!</a:t>
            </a:r>
            <a:endParaRPr lang="vi-VN" sz="540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003399"/>
                </a:solidFill>
                <a:latin typeface="+mj-lt"/>
              </a:rPr>
              <a:t>Ca </a:t>
            </a:r>
            <a:r>
              <a:rPr lang="en-US" sz="7400" spc="-150" dirty="0" err="1">
                <a:solidFill>
                  <a:srgbClr val="003399"/>
                </a:solidFill>
                <a:latin typeface="+mj-lt"/>
              </a:rPr>
              <a:t>Nhập</a:t>
            </a:r>
            <a:r>
              <a:rPr lang="en-US" sz="7400" spc="-150" dirty="0">
                <a:solidFill>
                  <a:srgbClr val="003399"/>
                </a:solidFill>
                <a:latin typeface="+mj-lt"/>
              </a:rPr>
              <a:t> </a:t>
            </a:r>
            <a:r>
              <a:rPr lang="en-US" sz="7400" spc="-150" dirty="0" err="1">
                <a:solidFill>
                  <a:srgbClr val="003399"/>
                </a:solidFill>
                <a:latin typeface="+mj-lt"/>
              </a:rPr>
              <a:t>Lễ</a:t>
            </a:r>
            <a:endParaRPr lang="en-US" sz="7400" spc="-150" dirty="0">
              <a:solidFill>
                <a:srgbClr val="003399"/>
              </a:solidFill>
              <a:latin typeface="+mj-lt"/>
            </a:endParaRPr>
          </a:p>
          <a:p>
            <a:pPr>
              <a:lnSpc>
                <a:spcPct val="90000"/>
              </a:lnSpc>
              <a:spcBef>
                <a:spcPts val="0"/>
              </a:spcBef>
            </a:pPr>
            <a:r>
              <a:rPr lang="en-US" sz="7400" spc="-150" dirty="0">
                <a:solidFill>
                  <a:srgbClr val="FF0000"/>
                </a:solidFill>
                <a:latin typeface="+mj-lt"/>
              </a:rPr>
              <a:t>Ng</a:t>
            </a:r>
            <a:r>
              <a:rPr lang="vi-VN" sz="7400" spc="-150" dirty="0">
                <a:solidFill>
                  <a:srgbClr val="FF0000"/>
                </a:solidFill>
                <a:latin typeface="+mj-lt"/>
              </a:rPr>
              <a:t>ư</a:t>
            </a:r>
            <a:r>
              <a:rPr lang="en-US" sz="7400" spc="-150" dirty="0" err="1">
                <a:solidFill>
                  <a:srgbClr val="FF0000"/>
                </a:solidFill>
                <a:latin typeface="+mj-lt"/>
              </a:rPr>
              <a:t>ời</a:t>
            </a:r>
            <a:r>
              <a:rPr lang="en-US" sz="7400" spc="-150" dirty="0">
                <a:solidFill>
                  <a:srgbClr val="FF0000"/>
                </a:solidFill>
                <a:latin typeface="+mj-lt"/>
              </a:rPr>
              <a:t> </a:t>
            </a:r>
            <a:r>
              <a:rPr lang="en-US" sz="7400" spc="-150" dirty="0" err="1">
                <a:solidFill>
                  <a:srgbClr val="FF0000"/>
                </a:solidFill>
                <a:latin typeface="+mj-lt"/>
              </a:rPr>
              <a:t>Ơi</a:t>
            </a:r>
            <a:r>
              <a:rPr lang="en-US" sz="7400" spc="-150" dirty="0">
                <a:solidFill>
                  <a:srgbClr val="FF0000"/>
                </a:solidFill>
                <a:latin typeface="+mj-lt"/>
              </a:rPr>
              <a:t> Mau </a:t>
            </a:r>
            <a:r>
              <a:rPr lang="en-US" sz="7400" spc="-150" dirty="0" err="1">
                <a:solidFill>
                  <a:srgbClr val="FF0000"/>
                </a:solidFill>
                <a:latin typeface="+mj-lt"/>
              </a:rPr>
              <a:t>Tới</a:t>
            </a:r>
            <a:endParaRPr lang="en-US" sz="7400" spc="-150" dirty="0">
              <a:solidFill>
                <a:srgbClr val="FF0000"/>
              </a:solidFill>
              <a:latin typeface="+mj-lt"/>
            </a:endParaRPr>
          </a:p>
          <a:p>
            <a:pPr>
              <a:lnSpc>
                <a:spcPct val="90000"/>
              </a:lnSpc>
              <a:spcBef>
                <a:spcPts val="0"/>
              </a:spcBef>
            </a:pPr>
            <a:r>
              <a:rPr lang="en-US" sz="5400" i="1" spc="-150" dirty="0">
                <a:solidFill>
                  <a:srgbClr val="FF0000"/>
                </a:solidFill>
                <a:latin typeface="+mj-lt"/>
              </a:rPr>
              <a:t>Mi </a:t>
            </a:r>
            <a:r>
              <a:rPr lang="en-US" sz="5400" i="1" spc="-150" dirty="0" err="1">
                <a:solidFill>
                  <a:srgbClr val="FF0000"/>
                </a:solidFill>
                <a:latin typeface="+mj-lt"/>
              </a:rPr>
              <a:t>Trầm</a:t>
            </a:r>
            <a:endParaRPr lang="en-US" sz="5400" i="1" dirty="0">
              <a:solidFill>
                <a:srgbClr val="FF0000"/>
              </a:solidFill>
              <a:latin typeface="+mj-lt"/>
            </a:endParaRPr>
          </a:p>
        </p:txBody>
      </p:sp>
    </p:spTree>
    <p:extLst>
      <p:ext uri="{BB962C8B-B14F-4D97-AF65-F5344CB8AC3E}">
        <p14:creationId xmlns:p14="http://schemas.microsoft.com/office/powerpoint/2010/main" val="16574840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800" dirty="0">
                <a:solidFill>
                  <a:srgbClr val="003399"/>
                </a:solidFill>
              </a:rPr>
              <a:t>Giọt nước tan trong rượu dâng tiến Ngài! Hình bánh tinh khiết dâng lên thành tâm, Chúa ơi! Đây của lễ thay cuộc đời con kính dâng! </a:t>
            </a:r>
            <a:endParaRPr lang="vi-VN" sz="58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75105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600" dirty="0">
                <a:solidFill>
                  <a:srgbClr val="003399"/>
                </a:solidFill>
              </a:rPr>
              <a:t>Trầm hương ngát bay dâng bao lời kinh thiết tha. Chúa ơi, đến muôn đời hằng ghi nhớ nhiệm tích do tình yêu biết lấy chi báo đền. </a:t>
            </a:r>
            <a:endParaRPr lang="vi-VN" sz="5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238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550"/>
            <a:ext cx="9182842" cy="32316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dirty="0">
                <a:ln w="11430"/>
                <a:solidFill>
                  <a:srgbClr val="003399"/>
                </a:solidFill>
                <a:cs typeface="Arial" pitchFamily="34" charset="0"/>
              </a:rPr>
              <a:t>Ca </a:t>
            </a:r>
            <a:r>
              <a:rPr lang="en-US" sz="6000" dirty="0" err="1">
                <a:ln w="11430"/>
                <a:solidFill>
                  <a:srgbClr val="003399"/>
                </a:solidFill>
                <a:cs typeface="Arial" pitchFamily="34" charset="0"/>
              </a:rPr>
              <a:t>Nguyện</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Hiệp</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Lễ</a:t>
            </a:r>
            <a:endParaRPr lang="en-US" sz="6000" dirty="0">
              <a:ln w="11430"/>
              <a:solidFill>
                <a:srgbClr val="003399"/>
              </a:solidFill>
              <a:cs typeface="Arial" pitchFamily="34" charset="0"/>
            </a:endParaRPr>
          </a:p>
          <a:p>
            <a:pPr algn="ctr" fontAlgn="base">
              <a:spcBef>
                <a:spcPct val="0"/>
              </a:spcBef>
              <a:spcAft>
                <a:spcPct val="0"/>
              </a:spcAft>
            </a:pPr>
            <a:r>
              <a:rPr lang="en-US" sz="7200" dirty="0">
                <a:solidFill>
                  <a:srgbClr val="FF0000"/>
                </a:solidFill>
              </a:rPr>
              <a:t>TÂM TÌNH VỚI CHÚA</a:t>
            </a:r>
            <a:br>
              <a:rPr lang="en-US" sz="23900" dirty="0">
                <a:solidFill>
                  <a:srgbClr val="FF0000"/>
                </a:solidFill>
              </a:rPr>
            </a:br>
            <a:r>
              <a:rPr lang="en-US" sz="7200" dirty="0" err="1">
                <a:solidFill>
                  <a:srgbClr val="FF0000"/>
                </a:solidFill>
              </a:rPr>
              <a:t>Giang</a:t>
            </a:r>
            <a:r>
              <a:rPr lang="en-US" sz="7200" dirty="0">
                <a:solidFill>
                  <a:srgbClr val="FF0000"/>
                </a:solidFill>
              </a:rPr>
              <a:t> </a:t>
            </a:r>
            <a:r>
              <a:rPr lang="en-US" sz="7200" dirty="0" err="1">
                <a:solidFill>
                  <a:srgbClr val="FF0000"/>
                </a:solidFill>
              </a:rPr>
              <a:t>tâm</a:t>
            </a:r>
            <a:endParaRPr lang="en-US" sz="34400" i="1" dirty="0">
              <a:ln w="11430"/>
              <a:solidFill>
                <a:srgbClr val="FF0000"/>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150" dirty="0" err="1">
                <a:solidFill>
                  <a:srgbClr val="FF0000"/>
                </a:solidFill>
                <a:latin typeface="+mj-lt"/>
              </a:rPr>
              <a:t>Đk</a:t>
            </a:r>
            <a:r>
              <a:rPr lang="en-US" sz="5200" b="0" spc="-150" dirty="0">
                <a:solidFill>
                  <a:srgbClr val="FF0000"/>
                </a:solidFill>
                <a:latin typeface="+mj-lt"/>
              </a:rPr>
              <a:t>:</a:t>
            </a:r>
            <a:r>
              <a:rPr lang="en-US" sz="5200" b="0" spc="-150" dirty="0">
                <a:solidFill>
                  <a:srgbClr val="002060"/>
                </a:solidFill>
                <a:latin typeface="+mj-lt"/>
              </a:rPr>
              <a:t> </a:t>
            </a:r>
            <a:r>
              <a:rPr lang="vi-VN" sz="5200" dirty="0">
                <a:solidFill>
                  <a:srgbClr val="003399"/>
                </a:solidFill>
                <a:latin typeface="+mj-lt"/>
              </a:rPr>
              <a:t>Lặng quỳ bên Chúa, ôi Chúa Giêsu </a:t>
            </a:r>
            <a:r>
              <a:rPr lang="en-US" sz="5200" dirty="0">
                <a:solidFill>
                  <a:srgbClr val="003399"/>
                </a:solidFill>
                <a:latin typeface="+mj-lt"/>
              </a:rPr>
              <a:t>T</a:t>
            </a:r>
            <a:r>
              <a:rPr lang="vi-VN" sz="5200" dirty="0">
                <a:solidFill>
                  <a:srgbClr val="003399"/>
                </a:solidFill>
                <a:latin typeface="+mj-lt"/>
              </a:rPr>
              <a:t>hánh </a:t>
            </a:r>
            <a:r>
              <a:rPr lang="en-US" sz="5200" dirty="0">
                <a:solidFill>
                  <a:srgbClr val="003399"/>
                </a:solidFill>
                <a:latin typeface="+mj-lt"/>
              </a:rPr>
              <a:t>T</a:t>
            </a:r>
            <a:r>
              <a:rPr lang="vi-VN" sz="5200" dirty="0">
                <a:solidFill>
                  <a:srgbClr val="003399"/>
                </a:solidFill>
                <a:latin typeface="+mj-lt"/>
              </a:rPr>
              <a:t>hể, hồn tràn niềm vui chẳng biết nói sao nên lời. Vì </a:t>
            </a:r>
            <a:r>
              <a:rPr lang="en-US" sz="5200" dirty="0" err="1">
                <a:solidFill>
                  <a:srgbClr val="003399"/>
                </a:solidFill>
                <a:latin typeface="+mj-lt"/>
              </a:rPr>
              <a:t>mến</a:t>
            </a:r>
            <a:r>
              <a:rPr lang="en-US" sz="5200" dirty="0">
                <a:solidFill>
                  <a:srgbClr val="003399"/>
                </a:solidFill>
                <a:latin typeface="+mj-lt"/>
              </a:rPr>
              <a:t> </a:t>
            </a:r>
            <a:r>
              <a:rPr lang="vi-VN" sz="5200" dirty="0">
                <a:solidFill>
                  <a:srgbClr val="003399"/>
                </a:solidFill>
                <a:latin typeface="+mj-lt"/>
              </a:rPr>
              <a:t>thương con Chúa đã hiện hữu nơi đây, </a:t>
            </a:r>
            <a:r>
              <a:rPr lang="en-US" sz="5200" dirty="0" err="1">
                <a:solidFill>
                  <a:srgbClr val="003399"/>
                </a:solidFill>
                <a:latin typeface="+mj-lt"/>
              </a:rPr>
              <a:t>nguồn</a:t>
            </a:r>
            <a:r>
              <a:rPr lang="en-US" sz="5200" dirty="0">
                <a:solidFill>
                  <a:srgbClr val="003399"/>
                </a:solidFill>
                <a:latin typeface="+mj-lt"/>
              </a:rPr>
              <a:t> </a:t>
            </a:r>
            <a:r>
              <a:rPr lang="en-US" sz="5200" dirty="0" err="1">
                <a:solidFill>
                  <a:srgbClr val="003399"/>
                </a:solidFill>
                <a:latin typeface="+mj-lt"/>
              </a:rPr>
              <a:t>suối</a:t>
            </a:r>
            <a:r>
              <a:rPr lang="en-US" sz="5200" dirty="0">
                <a:solidFill>
                  <a:srgbClr val="003399"/>
                </a:solidFill>
                <a:latin typeface="+mj-lt"/>
              </a:rPr>
              <a:t> </a:t>
            </a:r>
            <a:r>
              <a:rPr lang="en-US" sz="5200" dirty="0" err="1">
                <a:solidFill>
                  <a:srgbClr val="003399"/>
                </a:solidFill>
                <a:latin typeface="+mj-lt"/>
              </a:rPr>
              <a:t>ân</a:t>
            </a:r>
            <a:r>
              <a:rPr lang="en-US" sz="5200" dirty="0">
                <a:solidFill>
                  <a:srgbClr val="003399"/>
                </a:solidFill>
                <a:latin typeface="+mj-lt"/>
              </a:rPr>
              <a:t> </a:t>
            </a:r>
            <a:r>
              <a:rPr lang="en-US" sz="5200" dirty="0" err="1">
                <a:solidFill>
                  <a:srgbClr val="003399"/>
                </a:solidFill>
                <a:latin typeface="+mj-lt"/>
              </a:rPr>
              <a:t>thiêng</a:t>
            </a:r>
            <a:r>
              <a:rPr lang="en-US" sz="5200" dirty="0">
                <a:solidFill>
                  <a:srgbClr val="003399"/>
                </a:solidFill>
                <a:latin typeface="+mj-lt"/>
              </a:rPr>
              <a:t> </a:t>
            </a:r>
            <a:r>
              <a:rPr lang="en-US" sz="5200" dirty="0" err="1">
                <a:solidFill>
                  <a:srgbClr val="003399"/>
                </a:solidFill>
                <a:latin typeface="+mj-lt"/>
              </a:rPr>
              <a:t>nuôi</a:t>
            </a:r>
            <a:r>
              <a:rPr lang="en-US" sz="5200" dirty="0">
                <a:solidFill>
                  <a:srgbClr val="003399"/>
                </a:solidFill>
                <a:latin typeface="+mj-lt"/>
              </a:rPr>
              <a:t> d</a:t>
            </a:r>
            <a:r>
              <a:rPr lang="vi-VN" sz="5200" dirty="0">
                <a:solidFill>
                  <a:srgbClr val="003399"/>
                </a:solidFill>
                <a:latin typeface="+mj-lt"/>
              </a:rPr>
              <a:t>ư</a:t>
            </a:r>
            <a:r>
              <a:rPr lang="en-US" sz="5200" dirty="0" err="1">
                <a:solidFill>
                  <a:srgbClr val="003399"/>
                </a:solidFill>
                <a:latin typeface="+mj-lt"/>
              </a:rPr>
              <a:t>ỡng</a:t>
            </a:r>
            <a:r>
              <a:rPr lang="en-US" sz="5200" dirty="0">
                <a:solidFill>
                  <a:srgbClr val="003399"/>
                </a:solidFill>
                <a:latin typeface="+mj-lt"/>
              </a:rPr>
              <a:t> </a:t>
            </a:r>
            <a:r>
              <a:rPr lang="en-US" sz="5200" dirty="0" err="1">
                <a:solidFill>
                  <a:srgbClr val="003399"/>
                </a:solidFill>
                <a:latin typeface="+mj-lt"/>
              </a:rPr>
              <a:t>tháng</a:t>
            </a:r>
            <a:r>
              <a:rPr lang="en-US" sz="5200" dirty="0">
                <a:solidFill>
                  <a:srgbClr val="003399"/>
                </a:solidFill>
                <a:latin typeface="+mj-lt"/>
              </a:rPr>
              <a:t> </a:t>
            </a:r>
            <a:r>
              <a:rPr lang="en-US" sz="5200" dirty="0" err="1">
                <a:solidFill>
                  <a:srgbClr val="003399"/>
                </a:solidFill>
                <a:latin typeface="+mj-lt"/>
              </a:rPr>
              <a:t>ngày</a:t>
            </a:r>
            <a:r>
              <a:rPr lang="en-US" sz="5200" dirty="0">
                <a:solidFill>
                  <a:srgbClr val="003399"/>
                </a:solidFill>
                <a:latin typeface="+mj-lt"/>
              </a:rPr>
              <a:t> </a:t>
            </a:r>
            <a:r>
              <a:rPr lang="en-US" sz="5200" dirty="0" err="1">
                <a:solidFill>
                  <a:srgbClr val="003399"/>
                </a:solidFill>
                <a:latin typeface="+mj-lt"/>
              </a:rPr>
              <a:t>đời</a:t>
            </a:r>
            <a:r>
              <a:rPr lang="en-US" sz="5200" dirty="0">
                <a:solidFill>
                  <a:srgbClr val="003399"/>
                </a:solidFill>
                <a:latin typeface="+mj-lt"/>
              </a:rPr>
              <a:t> </a:t>
            </a:r>
            <a:r>
              <a:rPr lang="en-US" sz="5200" dirty="0" err="1">
                <a:solidFill>
                  <a:srgbClr val="003399"/>
                </a:solidFill>
                <a:latin typeface="+mj-lt"/>
              </a:rPr>
              <a:t>chúng</a:t>
            </a:r>
            <a:r>
              <a:rPr lang="en-US" sz="5200" dirty="0">
                <a:solidFill>
                  <a:srgbClr val="003399"/>
                </a:solidFill>
                <a:latin typeface="+mj-lt"/>
              </a:rPr>
              <a:t> con.</a:t>
            </a:r>
            <a:endParaRPr lang="vi-VN" sz="5200" b="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a:solidFill>
                  <a:srgbClr val="FF0000"/>
                </a:solidFill>
                <a:latin typeface="+mj-lt"/>
              </a:rPr>
              <a:t>Tk1:</a:t>
            </a:r>
            <a:r>
              <a:rPr lang="en-US" sz="5400" b="0" spc="-300" dirty="0">
                <a:solidFill>
                  <a:srgbClr val="002060"/>
                </a:solidFill>
                <a:latin typeface="+mj-lt"/>
              </a:rPr>
              <a:t> </a:t>
            </a:r>
            <a:r>
              <a:rPr lang="vi-VN" sz="5400" dirty="0">
                <a:solidFill>
                  <a:srgbClr val="003399"/>
                </a:solidFill>
                <a:latin typeface="+mj-lt"/>
              </a:rPr>
              <a:t>Tình yêu Chúa lớn lao con sao đền đáp được? Hồn con nhỏ bé đây, xin luôn mãi yêu Ngài. Tình yêu Chúa lớn lao, tình yêu con sao sánh, dù nhỏ bé vẫn luôn cậy trông mến yêu.</a:t>
            </a:r>
            <a:endParaRPr lang="vi-VN" sz="54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0000"/>
                </a:solidFill>
              </a:rPr>
              <a:t>Đk</a:t>
            </a:r>
            <a:r>
              <a:rPr lang="en-US" sz="5200" spc="-150" dirty="0">
                <a:solidFill>
                  <a:srgbClr val="FF0000"/>
                </a:solidFill>
              </a:rPr>
              <a:t>:</a:t>
            </a:r>
            <a:r>
              <a:rPr lang="en-US" sz="5200" spc="-150" dirty="0">
                <a:solidFill>
                  <a:srgbClr val="002060"/>
                </a:solidFill>
              </a:rPr>
              <a:t> </a:t>
            </a:r>
            <a:r>
              <a:rPr lang="vi-VN" sz="5200" dirty="0">
                <a:solidFill>
                  <a:srgbClr val="003399"/>
                </a:solidFill>
              </a:rPr>
              <a:t>Lặng quỳ bên Chúa, ôi Chúa Giêsu </a:t>
            </a:r>
            <a:r>
              <a:rPr lang="en-US" sz="5200" dirty="0">
                <a:solidFill>
                  <a:srgbClr val="003399"/>
                </a:solidFill>
              </a:rPr>
              <a:t>T</a:t>
            </a:r>
            <a:r>
              <a:rPr lang="vi-VN" sz="5200" dirty="0">
                <a:solidFill>
                  <a:srgbClr val="003399"/>
                </a:solidFill>
              </a:rPr>
              <a:t>hánh </a:t>
            </a:r>
            <a:r>
              <a:rPr lang="en-US" sz="5200" dirty="0">
                <a:solidFill>
                  <a:srgbClr val="003399"/>
                </a:solidFill>
              </a:rPr>
              <a:t>T</a:t>
            </a:r>
            <a:r>
              <a:rPr lang="vi-VN" sz="5200" dirty="0">
                <a:solidFill>
                  <a:srgbClr val="003399"/>
                </a:solidFill>
              </a:rPr>
              <a:t>hể, hồn tràn niềm vui chẳng biết nói sao nên lời. Vì </a:t>
            </a:r>
            <a:r>
              <a:rPr lang="en-US" sz="5200" dirty="0" err="1">
                <a:solidFill>
                  <a:srgbClr val="003399"/>
                </a:solidFill>
              </a:rPr>
              <a:t>mến</a:t>
            </a:r>
            <a:r>
              <a:rPr lang="en-US" sz="5200" dirty="0">
                <a:solidFill>
                  <a:srgbClr val="003399"/>
                </a:solidFill>
              </a:rPr>
              <a:t> </a:t>
            </a:r>
            <a:r>
              <a:rPr lang="vi-VN" sz="5200" dirty="0">
                <a:solidFill>
                  <a:srgbClr val="003399"/>
                </a:solidFill>
              </a:rPr>
              <a:t>thương con Chúa đã hiện hữu nơi đây, </a:t>
            </a:r>
            <a:r>
              <a:rPr lang="en-US" sz="5200" dirty="0" err="1">
                <a:solidFill>
                  <a:srgbClr val="003399"/>
                </a:solidFill>
              </a:rPr>
              <a:t>nguồn</a:t>
            </a:r>
            <a:r>
              <a:rPr lang="en-US" sz="5200" dirty="0">
                <a:solidFill>
                  <a:srgbClr val="003399"/>
                </a:solidFill>
              </a:rPr>
              <a:t> </a:t>
            </a:r>
            <a:r>
              <a:rPr lang="en-US" sz="5200" dirty="0" err="1">
                <a:solidFill>
                  <a:srgbClr val="003399"/>
                </a:solidFill>
              </a:rPr>
              <a:t>suối</a:t>
            </a:r>
            <a:r>
              <a:rPr lang="en-US" sz="5200" dirty="0">
                <a:solidFill>
                  <a:srgbClr val="003399"/>
                </a:solidFill>
              </a:rPr>
              <a:t> </a:t>
            </a:r>
            <a:r>
              <a:rPr lang="en-US" sz="5200" dirty="0" err="1">
                <a:solidFill>
                  <a:srgbClr val="003399"/>
                </a:solidFill>
              </a:rPr>
              <a:t>ân</a:t>
            </a:r>
            <a:r>
              <a:rPr lang="en-US" sz="5200" dirty="0">
                <a:solidFill>
                  <a:srgbClr val="003399"/>
                </a:solidFill>
              </a:rPr>
              <a:t> </a:t>
            </a:r>
            <a:r>
              <a:rPr lang="en-US" sz="5200" dirty="0" err="1">
                <a:solidFill>
                  <a:srgbClr val="003399"/>
                </a:solidFill>
              </a:rPr>
              <a:t>thiêng</a:t>
            </a:r>
            <a:r>
              <a:rPr lang="en-US" sz="5200" dirty="0">
                <a:solidFill>
                  <a:srgbClr val="003399"/>
                </a:solidFill>
              </a:rPr>
              <a:t> </a:t>
            </a:r>
            <a:r>
              <a:rPr lang="en-US" sz="5200" dirty="0" err="1">
                <a:solidFill>
                  <a:srgbClr val="003399"/>
                </a:solidFill>
              </a:rPr>
              <a:t>nuôi</a:t>
            </a:r>
            <a:r>
              <a:rPr lang="en-US" sz="5200" dirty="0">
                <a:solidFill>
                  <a:srgbClr val="003399"/>
                </a:solidFill>
              </a:rPr>
              <a:t> d</a:t>
            </a:r>
            <a:r>
              <a:rPr lang="vi-VN" sz="5200" dirty="0">
                <a:solidFill>
                  <a:srgbClr val="003399"/>
                </a:solidFill>
              </a:rPr>
              <a:t>ư</a:t>
            </a:r>
            <a:r>
              <a:rPr lang="en-US" sz="5200" dirty="0" err="1">
                <a:solidFill>
                  <a:srgbClr val="003399"/>
                </a:solidFill>
              </a:rPr>
              <a:t>ỡng</a:t>
            </a:r>
            <a:r>
              <a:rPr lang="en-US" sz="5200" dirty="0">
                <a:solidFill>
                  <a:srgbClr val="003399"/>
                </a:solidFill>
              </a:rPr>
              <a:t> </a:t>
            </a:r>
            <a:r>
              <a:rPr lang="en-US" sz="5200" dirty="0" err="1">
                <a:solidFill>
                  <a:srgbClr val="003399"/>
                </a:solidFill>
              </a:rPr>
              <a:t>tháng</a:t>
            </a:r>
            <a:r>
              <a:rPr lang="en-US" sz="5200" dirty="0">
                <a:solidFill>
                  <a:srgbClr val="003399"/>
                </a:solidFill>
              </a:rPr>
              <a:t> </a:t>
            </a:r>
            <a:r>
              <a:rPr lang="en-US" sz="5200" dirty="0" err="1">
                <a:solidFill>
                  <a:srgbClr val="003399"/>
                </a:solidFill>
              </a:rPr>
              <a:t>ngày</a:t>
            </a:r>
            <a:r>
              <a:rPr lang="en-US" sz="5200" dirty="0">
                <a:solidFill>
                  <a:srgbClr val="003399"/>
                </a:solidFill>
              </a:rPr>
              <a:t> </a:t>
            </a:r>
            <a:r>
              <a:rPr lang="en-US" sz="5200" dirty="0" err="1">
                <a:solidFill>
                  <a:srgbClr val="003399"/>
                </a:solidFill>
              </a:rPr>
              <a:t>đời</a:t>
            </a:r>
            <a:r>
              <a:rPr lang="en-US" sz="5200" dirty="0">
                <a:solidFill>
                  <a:srgbClr val="003399"/>
                </a:solidFill>
              </a:rPr>
              <a:t> </a:t>
            </a:r>
            <a:r>
              <a:rPr lang="en-US" sz="5200" dirty="0" err="1">
                <a:solidFill>
                  <a:srgbClr val="003399"/>
                </a:solidFill>
              </a:rPr>
              <a:t>chúng</a:t>
            </a:r>
            <a:r>
              <a:rPr lang="en-US" sz="5200" dirty="0">
                <a:solidFill>
                  <a:srgbClr val="003399"/>
                </a:solidFill>
              </a:rPr>
              <a:t> con.</a:t>
            </a:r>
            <a:endParaRPr lang="vi-VN" sz="5200" spc="-150" dirty="0">
              <a:solidFill>
                <a:srgbClr val="003399"/>
              </a:solidFill>
            </a:endParaRPr>
          </a:p>
        </p:txBody>
      </p:sp>
    </p:spTree>
    <p:extLst>
      <p:ext uri="{BB962C8B-B14F-4D97-AF65-F5344CB8AC3E}">
        <p14:creationId xmlns:p14="http://schemas.microsoft.com/office/powerpoint/2010/main" val="194530067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dirty="0">
                <a:solidFill>
                  <a:srgbClr val="FF0000"/>
                </a:solidFill>
                <a:latin typeface="+mj-lt"/>
              </a:rPr>
              <a:t>Tk2:</a:t>
            </a:r>
            <a:r>
              <a:rPr lang="en-US" sz="5200" b="0" spc="-300" dirty="0">
                <a:solidFill>
                  <a:srgbClr val="FF0000"/>
                </a:solidFill>
                <a:latin typeface="+mj-lt"/>
              </a:rPr>
              <a:t> </a:t>
            </a:r>
            <a:r>
              <a:rPr lang="vi-VN" sz="5200" dirty="0">
                <a:solidFill>
                  <a:srgbClr val="003399"/>
                </a:solidFill>
                <a:latin typeface="+mj-lt"/>
              </a:rPr>
              <a:t>Ngài </a:t>
            </a:r>
            <a:r>
              <a:rPr lang="en-US" sz="5200" dirty="0" err="1">
                <a:solidFill>
                  <a:srgbClr val="003399"/>
                </a:solidFill>
                <a:latin typeface="+mj-lt"/>
              </a:rPr>
              <a:t>ngự</a:t>
            </a:r>
            <a:r>
              <a:rPr lang="en-US" sz="5200" dirty="0">
                <a:solidFill>
                  <a:srgbClr val="003399"/>
                </a:solidFill>
                <a:latin typeface="+mj-lt"/>
              </a:rPr>
              <a:t> </a:t>
            </a:r>
            <a:r>
              <a:rPr lang="en-US" sz="5200" dirty="0" err="1">
                <a:solidFill>
                  <a:srgbClr val="003399"/>
                </a:solidFill>
                <a:latin typeface="+mj-lt"/>
              </a:rPr>
              <a:t>đến</a:t>
            </a:r>
            <a:r>
              <a:rPr lang="vi-VN" sz="5200" dirty="0">
                <a:solidFill>
                  <a:srgbClr val="003399"/>
                </a:solidFill>
                <a:latin typeface="+mj-lt"/>
              </a:rPr>
              <a:t> với con hân hoan tràn tâm hồn, Ngài đang sống với con trong nhịp tim hơi thở. Đời con sẽ sáng tươi vì được Chúa dẫn đưa. Ngài ở trong con và con ở trong Chúa luôn.</a:t>
            </a:r>
            <a:endParaRPr lang="vi-VN" sz="5200" b="0" dirty="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0000"/>
                </a:solidFill>
              </a:rPr>
              <a:t>Đk</a:t>
            </a:r>
            <a:r>
              <a:rPr lang="en-US" sz="5200" spc="-150" dirty="0">
                <a:solidFill>
                  <a:srgbClr val="FF0000"/>
                </a:solidFill>
              </a:rPr>
              <a:t>:</a:t>
            </a:r>
            <a:r>
              <a:rPr lang="en-US" sz="5200" spc="-150" dirty="0">
                <a:solidFill>
                  <a:srgbClr val="002060"/>
                </a:solidFill>
              </a:rPr>
              <a:t> </a:t>
            </a:r>
            <a:r>
              <a:rPr lang="vi-VN" sz="5200" dirty="0">
                <a:solidFill>
                  <a:srgbClr val="003399"/>
                </a:solidFill>
              </a:rPr>
              <a:t>Lặng quỳ bên Chúa, ôi Chúa Giêsu </a:t>
            </a:r>
            <a:r>
              <a:rPr lang="en-US" sz="5200" dirty="0">
                <a:solidFill>
                  <a:srgbClr val="003399"/>
                </a:solidFill>
              </a:rPr>
              <a:t>T</a:t>
            </a:r>
            <a:r>
              <a:rPr lang="vi-VN" sz="5200" dirty="0">
                <a:solidFill>
                  <a:srgbClr val="003399"/>
                </a:solidFill>
              </a:rPr>
              <a:t>hánh </a:t>
            </a:r>
            <a:r>
              <a:rPr lang="en-US" sz="5200" dirty="0">
                <a:solidFill>
                  <a:srgbClr val="003399"/>
                </a:solidFill>
              </a:rPr>
              <a:t>T</a:t>
            </a:r>
            <a:r>
              <a:rPr lang="vi-VN" sz="5200" dirty="0">
                <a:solidFill>
                  <a:srgbClr val="003399"/>
                </a:solidFill>
              </a:rPr>
              <a:t>hể, hồn tràn niềm vui chẳng biết nói sao nên lời. Vì </a:t>
            </a:r>
            <a:r>
              <a:rPr lang="en-US" sz="5200" dirty="0" err="1">
                <a:solidFill>
                  <a:srgbClr val="003399"/>
                </a:solidFill>
              </a:rPr>
              <a:t>mến</a:t>
            </a:r>
            <a:r>
              <a:rPr lang="en-US" sz="5200" dirty="0">
                <a:solidFill>
                  <a:srgbClr val="003399"/>
                </a:solidFill>
              </a:rPr>
              <a:t> </a:t>
            </a:r>
            <a:r>
              <a:rPr lang="vi-VN" sz="5200" dirty="0">
                <a:solidFill>
                  <a:srgbClr val="003399"/>
                </a:solidFill>
              </a:rPr>
              <a:t>thương con Chúa đã hiện hữu nơi đây, </a:t>
            </a:r>
            <a:r>
              <a:rPr lang="en-US" sz="5200" dirty="0" err="1">
                <a:solidFill>
                  <a:srgbClr val="003399"/>
                </a:solidFill>
              </a:rPr>
              <a:t>nguồn</a:t>
            </a:r>
            <a:r>
              <a:rPr lang="en-US" sz="5200" dirty="0">
                <a:solidFill>
                  <a:srgbClr val="003399"/>
                </a:solidFill>
              </a:rPr>
              <a:t> </a:t>
            </a:r>
            <a:r>
              <a:rPr lang="en-US" sz="5200" dirty="0" err="1">
                <a:solidFill>
                  <a:srgbClr val="003399"/>
                </a:solidFill>
              </a:rPr>
              <a:t>suối</a:t>
            </a:r>
            <a:r>
              <a:rPr lang="en-US" sz="5200" dirty="0">
                <a:solidFill>
                  <a:srgbClr val="003399"/>
                </a:solidFill>
              </a:rPr>
              <a:t> </a:t>
            </a:r>
            <a:r>
              <a:rPr lang="en-US" sz="5200" dirty="0" err="1">
                <a:solidFill>
                  <a:srgbClr val="003399"/>
                </a:solidFill>
              </a:rPr>
              <a:t>ân</a:t>
            </a:r>
            <a:r>
              <a:rPr lang="en-US" sz="5200" dirty="0">
                <a:solidFill>
                  <a:srgbClr val="003399"/>
                </a:solidFill>
              </a:rPr>
              <a:t> </a:t>
            </a:r>
            <a:r>
              <a:rPr lang="en-US" sz="5200" dirty="0" err="1">
                <a:solidFill>
                  <a:srgbClr val="003399"/>
                </a:solidFill>
              </a:rPr>
              <a:t>thiêng</a:t>
            </a:r>
            <a:r>
              <a:rPr lang="en-US" sz="5200" dirty="0">
                <a:solidFill>
                  <a:srgbClr val="003399"/>
                </a:solidFill>
              </a:rPr>
              <a:t> </a:t>
            </a:r>
            <a:r>
              <a:rPr lang="en-US" sz="5200" dirty="0" err="1">
                <a:solidFill>
                  <a:srgbClr val="003399"/>
                </a:solidFill>
              </a:rPr>
              <a:t>nuôi</a:t>
            </a:r>
            <a:r>
              <a:rPr lang="en-US" sz="5200" dirty="0">
                <a:solidFill>
                  <a:srgbClr val="003399"/>
                </a:solidFill>
              </a:rPr>
              <a:t> d</a:t>
            </a:r>
            <a:r>
              <a:rPr lang="vi-VN" sz="5200" dirty="0">
                <a:solidFill>
                  <a:srgbClr val="003399"/>
                </a:solidFill>
              </a:rPr>
              <a:t>ư</a:t>
            </a:r>
            <a:r>
              <a:rPr lang="en-US" sz="5200" dirty="0" err="1">
                <a:solidFill>
                  <a:srgbClr val="003399"/>
                </a:solidFill>
              </a:rPr>
              <a:t>ỡng</a:t>
            </a:r>
            <a:r>
              <a:rPr lang="en-US" sz="5200" dirty="0">
                <a:solidFill>
                  <a:srgbClr val="003399"/>
                </a:solidFill>
              </a:rPr>
              <a:t> </a:t>
            </a:r>
            <a:r>
              <a:rPr lang="en-US" sz="5200" dirty="0" err="1">
                <a:solidFill>
                  <a:srgbClr val="003399"/>
                </a:solidFill>
              </a:rPr>
              <a:t>tháng</a:t>
            </a:r>
            <a:r>
              <a:rPr lang="en-US" sz="5200" dirty="0">
                <a:solidFill>
                  <a:srgbClr val="003399"/>
                </a:solidFill>
              </a:rPr>
              <a:t> </a:t>
            </a:r>
            <a:r>
              <a:rPr lang="en-US" sz="5200" dirty="0" err="1">
                <a:solidFill>
                  <a:srgbClr val="003399"/>
                </a:solidFill>
              </a:rPr>
              <a:t>ngày</a:t>
            </a:r>
            <a:r>
              <a:rPr lang="en-US" sz="5200" dirty="0">
                <a:solidFill>
                  <a:srgbClr val="003399"/>
                </a:solidFill>
              </a:rPr>
              <a:t> </a:t>
            </a:r>
            <a:r>
              <a:rPr lang="en-US" sz="5200" dirty="0" err="1">
                <a:solidFill>
                  <a:srgbClr val="003399"/>
                </a:solidFill>
              </a:rPr>
              <a:t>đời</a:t>
            </a:r>
            <a:r>
              <a:rPr lang="en-US" sz="5200" dirty="0">
                <a:solidFill>
                  <a:srgbClr val="003399"/>
                </a:solidFill>
              </a:rPr>
              <a:t> </a:t>
            </a:r>
            <a:r>
              <a:rPr lang="en-US" sz="5200" dirty="0" err="1">
                <a:solidFill>
                  <a:srgbClr val="003399"/>
                </a:solidFill>
              </a:rPr>
              <a:t>chúng</a:t>
            </a:r>
            <a:r>
              <a:rPr lang="en-US" sz="5200" dirty="0">
                <a:solidFill>
                  <a:srgbClr val="003399"/>
                </a:solidFill>
              </a:rPr>
              <a:t> con.</a:t>
            </a:r>
            <a:endParaRPr lang="vi-VN" sz="5200" spc="-150" dirty="0">
              <a:solidFill>
                <a:srgbClr val="003399"/>
              </a:solidFill>
            </a:endParaRPr>
          </a:p>
        </p:txBody>
      </p:sp>
    </p:spTree>
    <p:extLst>
      <p:ext uri="{BB962C8B-B14F-4D97-AF65-F5344CB8AC3E}">
        <p14:creationId xmlns:p14="http://schemas.microsoft.com/office/powerpoint/2010/main" val="126016797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dirty="0">
                <a:solidFill>
                  <a:srgbClr val="FF0000"/>
                </a:solidFill>
                <a:latin typeface="+mj-lt"/>
              </a:rPr>
              <a:t>Tk3:</a:t>
            </a:r>
            <a:r>
              <a:rPr lang="en-US" sz="5200" b="0" spc="-300" dirty="0">
                <a:solidFill>
                  <a:srgbClr val="002060"/>
                </a:solidFill>
                <a:latin typeface="+mj-lt"/>
              </a:rPr>
              <a:t> </a:t>
            </a:r>
            <a:r>
              <a:rPr lang="vi-VN" sz="5200" dirty="0">
                <a:solidFill>
                  <a:srgbClr val="003399"/>
                </a:solidFill>
                <a:latin typeface="+mj-lt"/>
              </a:rPr>
              <a:t>Lòng tràn đầy sướng vui, hân hoan trong tâm hồn. Vì được Chúa ở bên con an chí vững lòng. Nguồn hạnh phúc của con, nguồn gia sản của con, nguyện lòng con được kết hiệp với Chúa luôn.</a:t>
            </a:r>
            <a:endParaRPr lang="vi-VN" sz="5200" b="0" dirty="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0000"/>
                </a:solidFill>
              </a:rPr>
              <a:t>Đk</a:t>
            </a:r>
            <a:r>
              <a:rPr lang="en-US" sz="5200" spc="-150" dirty="0">
                <a:solidFill>
                  <a:srgbClr val="FF0000"/>
                </a:solidFill>
              </a:rPr>
              <a:t>:</a:t>
            </a:r>
            <a:r>
              <a:rPr lang="en-US" sz="5200" spc="-150" dirty="0">
                <a:solidFill>
                  <a:srgbClr val="002060"/>
                </a:solidFill>
              </a:rPr>
              <a:t> </a:t>
            </a:r>
            <a:r>
              <a:rPr lang="vi-VN" sz="5200" dirty="0">
                <a:solidFill>
                  <a:srgbClr val="003399"/>
                </a:solidFill>
              </a:rPr>
              <a:t>Lặng quỳ bên Chúa, ôi Chúa Giêsu </a:t>
            </a:r>
            <a:r>
              <a:rPr lang="en-US" sz="5200" dirty="0">
                <a:solidFill>
                  <a:srgbClr val="003399"/>
                </a:solidFill>
              </a:rPr>
              <a:t>T</a:t>
            </a:r>
            <a:r>
              <a:rPr lang="vi-VN" sz="5200" dirty="0">
                <a:solidFill>
                  <a:srgbClr val="003399"/>
                </a:solidFill>
              </a:rPr>
              <a:t>hánh </a:t>
            </a:r>
            <a:r>
              <a:rPr lang="en-US" sz="5200" dirty="0">
                <a:solidFill>
                  <a:srgbClr val="003399"/>
                </a:solidFill>
              </a:rPr>
              <a:t>T</a:t>
            </a:r>
            <a:r>
              <a:rPr lang="vi-VN" sz="5200" dirty="0">
                <a:solidFill>
                  <a:srgbClr val="003399"/>
                </a:solidFill>
              </a:rPr>
              <a:t>hể, hồn tràn niềm vui chẳng biết nói sao nên lời. Vì </a:t>
            </a:r>
            <a:r>
              <a:rPr lang="en-US" sz="5200" dirty="0" err="1">
                <a:solidFill>
                  <a:srgbClr val="003399"/>
                </a:solidFill>
              </a:rPr>
              <a:t>mến</a:t>
            </a:r>
            <a:r>
              <a:rPr lang="en-US" sz="5200" dirty="0">
                <a:solidFill>
                  <a:srgbClr val="003399"/>
                </a:solidFill>
              </a:rPr>
              <a:t> </a:t>
            </a:r>
            <a:r>
              <a:rPr lang="vi-VN" sz="5200" dirty="0">
                <a:solidFill>
                  <a:srgbClr val="003399"/>
                </a:solidFill>
              </a:rPr>
              <a:t>thương con Chúa đã hiện hữu nơi đây, </a:t>
            </a:r>
            <a:r>
              <a:rPr lang="en-US" sz="5200" dirty="0" err="1">
                <a:solidFill>
                  <a:srgbClr val="003399"/>
                </a:solidFill>
              </a:rPr>
              <a:t>nguồn</a:t>
            </a:r>
            <a:r>
              <a:rPr lang="en-US" sz="5200" dirty="0">
                <a:solidFill>
                  <a:srgbClr val="003399"/>
                </a:solidFill>
              </a:rPr>
              <a:t> </a:t>
            </a:r>
            <a:r>
              <a:rPr lang="en-US" sz="5200" dirty="0" err="1">
                <a:solidFill>
                  <a:srgbClr val="003399"/>
                </a:solidFill>
              </a:rPr>
              <a:t>suối</a:t>
            </a:r>
            <a:r>
              <a:rPr lang="en-US" sz="5200" dirty="0">
                <a:solidFill>
                  <a:srgbClr val="003399"/>
                </a:solidFill>
              </a:rPr>
              <a:t> </a:t>
            </a:r>
            <a:r>
              <a:rPr lang="en-US" sz="5200" dirty="0" err="1">
                <a:solidFill>
                  <a:srgbClr val="003399"/>
                </a:solidFill>
              </a:rPr>
              <a:t>ân</a:t>
            </a:r>
            <a:r>
              <a:rPr lang="en-US" sz="5200" dirty="0">
                <a:solidFill>
                  <a:srgbClr val="003399"/>
                </a:solidFill>
              </a:rPr>
              <a:t> </a:t>
            </a:r>
            <a:r>
              <a:rPr lang="en-US" sz="5200" dirty="0" err="1">
                <a:solidFill>
                  <a:srgbClr val="003399"/>
                </a:solidFill>
              </a:rPr>
              <a:t>thiêng</a:t>
            </a:r>
            <a:r>
              <a:rPr lang="en-US" sz="5200" dirty="0">
                <a:solidFill>
                  <a:srgbClr val="003399"/>
                </a:solidFill>
              </a:rPr>
              <a:t> </a:t>
            </a:r>
            <a:r>
              <a:rPr lang="en-US" sz="5200" dirty="0" err="1">
                <a:solidFill>
                  <a:srgbClr val="003399"/>
                </a:solidFill>
              </a:rPr>
              <a:t>nuôi</a:t>
            </a:r>
            <a:r>
              <a:rPr lang="en-US" sz="5200" dirty="0">
                <a:solidFill>
                  <a:srgbClr val="003399"/>
                </a:solidFill>
              </a:rPr>
              <a:t> d</a:t>
            </a:r>
            <a:r>
              <a:rPr lang="vi-VN" sz="5200" dirty="0">
                <a:solidFill>
                  <a:srgbClr val="003399"/>
                </a:solidFill>
              </a:rPr>
              <a:t>ư</a:t>
            </a:r>
            <a:r>
              <a:rPr lang="en-US" sz="5200" dirty="0" err="1">
                <a:solidFill>
                  <a:srgbClr val="003399"/>
                </a:solidFill>
              </a:rPr>
              <a:t>ỡng</a:t>
            </a:r>
            <a:r>
              <a:rPr lang="en-US" sz="5200" dirty="0">
                <a:solidFill>
                  <a:srgbClr val="003399"/>
                </a:solidFill>
              </a:rPr>
              <a:t> </a:t>
            </a:r>
            <a:r>
              <a:rPr lang="en-US" sz="5200" dirty="0" err="1">
                <a:solidFill>
                  <a:srgbClr val="003399"/>
                </a:solidFill>
              </a:rPr>
              <a:t>tháng</a:t>
            </a:r>
            <a:r>
              <a:rPr lang="en-US" sz="5200" dirty="0">
                <a:solidFill>
                  <a:srgbClr val="003399"/>
                </a:solidFill>
              </a:rPr>
              <a:t> </a:t>
            </a:r>
            <a:r>
              <a:rPr lang="en-US" sz="5200" dirty="0" err="1">
                <a:solidFill>
                  <a:srgbClr val="003399"/>
                </a:solidFill>
              </a:rPr>
              <a:t>ngày</a:t>
            </a:r>
            <a:r>
              <a:rPr lang="en-US" sz="5200" dirty="0">
                <a:solidFill>
                  <a:srgbClr val="003399"/>
                </a:solidFill>
              </a:rPr>
              <a:t> </a:t>
            </a:r>
            <a:r>
              <a:rPr lang="en-US" sz="5200" dirty="0" err="1">
                <a:solidFill>
                  <a:srgbClr val="003399"/>
                </a:solidFill>
              </a:rPr>
              <a:t>đời</a:t>
            </a:r>
            <a:r>
              <a:rPr lang="en-US" sz="5200" dirty="0">
                <a:solidFill>
                  <a:srgbClr val="003399"/>
                </a:solidFill>
              </a:rPr>
              <a:t> </a:t>
            </a:r>
            <a:r>
              <a:rPr lang="en-US" sz="5200" dirty="0" err="1">
                <a:solidFill>
                  <a:srgbClr val="003399"/>
                </a:solidFill>
              </a:rPr>
              <a:t>chúng</a:t>
            </a:r>
            <a:r>
              <a:rPr lang="en-US" sz="5200" dirty="0">
                <a:solidFill>
                  <a:srgbClr val="003399"/>
                </a:solidFill>
              </a:rPr>
              <a:t> con.</a:t>
            </a:r>
            <a:endParaRPr lang="vi-VN" sz="5200" spc="-150" dirty="0">
              <a:solidFill>
                <a:srgbClr val="003399"/>
              </a:solidFill>
            </a:endParaRPr>
          </a:p>
        </p:txBody>
      </p:sp>
    </p:spTree>
    <p:extLst>
      <p:ext uri="{BB962C8B-B14F-4D97-AF65-F5344CB8AC3E}">
        <p14:creationId xmlns:p14="http://schemas.microsoft.com/office/powerpoint/2010/main" val="141547408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lstStyle/>
          <a:p>
            <a:pPr algn="just"/>
            <a:r>
              <a:rPr lang="en-US" sz="5100" u="sng" dirty="0">
                <a:solidFill>
                  <a:srgbClr val="FF0000"/>
                </a:solidFill>
                <a:latin typeface="+mj-lt"/>
              </a:rPr>
              <a:t>T</a:t>
            </a:r>
            <a:r>
              <a:rPr lang="en-US" sz="5100" b="0" u="sng" dirty="0">
                <a:solidFill>
                  <a:srgbClr val="FF0000"/>
                </a:solidFill>
                <a:latin typeface="+mj-lt"/>
              </a:rPr>
              <a:t>k4:</a:t>
            </a:r>
            <a:r>
              <a:rPr lang="en-US" sz="5100" b="0" dirty="0">
                <a:solidFill>
                  <a:srgbClr val="0B297F"/>
                </a:solidFill>
                <a:latin typeface="+mj-lt"/>
              </a:rPr>
              <a:t> </a:t>
            </a:r>
            <a:r>
              <a:rPr lang="vi-VN" sz="5100" dirty="0">
                <a:solidFill>
                  <a:srgbClr val="003399"/>
                </a:solidFill>
                <a:latin typeface="+mj-lt"/>
              </a:rPr>
              <a:t>Ngài hãy hướng dẫn con biết sống theo gương Ngài, trở nên tấm bánh thơm cho nhân thế hưởng dùng. Đời con sẽ hiến thân, vì hạnh phúc thế nhân, Ngài ơi xin dạy con tình yêu hiến thân</a:t>
            </a:r>
            <a:endParaRPr lang="vi-VN" sz="5100" b="0" dirty="0">
              <a:solidFill>
                <a:srgbClr val="003399"/>
              </a:solidFill>
              <a:latin typeface="+mj-lt"/>
            </a:endParaRPr>
          </a:p>
        </p:txBody>
      </p:sp>
    </p:spTree>
    <p:extLst>
      <p:ext uri="{BB962C8B-B14F-4D97-AF65-F5344CB8AC3E}">
        <p14:creationId xmlns:p14="http://schemas.microsoft.com/office/powerpoint/2010/main" val="103240782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spc="-150" dirty="0" err="1">
                <a:solidFill>
                  <a:srgbClr val="FF0000"/>
                </a:solidFill>
              </a:rPr>
              <a:t>Đk</a:t>
            </a:r>
            <a:r>
              <a:rPr lang="en-US" sz="5200" spc="-150" dirty="0">
                <a:solidFill>
                  <a:srgbClr val="FF0000"/>
                </a:solidFill>
              </a:rPr>
              <a:t>:</a:t>
            </a:r>
            <a:r>
              <a:rPr lang="en-US" sz="5200" spc="-150" dirty="0">
                <a:solidFill>
                  <a:srgbClr val="002060"/>
                </a:solidFill>
              </a:rPr>
              <a:t> </a:t>
            </a:r>
            <a:r>
              <a:rPr lang="vi-VN" sz="5200" dirty="0">
                <a:solidFill>
                  <a:srgbClr val="003399"/>
                </a:solidFill>
              </a:rPr>
              <a:t>Lặng quỳ bên Chúa, ôi Chúa Giêsu </a:t>
            </a:r>
            <a:r>
              <a:rPr lang="en-US" sz="5200" dirty="0">
                <a:solidFill>
                  <a:srgbClr val="003399"/>
                </a:solidFill>
              </a:rPr>
              <a:t>T</a:t>
            </a:r>
            <a:r>
              <a:rPr lang="vi-VN" sz="5200" dirty="0">
                <a:solidFill>
                  <a:srgbClr val="003399"/>
                </a:solidFill>
              </a:rPr>
              <a:t>hánh </a:t>
            </a:r>
            <a:r>
              <a:rPr lang="en-US" sz="5200" dirty="0">
                <a:solidFill>
                  <a:srgbClr val="003399"/>
                </a:solidFill>
              </a:rPr>
              <a:t>T</a:t>
            </a:r>
            <a:r>
              <a:rPr lang="vi-VN" sz="5200" dirty="0">
                <a:solidFill>
                  <a:srgbClr val="003399"/>
                </a:solidFill>
              </a:rPr>
              <a:t>hể, hồn tràn niềm vui chẳng biết nói sao nên lời. Vì </a:t>
            </a:r>
            <a:r>
              <a:rPr lang="en-US" sz="5200" dirty="0" err="1">
                <a:solidFill>
                  <a:srgbClr val="003399"/>
                </a:solidFill>
              </a:rPr>
              <a:t>mến</a:t>
            </a:r>
            <a:r>
              <a:rPr lang="en-US" sz="5200" dirty="0">
                <a:solidFill>
                  <a:srgbClr val="003399"/>
                </a:solidFill>
              </a:rPr>
              <a:t> </a:t>
            </a:r>
            <a:r>
              <a:rPr lang="vi-VN" sz="5200" dirty="0">
                <a:solidFill>
                  <a:srgbClr val="003399"/>
                </a:solidFill>
              </a:rPr>
              <a:t>thương con Chúa đã hiện hữu nơi đây, </a:t>
            </a:r>
            <a:r>
              <a:rPr lang="en-US" sz="5200" dirty="0" err="1">
                <a:solidFill>
                  <a:srgbClr val="003399"/>
                </a:solidFill>
              </a:rPr>
              <a:t>nguồn</a:t>
            </a:r>
            <a:r>
              <a:rPr lang="en-US" sz="5200" dirty="0">
                <a:solidFill>
                  <a:srgbClr val="003399"/>
                </a:solidFill>
              </a:rPr>
              <a:t> </a:t>
            </a:r>
            <a:r>
              <a:rPr lang="en-US" sz="5200" dirty="0" err="1">
                <a:solidFill>
                  <a:srgbClr val="003399"/>
                </a:solidFill>
              </a:rPr>
              <a:t>suối</a:t>
            </a:r>
            <a:r>
              <a:rPr lang="en-US" sz="5200" dirty="0">
                <a:solidFill>
                  <a:srgbClr val="003399"/>
                </a:solidFill>
              </a:rPr>
              <a:t> </a:t>
            </a:r>
            <a:r>
              <a:rPr lang="en-US" sz="5200" dirty="0" err="1">
                <a:solidFill>
                  <a:srgbClr val="003399"/>
                </a:solidFill>
              </a:rPr>
              <a:t>ân</a:t>
            </a:r>
            <a:r>
              <a:rPr lang="en-US" sz="5200" dirty="0">
                <a:solidFill>
                  <a:srgbClr val="003399"/>
                </a:solidFill>
              </a:rPr>
              <a:t> </a:t>
            </a:r>
            <a:r>
              <a:rPr lang="en-US" sz="5200" dirty="0" err="1">
                <a:solidFill>
                  <a:srgbClr val="003399"/>
                </a:solidFill>
              </a:rPr>
              <a:t>thiêng</a:t>
            </a:r>
            <a:r>
              <a:rPr lang="en-US" sz="5200" dirty="0">
                <a:solidFill>
                  <a:srgbClr val="003399"/>
                </a:solidFill>
              </a:rPr>
              <a:t> </a:t>
            </a:r>
            <a:r>
              <a:rPr lang="en-US" sz="5200" dirty="0" err="1">
                <a:solidFill>
                  <a:srgbClr val="003399"/>
                </a:solidFill>
              </a:rPr>
              <a:t>nuôi</a:t>
            </a:r>
            <a:r>
              <a:rPr lang="en-US" sz="5200" dirty="0">
                <a:solidFill>
                  <a:srgbClr val="003399"/>
                </a:solidFill>
              </a:rPr>
              <a:t> d</a:t>
            </a:r>
            <a:r>
              <a:rPr lang="vi-VN" sz="5200" dirty="0">
                <a:solidFill>
                  <a:srgbClr val="003399"/>
                </a:solidFill>
              </a:rPr>
              <a:t>ư</a:t>
            </a:r>
            <a:r>
              <a:rPr lang="en-US" sz="5200" dirty="0" err="1">
                <a:solidFill>
                  <a:srgbClr val="003399"/>
                </a:solidFill>
              </a:rPr>
              <a:t>ỡng</a:t>
            </a:r>
            <a:r>
              <a:rPr lang="en-US" sz="5200" dirty="0">
                <a:solidFill>
                  <a:srgbClr val="003399"/>
                </a:solidFill>
              </a:rPr>
              <a:t> </a:t>
            </a:r>
            <a:r>
              <a:rPr lang="en-US" sz="5200" dirty="0" err="1">
                <a:solidFill>
                  <a:srgbClr val="003399"/>
                </a:solidFill>
              </a:rPr>
              <a:t>tháng</a:t>
            </a:r>
            <a:r>
              <a:rPr lang="en-US" sz="5200" dirty="0">
                <a:solidFill>
                  <a:srgbClr val="003399"/>
                </a:solidFill>
              </a:rPr>
              <a:t> </a:t>
            </a:r>
            <a:r>
              <a:rPr lang="en-US" sz="5200" dirty="0" err="1">
                <a:solidFill>
                  <a:srgbClr val="003399"/>
                </a:solidFill>
              </a:rPr>
              <a:t>ngày</a:t>
            </a:r>
            <a:r>
              <a:rPr lang="en-US" sz="5200" dirty="0">
                <a:solidFill>
                  <a:srgbClr val="003399"/>
                </a:solidFill>
              </a:rPr>
              <a:t> </a:t>
            </a:r>
            <a:r>
              <a:rPr lang="en-US" sz="5200" dirty="0" err="1">
                <a:solidFill>
                  <a:srgbClr val="003399"/>
                </a:solidFill>
              </a:rPr>
              <a:t>đời</a:t>
            </a:r>
            <a:r>
              <a:rPr lang="en-US" sz="5200" dirty="0">
                <a:solidFill>
                  <a:srgbClr val="003399"/>
                </a:solidFill>
              </a:rPr>
              <a:t> </a:t>
            </a:r>
            <a:r>
              <a:rPr lang="en-US" sz="5200" dirty="0" err="1">
                <a:solidFill>
                  <a:srgbClr val="003399"/>
                </a:solidFill>
              </a:rPr>
              <a:t>chúng</a:t>
            </a:r>
            <a:r>
              <a:rPr lang="en-US" sz="5200" dirty="0">
                <a:solidFill>
                  <a:srgbClr val="003399"/>
                </a:solidFill>
              </a:rPr>
              <a:t> con.</a:t>
            </a:r>
            <a:endParaRPr lang="vi-VN" sz="5200" spc="-150" dirty="0">
              <a:solidFill>
                <a:srgbClr val="003399"/>
              </a:solidFill>
            </a:endParaRPr>
          </a:p>
        </p:txBody>
      </p:sp>
    </p:spTree>
    <p:extLst>
      <p:ext uri="{BB962C8B-B14F-4D97-AF65-F5344CB8AC3E}">
        <p14:creationId xmlns:p14="http://schemas.microsoft.com/office/powerpoint/2010/main" val="275949750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a:ln w="11430"/>
                <a:solidFill>
                  <a:srgbClr val="FF0000"/>
                </a:solidFill>
                <a:cs typeface="Arial" panose="020B0604020202020204" pitchFamily="34" charset="0"/>
              </a:rPr>
              <a:t>Ca Kết Lễ</a:t>
            </a:r>
          </a:p>
          <a:p>
            <a:pPr algn="ctr" fontAlgn="base">
              <a:spcBef>
                <a:spcPct val="0"/>
              </a:spcBef>
              <a:spcAft>
                <a:spcPct val="0"/>
              </a:spcAft>
            </a:pPr>
            <a:r>
              <a:rPr lang="en-US" sz="8800">
                <a:ln w="11430"/>
                <a:solidFill>
                  <a:srgbClr val="FF0000"/>
                </a:solidFill>
                <a:cs typeface="Arial" panose="020B0604020202020204" pitchFamily="34" charset="0"/>
              </a:rPr>
              <a:t>Trong An Bình</a:t>
            </a:r>
          </a:p>
          <a:p>
            <a:pPr algn="ctr" fontAlgn="base">
              <a:spcBef>
                <a:spcPct val="0"/>
              </a:spcBef>
              <a:spcAft>
                <a:spcPct val="0"/>
              </a:spcAft>
            </a:pPr>
            <a:r>
              <a:rPr lang="en-US" sz="6600" i="1">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a:solidFill>
                  <a:srgbClr val="FF0000"/>
                </a:solidFill>
                <a:latin typeface="+mj-lt"/>
                <a:cs typeface="Arial" panose="020B0604020202020204" pitchFamily="34" charset="0"/>
              </a:rPr>
              <a:t>Đk</a:t>
            </a:r>
            <a:r>
              <a:rPr lang="en-US" sz="5400" b="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3790425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a:solidFill>
                  <a:srgbClr val="FF0000"/>
                </a:solidFill>
                <a:latin typeface="+mj-lt"/>
              </a:rPr>
              <a:t>Tk</a:t>
            </a:r>
            <a:r>
              <a:rPr lang="vi-VN" sz="7200" b="0" u="sng" spc="-300">
                <a:solidFill>
                  <a:srgbClr val="FF0000"/>
                </a:solidFill>
                <a:latin typeface="+mj-lt"/>
              </a:rPr>
              <a:t>2</a:t>
            </a:r>
            <a:r>
              <a:rPr lang="en-US" sz="7200" b="0" u="sng" spc="-300">
                <a:solidFill>
                  <a:srgbClr val="FF0000"/>
                </a:solidFill>
                <a:latin typeface="+mj-lt"/>
              </a:rPr>
              <a:t>:</a:t>
            </a:r>
            <a:r>
              <a:rPr lang="vi-VN" sz="7200" b="0" spc="-300">
                <a:solidFill>
                  <a:srgbClr val="FF0000"/>
                </a:solidFill>
                <a:latin typeface="+mj-lt"/>
              </a:rPr>
              <a:t> </a:t>
            </a:r>
            <a:r>
              <a:rPr lang="vi-VN" sz="7200" b="0" spc="-300">
                <a:solidFill>
                  <a:srgbClr val="003399"/>
                </a:solidFill>
                <a:latin typeface="+mj-lt"/>
              </a:rPr>
              <a:t>Vì từ đây Mình Máu Chúa nuôi dưỡng con.</a:t>
            </a:r>
            <a:r>
              <a:rPr lang="en-US" sz="7200" b="0" spc="-30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p>
        </p:txBody>
      </p:sp>
    </p:spTree>
    <p:extLst>
      <p:ext uri="{BB962C8B-B14F-4D97-AF65-F5344CB8AC3E}">
        <p14:creationId xmlns:p14="http://schemas.microsoft.com/office/powerpoint/2010/main" val="15425616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Tk1</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dirty="0">
                <a:solidFill>
                  <a:srgbClr val="003399"/>
                </a:solidFill>
              </a:rPr>
              <a:t>Hãy mau về đây chung tiếng ca mừng. Thế nhân tội lỗi Người luôn mãi thương. Dẫu đã về trời vẫn sống giữa đời. Ban Mình Máu Thánh nuôi hồn người khắp nơi.</a:t>
            </a:r>
            <a:endParaRPr lang="vi-VN" sz="6600"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dirty="0" err="1">
                <a:solidFill>
                  <a:srgbClr val="FF0000"/>
                </a:solidFill>
                <a:latin typeface="+mj-lt"/>
                <a:cs typeface="Arial" panose="020B0604020202020204" pitchFamily="34" charset="0"/>
              </a:rPr>
              <a:t>Đk</a:t>
            </a:r>
            <a:r>
              <a:rPr lang="en-US" sz="5400" b="0" dirty="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Chúa</a:t>
            </a:r>
            <a:r>
              <a:rPr lang="en-US" sz="5400" b="0" dirty="0">
                <a:solidFill>
                  <a:srgbClr val="003399"/>
                </a:solidFill>
                <a:latin typeface="+mj-lt"/>
                <a:cs typeface="Arial" panose="020B0604020202020204" pitchFamily="34" charset="0"/>
              </a:rPr>
              <a:t>. </a:t>
            </a:r>
            <a:r>
              <a:rPr lang="vi-VN" sz="5400" b="0" dirty="0">
                <a:solidFill>
                  <a:srgbClr val="003399"/>
                </a:solidFill>
                <a:latin typeface="+mj-lt"/>
                <a:cs typeface="Arial" panose="020B0604020202020204" pitchFamily="34" charset="0"/>
              </a:rPr>
              <a:t>Xin tri ân Ngài, xin tri ân Ngài, đến muôn đời tình thương Chúa như đất trời.</a:t>
            </a:r>
          </a:p>
        </p:txBody>
      </p:sp>
    </p:spTree>
    <p:extLst>
      <p:ext uri="{BB962C8B-B14F-4D97-AF65-F5344CB8AC3E}">
        <p14:creationId xmlns:p14="http://schemas.microsoft.com/office/powerpoint/2010/main" val="27044478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Đk</a:t>
            </a:r>
            <a:r>
              <a:rPr lang="vi-VN" sz="5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dirty="0">
                <a:solidFill>
                  <a:srgbClr val="003399"/>
                </a:solidFill>
              </a:rPr>
              <a:t>Người ơi mau tới tôn thờ Mình Máu Thánh. Thần lương nuôi dưỡng linh hồn giữa trần gian. Người ơi mau tới lãnh nhận Mình Máu Thánh. Sức sống nuôi hồn về tới quê thanh nhàn.</a:t>
            </a:r>
            <a:endParaRPr lang="vi-VN" sz="600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949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883</TotalTime>
  <Words>1957</Words>
  <Application>Microsoft Office PowerPoint</Application>
  <PresentationFormat>On-screen Show (16:9)</PresentationFormat>
  <Paragraphs>126</Paragraphs>
  <Slides>81</Slides>
  <Notes>8</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81</vt:i4>
      </vt:variant>
    </vt:vector>
  </HeadingPairs>
  <TitlesOfParts>
    <vt:vector size="102" baseType="lpstr">
      <vt:lpstr>Arial</vt:lpstr>
      <vt:lpstr>Calibri</vt:lpstr>
      <vt:lpstr>Times New Roman</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2_Default Design</vt:lpstr>
      <vt:lpstr>4_Default Design</vt:lpstr>
      <vt:lpstr>4_Office Theme</vt:lpstr>
      <vt:lpstr>7_Office Theme</vt:lpstr>
      <vt:lpstr>6_Office Theme</vt:lpstr>
      <vt:lpstr>3_Office Theme</vt:lpstr>
      <vt:lpstr>8_Office Theme</vt:lpstr>
      <vt:lpstr>PowerPoint Presentation</vt:lpstr>
      <vt:lpstr>Tập Hát Cộng Đoàn</vt:lpstr>
      <vt:lpstr>Đk: Tôi nâng chén mừng ơn cứu độ và kêu cầu danh thánh Chúa liên.</vt:lpstr>
      <vt:lpstr> </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Tk1: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MÌNH MÁU CHÚA Lm. Quang uy </vt:lpstr>
      <vt:lpstr>***: Giọt nước tan trong rượu dâng tiến Ngài! Hình bánh tinh khiết dâng lên thành tâm, Chúa ơi! Đây của lễ thay cuộc đời con kính dâng! </vt:lpstr>
      <vt:lpstr>***: Trầm hương ngát bay dâng bao lời kinh thiết tha. Chúa ơi! đến muôn đời hằng ghi nhớ nhiệm tích do tình yêu biết lấy chi báo đền. </vt:lpstr>
      <vt:lpstr>***: Linh hồn con khát khao, Máu Ngài nuôi hồn con. Hồn con luôn khát khao Thân Ngài nuôi linh hồn. Hồn con luôn khát khao Máu Mình Chúa suốt đời!</vt:lpstr>
      <vt:lpstr>***: Giọt nước tan trong rượu dâng tiến Ngài! Hình bánh tinh khiết dâng lên thành tâm, Chúa ơi! Đây của lễ thay cuộc đời con kính dâng! </vt:lpstr>
      <vt:lpstr>***: Trầm hương ngát bay dâng bao lời kinh thiết tha. Chúa ơi, đến muôn đời hằng ghi nhớ nhiệm tích do tình yêu biết lấy chi báo đền.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tnttvietnam@outlook.com</cp:lastModifiedBy>
  <cp:revision>163</cp:revision>
  <dcterms:created xsi:type="dcterms:W3CDTF">2021-05-09T08:36:44Z</dcterms:created>
  <dcterms:modified xsi:type="dcterms:W3CDTF">2024-05-17T05:42:41Z</dcterms:modified>
</cp:coreProperties>
</file>