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Lst>
  <p:notesMasterIdLst>
    <p:notesMasterId r:id="rId77"/>
  </p:notesMasterIdLst>
  <p:sldIdLst>
    <p:sldId id="8826" r:id="rId9"/>
    <p:sldId id="8872" r:id="rId10"/>
    <p:sldId id="8901" r:id="rId11"/>
    <p:sldId id="8914" r:id="rId12"/>
    <p:sldId id="8920" r:id="rId13"/>
    <p:sldId id="316" r:id="rId14"/>
    <p:sldId id="723" r:id="rId15"/>
    <p:sldId id="8799" r:id="rId16"/>
    <p:sldId id="8856" r:id="rId17"/>
    <p:sldId id="8885" r:id="rId18"/>
    <p:sldId id="8918" r:id="rId19"/>
    <p:sldId id="8921" r:id="rId20"/>
    <p:sldId id="730" r:id="rId21"/>
    <p:sldId id="1128" r:id="rId22"/>
    <p:sldId id="1129" r:id="rId23"/>
    <p:sldId id="8886" r:id="rId24"/>
    <p:sldId id="8857" r:id="rId25"/>
    <p:sldId id="8887" r:id="rId26"/>
    <p:sldId id="1131" r:id="rId27"/>
    <p:sldId id="8888" r:id="rId28"/>
    <p:sldId id="8858" r:id="rId29"/>
    <p:sldId id="8889" r:id="rId30"/>
    <p:sldId id="1133" r:id="rId31"/>
    <p:sldId id="8891" r:id="rId32"/>
    <p:sldId id="8922" r:id="rId33"/>
    <p:sldId id="8919" r:id="rId34"/>
    <p:sldId id="1141" r:id="rId35"/>
    <p:sldId id="8776" r:id="rId36"/>
    <p:sldId id="302" r:id="rId37"/>
    <p:sldId id="303" r:id="rId38"/>
    <p:sldId id="304" r:id="rId39"/>
    <p:sldId id="305" r:id="rId40"/>
    <p:sldId id="306" r:id="rId41"/>
    <p:sldId id="307" r:id="rId42"/>
    <p:sldId id="417" r:id="rId43"/>
    <p:sldId id="308" r:id="rId44"/>
    <p:sldId id="309" r:id="rId45"/>
    <p:sldId id="310" r:id="rId46"/>
    <p:sldId id="311" r:id="rId47"/>
    <p:sldId id="312" r:id="rId48"/>
    <p:sldId id="8923" r:id="rId49"/>
    <p:sldId id="341" r:id="rId50"/>
    <p:sldId id="1016" r:id="rId51"/>
    <p:sldId id="1101" r:id="rId52"/>
    <p:sldId id="8892" r:id="rId53"/>
    <p:sldId id="8926" r:id="rId54"/>
    <p:sldId id="8854" r:id="rId55"/>
    <p:sldId id="9775" r:id="rId56"/>
    <p:sldId id="8828" r:id="rId57"/>
    <p:sldId id="346" r:id="rId58"/>
    <p:sldId id="348" r:id="rId59"/>
    <p:sldId id="1005" r:id="rId60"/>
    <p:sldId id="8757" r:id="rId61"/>
    <p:sldId id="8927" r:id="rId62"/>
    <p:sldId id="8928" r:id="rId63"/>
    <p:sldId id="8894" r:id="rId64"/>
    <p:sldId id="8929" r:id="rId65"/>
    <p:sldId id="8930" r:id="rId66"/>
    <p:sldId id="8759" r:id="rId67"/>
    <p:sldId id="8931" r:id="rId68"/>
    <p:sldId id="8932" r:id="rId69"/>
    <p:sldId id="8855" r:id="rId70"/>
    <p:sldId id="445" r:id="rId71"/>
    <p:sldId id="294" r:id="rId72"/>
    <p:sldId id="9749" r:id="rId73"/>
    <p:sldId id="295" r:id="rId74"/>
    <p:sldId id="9774" r:id="rId75"/>
    <p:sldId id="8925"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00" d="100"/>
          <a:sy n="100" d="100"/>
        </p:scale>
        <p:origin x="-2338" y="-1229"/>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271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a:solidFill>
                  <a:srgbClr val="FFFF00"/>
                </a:solidFill>
              </a:rPr>
              <a:t>Bài</a:t>
            </a:r>
            <a:r>
              <a:rPr lang="en-US" sz="2800" b="1" u="sng" dirty="0">
                <a:solidFill>
                  <a:srgbClr val="FFFF00"/>
                </a:solidFill>
              </a:rPr>
              <a:t> </a:t>
            </a:r>
            <a:r>
              <a:rPr lang="en-US" sz="2800" b="1" u="sng" dirty="0" err="1">
                <a:solidFill>
                  <a:srgbClr val="FFFF00"/>
                </a:solidFill>
              </a:rPr>
              <a:t>Đọc</a:t>
            </a:r>
            <a:r>
              <a:rPr lang="en-US" sz="2800" b="1" u="sng" dirty="0">
                <a:solidFill>
                  <a:srgbClr val="FFFF00"/>
                </a:solidFill>
              </a:rPr>
              <a:t> 1</a:t>
            </a:r>
          </a:p>
          <a:p>
            <a:r>
              <a:rPr lang="vi-VN" sz="2800" b="1" i="1" dirty="0">
                <a:solidFill>
                  <a:schemeClr val="bg1"/>
                </a:solidFill>
              </a:rPr>
              <a:t>Tôi đã không che mặt khi bị mắng nhiếc phỉ nhổ, tôi biết mình sẽ không phải thẹn thùng.</a:t>
            </a: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Trời, nếu thương tình, hẳn là Ngài lo giải thoát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621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xem vắn dài, mắt căm hờn nhìn chòng chọc con nhạo báng.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754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solidFill>
                  <a:srgbClr val="FFFF00"/>
                </a:solidFill>
                <a:latin typeface="+mj-lt"/>
                <a:cs typeface="Times New Roman" pitchFamily="18" charset="0"/>
              </a:rPr>
              <a:t>TẬP HÁT CỘNG ĐOÀN</a:t>
            </a:r>
          </a:p>
        </p:txBody>
      </p:sp>
    </p:spTree>
    <p:extLst>
      <p:ext uri="{BB962C8B-B14F-4D97-AF65-F5344CB8AC3E}">
        <p14:creationId xmlns:p14="http://schemas.microsoft.com/office/powerpoint/2010/main" val="3024185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71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3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584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4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567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a:solidFill>
                  <a:srgbClr val="FFFF00"/>
                </a:solidFill>
              </a:rPr>
              <a:t>Bài</a:t>
            </a:r>
            <a:r>
              <a:rPr lang="en-US" sz="2800" b="1" u="sng" dirty="0">
                <a:solidFill>
                  <a:srgbClr val="FFFF00"/>
                </a:solidFill>
              </a:rPr>
              <a:t> </a:t>
            </a:r>
            <a:r>
              <a:rPr lang="en-US" sz="2800" b="1" u="sng" dirty="0" err="1">
                <a:solidFill>
                  <a:srgbClr val="FFFF00"/>
                </a:solidFill>
              </a:rPr>
              <a:t>Đọc</a:t>
            </a:r>
            <a:r>
              <a:rPr lang="en-US" sz="2800" b="1" u="sng" dirty="0">
                <a:solidFill>
                  <a:srgbClr val="FFFF00"/>
                </a:solidFill>
              </a:rPr>
              <a:t> 2</a:t>
            </a:r>
          </a:p>
          <a:p>
            <a:r>
              <a:rPr lang="vi-VN" sz="2800" b="1" i="1" dirty="0">
                <a:solidFill>
                  <a:prstClr val="white"/>
                </a:solidFill>
              </a:rPr>
              <a:t>Đức Ki-tô đã tự khiêm tự hạ, nên Thiên Chúa đã siêu tôn Người.</a:t>
            </a: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a:solidFill>
                  <a:schemeClr val="bg1"/>
                </a:solidFill>
                <a:effectLst>
                  <a:outerShdw blurRad="38100" dist="38100" dir="2700000" algn="tl">
                    <a:srgbClr val="000000">
                      <a:alpha val="43137"/>
                    </a:srgbClr>
                  </a:outerShdw>
                </a:effectLst>
              </a:rPr>
              <a:t>Đức 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endParaRPr lang="en-US" sz="4000" b="1" u="sng">
              <a:solidFill>
                <a:srgbClr val="FFFF00"/>
              </a:solidFill>
            </a:endParaRPr>
          </a:p>
        </p:txBody>
      </p:sp>
    </p:spTree>
    <p:extLst>
      <p:ext uri="{BB962C8B-B14F-4D97-AF65-F5344CB8AC3E}">
        <p14:creationId xmlns:p14="http://schemas.microsoft.com/office/powerpoint/2010/main" val="2798365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03643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a:solidFill>
                  <a:schemeClr val="bg1"/>
                </a:solidFill>
                <a:effectLst>
                  <a:outerShdw blurRad="38100" dist="38100" dir="2700000" algn="tl">
                    <a:srgbClr val="000000">
                      <a:alpha val="43137"/>
                    </a:srgbClr>
                  </a:outerShdw>
                </a:effectLst>
              </a:rPr>
              <a:t>Đức 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endParaRPr lang="en-US" sz="4000" b="1" u="sng">
              <a:solidFill>
                <a:srgbClr val="FFFF00"/>
              </a:solidFill>
              <a:latin typeface="+mj-lt"/>
            </a:endParaRPr>
          </a:p>
        </p:txBody>
      </p:sp>
    </p:spTree>
    <p:extLst>
      <p:ext uri="{BB962C8B-B14F-4D97-AF65-F5344CB8AC3E}">
        <p14:creationId xmlns:p14="http://schemas.microsoft.com/office/powerpoint/2010/main" val="365128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a:solidFill>
                  <a:schemeClr val="bg1"/>
                </a:solidFill>
              </a:rPr>
              <a:t>ôm 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a:solidFill>
                  <a:srgbClr val="FFFF00"/>
                </a:solidFill>
              </a:rPr>
              <a:t>LỜI NGUYỆN TÍN HỮU</a:t>
            </a:r>
          </a:p>
          <a:p>
            <a:pPr algn="ctr"/>
            <a:r>
              <a:rPr lang="en-US" sz="3600" dirty="0">
                <a:solidFill>
                  <a:srgbClr val="FFFF00"/>
                </a:solidFill>
              </a:rPr>
              <a:t>CHÚA NHẬT LỄ LÁ NĂM B</a:t>
            </a:r>
          </a:p>
        </p:txBody>
      </p:sp>
    </p:spTree>
    <p:extLst>
      <p:ext uri="{BB962C8B-B14F-4D97-AF65-F5344CB8AC3E}">
        <p14:creationId xmlns:p14="http://schemas.microsoft.com/office/powerpoint/2010/main" val="99782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a:solidFill>
                  <a:schemeClr val="bg1"/>
                </a:solidFill>
              </a:rPr>
              <a:t>LỄ DÂNG MÙA CỨU ĐỘ</a:t>
            </a:r>
            <a:r>
              <a:rPr lang="en-US" dirty="0"/>
              <a:t/>
            </a:r>
            <a:br>
              <a:rPr lang="en-US" dirty="0"/>
            </a:br>
            <a:r>
              <a:rPr lang="en-US" dirty="0" err="1">
                <a:solidFill>
                  <a:schemeClr val="bg1"/>
                </a:solidFill>
              </a:rPr>
              <a:t>Viết</a:t>
            </a:r>
            <a:r>
              <a:rPr lang="en-US" dirty="0">
                <a:solidFill>
                  <a:schemeClr val="bg1"/>
                </a:solidFill>
              </a:rPr>
              <a:t> Chung</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Tk1:</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vi-VN" sz="5600" b="1" dirty="0">
                <a:solidFill>
                  <a:schemeClr val="bg1"/>
                </a:solidFill>
              </a:rPr>
              <a:t>Lễ dâng là thông phần trong ơn cứu rỗi, tình yêu bao la ngàn đời, sớt chia cay đắng buồn vui, Chúa đã chịu chết vì con để tẩy rữa hồn con nên mới.</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i="0" u="sng" dirty="0">
                <a:solidFill>
                  <a:srgbClr val="FFFF00"/>
                </a:solidFill>
                <a:effectLst>
                  <a:outerShdw blurRad="38100" dist="38100" dir="2700000" algn="tl">
                    <a:srgbClr val="000000">
                      <a:alpha val="43137"/>
                    </a:srgbClr>
                  </a:outerShdw>
                </a:effectLst>
                <a:latin typeface="+mj-lt"/>
              </a:rPr>
              <a:t>Ð</a:t>
            </a:r>
            <a:r>
              <a:rPr lang="en-US" sz="6000" b="1" i="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i="0" u="sng" dirty="0">
                <a:solidFill>
                  <a:srgbClr val="FFFF00"/>
                </a:solidFill>
                <a:effectLst>
                  <a:outerShdw blurRad="38100" dist="38100" dir="2700000" algn="tl">
                    <a:srgbClr val="000000">
                      <a:alpha val="43137"/>
                    </a:srgbClr>
                  </a:outerShdw>
                </a:effectLst>
                <a:latin typeface="+mj-lt"/>
              </a:rPr>
              <a:t>:</a:t>
            </a:r>
            <a:r>
              <a:rPr lang="vi-VN" sz="6000" b="1" i="0"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Tk2:</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vi-VN" sz="5600" b="1" dirty="0">
                <a:solidFill>
                  <a:schemeClr val="bg1"/>
                </a:solidFill>
              </a:rPr>
              <a:t>Lễ dâng là tâm tình ăn năn thống hối, lạy Cha xin Cha nhận lời, thứ tha tội lỗi trần ai, xót thương nhìn đến mọi nơi và mở lượng từ bi nhân ái.</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9122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i="0" u="sng" dirty="0">
                <a:solidFill>
                  <a:srgbClr val="FFFF00"/>
                </a:solidFill>
                <a:effectLst>
                  <a:outerShdw blurRad="38100" dist="38100" dir="2700000" algn="tl">
                    <a:srgbClr val="000000">
                      <a:alpha val="43137"/>
                    </a:srgbClr>
                  </a:outerShdw>
                </a:effectLst>
                <a:latin typeface="+mj-lt"/>
              </a:rPr>
              <a:t>Ð</a:t>
            </a:r>
            <a:r>
              <a:rPr lang="en-US" sz="6000" b="1" i="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i="0" u="sng" dirty="0">
                <a:solidFill>
                  <a:srgbClr val="FFFF00"/>
                </a:solidFill>
                <a:effectLst>
                  <a:outerShdw blurRad="38100" dist="38100" dir="2700000" algn="tl">
                    <a:srgbClr val="000000">
                      <a:alpha val="43137"/>
                    </a:srgbClr>
                  </a:outerShdw>
                </a:effectLst>
                <a:latin typeface="+mj-lt"/>
              </a:rPr>
              <a:t>:</a:t>
            </a:r>
            <a:r>
              <a:rPr lang="vi-VN" sz="6000" b="1" i="0"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6248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Có</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Một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Tình</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Yêu</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Ân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Đ</a:t>
            </a:r>
            <a:r>
              <a:rPr lang="en-US" sz="6000" b="1" dirty="0" err="1">
                <a:solidFill>
                  <a:schemeClr val="bg1"/>
                </a:solidFill>
                <a:effectLst>
                  <a:outerShdw blurRad="38100" dist="38100" dir="2700000" algn="tl">
                    <a:srgbClr val="000000">
                      <a:alpha val="43137"/>
                    </a:srgbClr>
                  </a:outerShdw>
                </a:effectLst>
                <a:cs typeface="Times New Roman" pitchFamily="18" charset="0"/>
              </a:rPr>
              <a:t>ức</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(Có một Tình yêu) có một Tình Yêu, Tình yêu lạ lùng như thế đó rất bao la hơn đại dương kia, sóng ru hát câu tình ca (Chúa thương con nhiều)</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Chúa thương con nhiều đang khi con còn trong bóng tối, đang khi con là thân yếu đuố,i Chúa đã thương nhìn đến con dắt dìu dẫn đưa trong tình (mối tình) tình yêu thắm nồng!</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1:</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rPr>
              <a:t>Tình nào yêu con hơn bao mối tình trần gian. Tình Người đã chết chỉ vì yêu tha thiết Thánh giá nhuộm máu bằng chứng cho Tình Yêu Đấng Thánh tự hiến làm giá chuộc trần gian.</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(Có một Tình yêu) có một Tình Yêu, Tình yêu lạ lùng như thế đó rất bao la hơn đại dương kia, sóng ru hát câu tình ca (Chúa thương con nhiều)</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3612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Chúa thương con nhiều đang khi con còn trong bóng tối, đang khi con là thân yếu đuố,i Chúa đã thương nhìn đến con dắt dìu dẫn đưa trong tình (mối tình) tình yêu thắm nồng!</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44035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rPr>
              <a:t>Tình nào yêu con đang khi con là tội nhân, là tình thương xót không để con hư mất Chúa muốn dùng con làm chứng nhân Tình yêu, Chúa muốn đời con là khúc nhạc Tình yêu.</a:t>
            </a:r>
            <a:endParaRPr lang="vi-VN"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17428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(Có một Tình yêu) có một Tình Yêu, Tình yêu lạ lùng như thế đó rất bao la hơn đại dương kia, sóng ru hát câu tình ca (Chúa thương con nhiều)</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68533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Chúa thương con nhiều đang khi con còn trong bóng tối, đang khi con là thân yếu đuố,i Chúa đã thương nhìn đến con dắt dìu dẫn đưa trong tình (mối tình) tình yêu thắm nồng!</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4655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a:t>
            </a:r>
            <a:r>
              <a:rPr lang="en-US" sz="6000" b="1" u="sng" dirty="0">
                <a:solidFill>
                  <a:srgbClr val="FFFF00"/>
                </a:solidFill>
                <a:effectLst>
                  <a:outerShdw blurRad="38100" dist="38100" dir="2700000" algn="tl">
                    <a:srgbClr val="000000">
                      <a:alpha val="43137"/>
                    </a:srgbClr>
                  </a:outerShdw>
                </a:effectLst>
                <a:cs typeface="Times New Roman" panose="02020603050405020304" pitchFamily="18" charset="0"/>
              </a:rPr>
              <a:t>3</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rPr>
              <a:t>Tình nào yêu con nâng con lên hàng bạn thân, cùng con liên kết trong Tình Yêu Giao Ước Chúa chiếm đoạt con bằng Thánh Linh dịu êm. Chúa quyến rũ con bằng tiếng gọi Tình yêu</a:t>
            </a:r>
            <a:endParaRPr lang="vi-VN"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Hoan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Vua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Đavit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a:solidFill>
                  <a:srgbClr val="FFFF00"/>
                </a:solidFill>
                <a:effectLst>
                  <a:outerShdw blurRad="38100" dist="38100" dir="2700000" algn="tl">
                    <a:srgbClr val="000000">
                      <a:alpha val="43137"/>
                    </a:srgbClr>
                  </a:outerShdw>
                </a:effectLst>
                <a:latin typeface="+mj-lt"/>
                <a:cs typeface="Times New Roman" pitchFamily="18" charset="0"/>
              </a:rPr>
              <a:t>Lm.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Mi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Trầm</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(Có một Tình yêu) có một Tình Yêu, Tình yêu lạ lùng như thế đó rất bao la hơn đại dương kia, sóng ru hát câu tình ca (Chúa thương con nhiều)</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84662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rPr>
              <a:t>Chúa thương con nhiều đang khi con còn trong bóng tối, đang khi con là thân yếu đuố,i Chúa đã thương nhìn đến con dắt dìu dẫn đưa trong tình (mối tình) tình yêu thắm nồng!</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922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Kết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Canvê</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Chiều</a:t>
            </a:r>
            <a:r>
              <a:rPr lang="en-US" sz="6000" b="1" dirty="0">
                <a:solidFill>
                  <a:srgbClr val="FFFF00"/>
                </a:solidFill>
                <a:effectLst>
                  <a:outerShdw blurRad="38100" dist="38100" dir="2700000" algn="tl">
                    <a:srgbClr val="000000">
                      <a:alpha val="43137"/>
                    </a:srgbClr>
                  </a:outerShdw>
                </a:effectLst>
                <a:cs typeface="Times New Roman" pitchFamily="18" charset="0"/>
              </a:rPr>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6000" b="1" i="1" dirty="0" err="1">
                <a:solidFill>
                  <a:schemeClr val="bg1"/>
                </a:solidFill>
                <a:effectLst>
                  <a:outerShdw blurRad="38100" dist="38100" dir="2700000" algn="tl">
                    <a:srgbClr val="000000">
                      <a:alpha val="43137"/>
                    </a:srgbClr>
                  </a:outerShdw>
                </a:effectLst>
                <a:cs typeface="Times New Roman" pitchFamily="18" charset="0"/>
              </a:rPr>
              <a:t>Vinam</a:t>
            </a:r>
            <a:endParaRPr lang="vi-VN"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Tk1:</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en-US" sz="5200" b="1" dirty="0" err="1">
                <a:solidFill>
                  <a:schemeClr val="bg1"/>
                </a:solidFill>
              </a:rPr>
              <a:t>Mẹ</a:t>
            </a:r>
            <a:r>
              <a:rPr lang="en-US" sz="5200" b="1" dirty="0">
                <a:solidFill>
                  <a:schemeClr val="bg1"/>
                </a:solidFill>
              </a:rPr>
              <a:t> in </a:t>
            </a:r>
            <a:r>
              <a:rPr lang="en-US" sz="5200" b="1" dirty="0" err="1">
                <a:solidFill>
                  <a:schemeClr val="bg1"/>
                </a:solidFill>
              </a:rPr>
              <a:t>bóng</a:t>
            </a:r>
            <a:r>
              <a:rPr lang="en-US" sz="5200" b="1" dirty="0">
                <a:solidFill>
                  <a:schemeClr val="bg1"/>
                </a:solidFill>
              </a:rPr>
              <a:t> </a:t>
            </a:r>
            <a:r>
              <a:rPr lang="en-US" sz="5200" b="1" dirty="0" err="1">
                <a:solidFill>
                  <a:schemeClr val="bg1"/>
                </a:solidFill>
              </a:rPr>
              <a:t>trên</a:t>
            </a:r>
            <a:r>
              <a:rPr lang="en-US" sz="5200" b="1" dirty="0">
                <a:solidFill>
                  <a:schemeClr val="bg1"/>
                </a:solidFill>
              </a:rPr>
              <a:t> </a:t>
            </a:r>
            <a:r>
              <a:rPr lang="en-US" sz="5200" b="1" dirty="0" err="1">
                <a:solidFill>
                  <a:schemeClr val="bg1"/>
                </a:solidFill>
              </a:rPr>
              <a:t>đồi</a:t>
            </a:r>
            <a:r>
              <a:rPr lang="en-US" sz="5200" b="1" dirty="0">
                <a:solidFill>
                  <a:schemeClr val="bg1"/>
                </a:solidFill>
              </a:rPr>
              <a:t> </a:t>
            </a:r>
            <a:r>
              <a:rPr lang="en-US" sz="5200" b="1" dirty="0" err="1">
                <a:solidFill>
                  <a:schemeClr val="bg1"/>
                </a:solidFill>
              </a:rPr>
              <a:t>cao</a:t>
            </a:r>
            <a:r>
              <a:rPr lang="en-US" sz="5200" b="1" dirty="0">
                <a:solidFill>
                  <a:schemeClr val="bg1"/>
                </a:solidFill>
              </a:rPr>
              <a:t>, </a:t>
            </a:r>
            <a:r>
              <a:rPr lang="en-US" sz="5200" b="1" dirty="0" err="1">
                <a:solidFill>
                  <a:schemeClr val="bg1"/>
                </a:solidFill>
              </a:rPr>
              <a:t>nghiêng</a:t>
            </a:r>
            <a:r>
              <a:rPr lang="en-US" sz="5200" b="1" dirty="0">
                <a:solidFill>
                  <a:schemeClr val="bg1"/>
                </a:solidFill>
              </a:rPr>
              <a:t> </a:t>
            </a:r>
            <a:r>
              <a:rPr lang="en-US" sz="5200" b="1" dirty="0" err="1">
                <a:solidFill>
                  <a:schemeClr val="bg1"/>
                </a:solidFill>
              </a:rPr>
              <a:t>mình</a:t>
            </a:r>
            <a:r>
              <a:rPr lang="en-US" sz="5200" b="1" dirty="0">
                <a:solidFill>
                  <a:schemeClr val="bg1"/>
                </a:solidFill>
              </a:rPr>
              <a:t> </a:t>
            </a:r>
            <a:r>
              <a:rPr lang="en-US" sz="5200" b="1" dirty="0" err="1">
                <a:solidFill>
                  <a:schemeClr val="bg1"/>
                </a:solidFill>
              </a:rPr>
              <a:t>xót</a:t>
            </a:r>
            <a:r>
              <a:rPr lang="en-US" sz="5200" b="1" dirty="0">
                <a:solidFill>
                  <a:schemeClr val="bg1"/>
                </a:solidFill>
              </a:rPr>
              <a:t> </a:t>
            </a:r>
            <a:r>
              <a:rPr lang="en-US" sz="5200" b="1" dirty="0" err="1">
                <a:solidFill>
                  <a:schemeClr val="bg1"/>
                </a:solidFill>
              </a:rPr>
              <a:t>xa</a:t>
            </a:r>
            <a:r>
              <a:rPr lang="en-US" sz="5200" b="1" dirty="0">
                <a:solidFill>
                  <a:schemeClr val="bg1"/>
                </a:solidFill>
              </a:rPr>
              <a:t> </a:t>
            </a:r>
            <a:r>
              <a:rPr lang="en-US" sz="5200" b="1" dirty="0" err="1">
                <a:solidFill>
                  <a:schemeClr val="bg1"/>
                </a:solidFill>
              </a:rPr>
              <a:t>niềm</a:t>
            </a:r>
            <a:r>
              <a:rPr lang="en-US" sz="5200" b="1" dirty="0">
                <a:solidFill>
                  <a:schemeClr val="bg1"/>
                </a:solidFill>
              </a:rPr>
              <a:t> </a:t>
            </a:r>
            <a:r>
              <a:rPr lang="en-US" sz="5200" b="1" dirty="0" err="1">
                <a:solidFill>
                  <a:schemeClr val="bg1"/>
                </a:solidFill>
              </a:rPr>
              <a:t>đau</a:t>
            </a:r>
            <a:r>
              <a:rPr lang="en-US" sz="5200" b="1" dirty="0">
                <a:solidFill>
                  <a:schemeClr val="bg1"/>
                </a:solidFill>
              </a:rPr>
              <a:t>. </a:t>
            </a:r>
            <a:r>
              <a:rPr lang="en-US" sz="5200" b="1" dirty="0" err="1">
                <a:solidFill>
                  <a:schemeClr val="bg1"/>
                </a:solidFill>
              </a:rPr>
              <a:t>Thôi</a:t>
            </a:r>
            <a:r>
              <a:rPr lang="en-US" sz="5200" b="1" dirty="0">
                <a:solidFill>
                  <a:schemeClr val="bg1"/>
                </a:solidFill>
              </a:rPr>
              <a:t> </a:t>
            </a:r>
            <a:r>
              <a:rPr lang="en-US" sz="5200" b="1" dirty="0" err="1">
                <a:solidFill>
                  <a:schemeClr val="bg1"/>
                </a:solidFill>
              </a:rPr>
              <a:t>giờ</a:t>
            </a:r>
            <a:r>
              <a:rPr lang="en-US" sz="5200" b="1" dirty="0">
                <a:solidFill>
                  <a:schemeClr val="bg1"/>
                </a:solidFill>
              </a:rPr>
              <a:t> </a:t>
            </a:r>
            <a:r>
              <a:rPr lang="en-US" sz="5200" b="1" dirty="0" err="1">
                <a:solidFill>
                  <a:schemeClr val="bg1"/>
                </a:solidFill>
              </a:rPr>
              <a:t>mất</a:t>
            </a:r>
            <a:r>
              <a:rPr lang="en-US" sz="5200" b="1" dirty="0">
                <a:solidFill>
                  <a:schemeClr val="bg1"/>
                </a:solidFill>
              </a:rPr>
              <a:t> con </a:t>
            </a:r>
            <a:r>
              <a:rPr lang="en-US" sz="5200" b="1" dirty="0" err="1">
                <a:solidFill>
                  <a:schemeClr val="bg1"/>
                </a:solidFill>
              </a:rPr>
              <a:t>còn</a:t>
            </a:r>
            <a:r>
              <a:rPr lang="en-US" sz="5200" b="1" dirty="0">
                <a:solidFill>
                  <a:schemeClr val="bg1"/>
                </a:solidFill>
              </a:rPr>
              <a:t> </a:t>
            </a:r>
            <a:r>
              <a:rPr lang="en-US" sz="5200" b="1" dirty="0" err="1">
                <a:solidFill>
                  <a:schemeClr val="bg1"/>
                </a:solidFill>
              </a:rPr>
              <a:t>đâu</a:t>
            </a:r>
            <a:r>
              <a:rPr lang="en-US" sz="5200" b="1" dirty="0">
                <a:solidFill>
                  <a:schemeClr val="bg1"/>
                </a:solidFill>
              </a:rPr>
              <a:t>. </a:t>
            </a:r>
            <a:r>
              <a:rPr lang="en-US" sz="5200" b="1" dirty="0" err="1">
                <a:solidFill>
                  <a:schemeClr val="bg1"/>
                </a:solidFill>
              </a:rPr>
              <a:t>Mẹ</a:t>
            </a:r>
            <a:r>
              <a:rPr lang="en-US" sz="5200" b="1" dirty="0">
                <a:solidFill>
                  <a:schemeClr val="bg1"/>
                </a:solidFill>
              </a:rPr>
              <a:t> </a:t>
            </a:r>
            <a:r>
              <a:rPr lang="en-US" sz="5200" b="1" dirty="0" err="1">
                <a:solidFill>
                  <a:schemeClr val="bg1"/>
                </a:solidFill>
              </a:rPr>
              <a:t>nhìn</a:t>
            </a:r>
            <a:r>
              <a:rPr lang="en-US" sz="5200" b="1" dirty="0">
                <a:solidFill>
                  <a:schemeClr val="bg1"/>
                </a:solidFill>
              </a:rPr>
              <a:t> </a:t>
            </a:r>
            <a:r>
              <a:rPr lang="en-US" sz="5200" b="1" dirty="0" err="1">
                <a:solidFill>
                  <a:schemeClr val="bg1"/>
                </a:solidFill>
              </a:rPr>
              <a:t>theo</a:t>
            </a:r>
            <a:r>
              <a:rPr lang="en-US" sz="5200" b="1" dirty="0">
                <a:solidFill>
                  <a:schemeClr val="bg1"/>
                </a:solidFill>
              </a:rPr>
              <a:t> </a:t>
            </a:r>
            <a:r>
              <a:rPr lang="en-US" sz="5200" b="1" dirty="0" err="1">
                <a:solidFill>
                  <a:schemeClr val="bg1"/>
                </a:solidFill>
              </a:rPr>
              <a:t>xác</a:t>
            </a:r>
            <a:r>
              <a:rPr lang="en-US" sz="5200" b="1" dirty="0">
                <a:solidFill>
                  <a:schemeClr val="bg1"/>
                </a:solidFill>
              </a:rPr>
              <a:t> con </a:t>
            </a:r>
            <a:r>
              <a:rPr lang="en-US" sz="5200" b="1" dirty="0" err="1">
                <a:solidFill>
                  <a:schemeClr val="bg1"/>
                </a:solidFill>
              </a:rPr>
              <a:t>yêu</a:t>
            </a:r>
            <a:r>
              <a:rPr lang="en-US" sz="5200" b="1" dirty="0">
                <a:solidFill>
                  <a:schemeClr val="bg1"/>
                </a:solidFill>
              </a:rPr>
              <a:t>, </a:t>
            </a:r>
            <a:r>
              <a:rPr lang="en-US" sz="5200" b="1" dirty="0" err="1">
                <a:solidFill>
                  <a:schemeClr val="bg1"/>
                </a:solidFill>
              </a:rPr>
              <a:t>nằm</a:t>
            </a:r>
            <a:r>
              <a:rPr lang="en-US" sz="5200" b="1" dirty="0">
                <a:solidFill>
                  <a:schemeClr val="bg1"/>
                </a:solidFill>
              </a:rPr>
              <a:t> </a:t>
            </a:r>
            <a:r>
              <a:rPr lang="en-US" sz="5200" b="1" dirty="0" err="1">
                <a:solidFill>
                  <a:schemeClr val="bg1"/>
                </a:solidFill>
              </a:rPr>
              <a:t>trên</a:t>
            </a:r>
            <a:r>
              <a:rPr lang="en-US" sz="5200" b="1" dirty="0">
                <a:solidFill>
                  <a:schemeClr val="bg1"/>
                </a:solidFill>
              </a:rPr>
              <a:t> </a:t>
            </a:r>
            <a:r>
              <a:rPr lang="en-US" sz="5200" b="1" dirty="0" err="1">
                <a:solidFill>
                  <a:schemeClr val="bg1"/>
                </a:solidFill>
              </a:rPr>
              <a:t>thánh</a:t>
            </a:r>
            <a:r>
              <a:rPr lang="en-US" sz="5200" b="1" dirty="0">
                <a:solidFill>
                  <a:schemeClr val="bg1"/>
                </a:solidFill>
              </a:rPr>
              <a:t> </a:t>
            </a:r>
            <a:r>
              <a:rPr lang="en-US" sz="5200" b="1" dirty="0" err="1">
                <a:solidFill>
                  <a:schemeClr val="bg1"/>
                </a:solidFill>
              </a:rPr>
              <a:t>giá</a:t>
            </a:r>
            <a:r>
              <a:rPr lang="en-US" sz="5200" b="1" dirty="0">
                <a:solidFill>
                  <a:schemeClr val="bg1"/>
                </a:solidFill>
              </a:rPr>
              <a:t> </a:t>
            </a:r>
            <a:r>
              <a:rPr lang="en-US" sz="5200" b="1" dirty="0" err="1">
                <a:solidFill>
                  <a:schemeClr val="bg1"/>
                </a:solidFill>
              </a:rPr>
              <a:t>tiêu</a:t>
            </a:r>
            <a:r>
              <a:rPr lang="en-US" sz="5200" b="1" dirty="0">
                <a:solidFill>
                  <a:schemeClr val="bg1"/>
                </a:solidFill>
              </a:rPr>
              <a:t> </a:t>
            </a:r>
            <a:r>
              <a:rPr lang="en-US" sz="5200" b="1" dirty="0" err="1">
                <a:solidFill>
                  <a:schemeClr val="bg1"/>
                </a:solidFill>
              </a:rPr>
              <a:t>điều</a:t>
            </a:r>
            <a:r>
              <a:rPr lang="en-US" sz="5200" b="1" dirty="0">
                <a:solidFill>
                  <a:schemeClr val="bg1"/>
                </a:solidFill>
              </a:rPr>
              <a:t>, Can - </a:t>
            </a:r>
            <a:r>
              <a:rPr lang="en-US" sz="5200" b="1" dirty="0" err="1">
                <a:solidFill>
                  <a:schemeClr val="bg1"/>
                </a:solidFill>
              </a:rPr>
              <a:t>vê</a:t>
            </a:r>
            <a:r>
              <a:rPr lang="en-US" sz="5200" b="1" dirty="0">
                <a:solidFill>
                  <a:schemeClr val="bg1"/>
                </a:solidFill>
              </a:rPr>
              <a:t> </a:t>
            </a:r>
            <a:r>
              <a:rPr lang="en-US" sz="5200" b="1" dirty="0" err="1">
                <a:solidFill>
                  <a:schemeClr val="bg1"/>
                </a:solidFill>
              </a:rPr>
              <a:t>chiều</a:t>
            </a:r>
            <a:r>
              <a:rPr lang="en-US" sz="5200" b="1" dirty="0">
                <a:solidFill>
                  <a:schemeClr val="bg1"/>
                </a:solidFill>
              </a:rPr>
              <a:t> </a:t>
            </a:r>
            <a:r>
              <a:rPr lang="en-US" sz="5200" b="1" dirty="0" err="1">
                <a:solidFill>
                  <a:schemeClr val="bg1"/>
                </a:solidFill>
              </a:rPr>
              <a:t>tịch</a:t>
            </a:r>
            <a:r>
              <a:rPr lang="en-US" sz="5200" b="1" dirty="0">
                <a:solidFill>
                  <a:schemeClr val="bg1"/>
                </a:solidFill>
              </a:rPr>
              <a:t> </a:t>
            </a:r>
            <a:r>
              <a:rPr lang="en-US" sz="5200" b="1" dirty="0" err="1">
                <a:solidFill>
                  <a:schemeClr val="bg1"/>
                </a:solidFill>
              </a:rPr>
              <a:t>liêu</a:t>
            </a:r>
            <a:r>
              <a:rPr lang="en-US" sz="5200" b="1" dirty="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Gạt nước mắt thương đau rã rời</a:t>
            </a:r>
            <a:r>
              <a:rPr lang="en-US" sz="5200" b="1" dirty="0">
                <a:solidFill>
                  <a:schemeClr val="bg1"/>
                </a:solidFill>
              </a:rPr>
              <a:t>,</a:t>
            </a:r>
            <a:r>
              <a:rPr lang="vi-VN" sz="5200" b="1" dirty="0">
                <a:solidFill>
                  <a:schemeClr val="bg1"/>
                </a:solidFill>
              </a:rPr>
              <a:t> Mẹ vẫn nói xin vâng muôn đời. Thương con người lỗi tội, Mẹ hiệp thông Cứu chuộc Mẹ 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Tk2:</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Mẹ theo Chúa đi ngàn nơi, chung phần với bao buồn vui, sẵn sàng với con mà thôi. Mẹ mang ân phúc cho đời, hiệp thông cứu rỗi muôn người lau khô giòng lệ rơi.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82300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Gạt nước mắt thương đau rã rời</a:t>
            </a:r>
            <a:r>
              <a:rPr lang="en-US" sz="5200" b="1" dirty="0">
                <a:solidFill>
                  <a:schemeClr val="bg1"/>
                </a:solidFill>
              </a:rPr>
              <a:t>,</a:t>
            </a:r>
            <a:r>
              <a:rPr lang="vi-VN" sz="5200" b="1" dirty="0">
                <a:solidFill>
                  <a:schemeClr val="bg1"/>
                </a:solidFill>
              </a:rPr>
              <a:t> Mẹ vẫn nói xin vâng muôn đời. Thương con người lỗi tội, Mẹ hiệp thông Cứu chuộc Mẹ 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04247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Tay cầm nhành lá miệng luôn hát ca, tung hô Chúa ta khúc khải hoàn ca. Này muôn cửa hỡi hãy mở cánh cao, đón Vua muôn đời này Người tiến vào.</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608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200" b="1" i="0" dirty="0">
                <a:solidFill>
                  <a:schemeClr val="bg1"/>
                </a:solidFill>
                <a:effectLst>
                  <a:outerShdw blurRad="38100" dist="38100" dir="2700000" algn="tl">
                    <a:srgbClr val="000000">
                      <a:alpha val="43137"/>
                    </a:srgbClr>
                  </a:outerShdw>
                </a:effectLst>
                <a:latin typeface="+mj-lt"/>
              </a:rPr>
              <a:t>Ca mừng Con Chúa là Vua chúng ta, muôn dân khắp nơi vỗ ta hoà ca. Này Vua ngự đến tiếng kèn tấu vang, hát ca reo mừng này ngày khải hoàn</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37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550</TotalTime>
  <Words>1768</Words>
  <Application>Microsoft Office PowerPoint</Application>
  <PresentationFormat>On-screen Show (16:9)</PresentationFormat>
  <Paragraphs>76</Paragraphs>
  <Slides>68</Slides>
  <Notes>3</Notes>
  <HiddenSlides>0</HiddenSlides>
  <MMClips>0</MMClips>
  <ScaleCrop>false</ScaleCrop>
  <HeadingPairs>
    <vt:vector size="4" baseType="variant">
      <vt:variant>
        <vt:lpstr>Theme</vt:lpstr>
      </vt:variant>
      <vt:variant>
        <vt:i4>8</vt:i4>
      </vt:variant>
      <vt:variant>
        <vt:lpstr>Slide Titles</vt:lpstr>
      </vt:variant>
      <vt:variant>
        <vt:i4>68</vt:i4>
      </vt:variant>
    </vt:vector>
  </HeadingPairs>
  <TitlesOfParts>
    <vt:vector size="76" baseType="lpstr">
      <vt:lpstr>Office Theme</vt:lpstr>
      <vt:lpstr>5_Office Theme</vt:lpstr>
      <vt:lpstr>4_Office Theme</vt:lpstr>
      <vt:lpstr>6_Office Theme</vt:lpstr>
      <vt:lpstr>7_Office Theme</vt:lpstr>
      <vt:lpstr>11_Office Theme</vt:lpstr>
      <vt:lpstr>1_Office Theme</vt:lpstr>
      <vt:lpstr>2_Office Theme</vt:lpstr>
      <vt:lpstr>PowerPoint Presentation</vt:lpstr>
      <vt:lpstr>TẬP HÁT CỘNG ĐOÀN</vt:lpstr>
      <vt:lpstr>Đk: Ôi Thiên Chúa, ôi Thiên Chúa sao Ngài nỡ bỏ con.</vt:lpstr>
      <vt:lpstr>Đức Ki-tô vì chúng ta đã vâng lời cho đến chết, và chết trên thập giá. Vì thế, Thiên Chúa đã tôn vinh Người, ban cho Người một danh hiệu vượt trên mọi danh hiệu. </vt:lpstr>
      <vt:lpstr>CHÚA NHẬT LỄ LÁ</vt:lpstr>
      <vt:lpstr>Ca Nhập Lễ Hoan Hô Con Vua Đavit Lm. Mi Trầm</vt:lpstr>
      <vt:lpstr>Tk1: Tay cầm nhành lá miệng luôn hát ca, tung hô Chúa ta khúc khải hoàn ca. Này muôn cửa hỡi hãy mở cánh cao, đón Vua muôn đời này Người tiến vào.</vt:lpstr>
      <vt:lpstr>Đk: Hoan hô Con Vua Đa-vít, hoan hô Con Vua Đa-vít Đấng nhân danh Chúa mà đến. Hoan hô Con Vua Đa-vít, hoan hô Con Vua Đa-vít Đấng nhân danh Chúa mà đến.</vt:lpstr>
      <vt:lpstr>Tk2: Ca mừng Con Chúa là Vua chúng ta, muôn dân khắp nơi vỗ ta hoà ca. Này Vua ngự đến tiếng kèn tấu vang, hát ca reo mừng này ngày khải hoàn</vt:lpstr>
      <vt:lpstr>Đk: Hoan hô Con Vua Đa-vít, hoan hô Con Vua Đa-vít Đấng nhân danh Chúa mà đến. Hoan hô Con Vua Đa-vít, hoan hô Con Vua Đa-vít Đấng nhân danh Chúa mà đến.</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MÙA CỨU ĐỘ Viết Chung</vt:lpstr>
      <vt:lpstr>Tk1: Lễ dâng là thông phần trong ơn cứu rỗi, tình yêu bao la ngàn đời, sớt chia cay đắng buồn vui, Chúa đã chịu chết vì con để tẩy rữa hồn con nên mới.</vt:lpstr>
      <vt:lpstr>Ðk: Đây của lễ dâng hiến mùa ân phúc cao cả. Đây của lễ muôn cõi lòng thân ái giao hòa. Xin nguyện dâng Chúa như bánh rượu thanh khiết bốn mùa. Cho trọn tin yêu thiết tha, dám trông mong đền đáp tình Cha.</vt:lpstr>
      <vt:lpstr>Tk2: Lễ dâng là tâm tình ăn năn thống hối, lạy Cha xin Cha nhận lời, thứ tha tội lỗi trần ai, xót thương nhìn đến mọi nơi và mở lượng từ bi nhân ái.</vt:lpstr>
      <vt:lpstr>Ðk: Đây của lễ dâng hiến mùa ân phúc cao cả. Đây của lễ muôn cõi lòng thân ái giao hòa. Xin nguyện dâng Chúa như bánh rượu thanh khiết bốn mùa. Cho trọn tin yêu thiết tha, dám trông mong đền đáp tình Cha.</vt:lpstr>
      <vt:lpstr>PowerPoint Presentation</vt:lpstr>
      <vt:lpstr>PowerPoint Presentation</vt:lpstr>
      <vt:lpstr>CHÚA NHẬT LỄ LÁ</vt:lpstr>
      <vt:lpstr>Ca Nguyện Hiệp Lễ  Có Một Tình Yêu Lm. Ân Đức</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tình yêu thắm nồng!</vt:lpstr>
      <vt:lpstr>Tk1: Tình nào yêu con hơn bao mối tình trần gian. Tình Người đã chết chỉ vì yêu tha thiết Thánh giá nhuộm máu bằng chứng cho Tình Yêu Đấng Thánh tự hiến làm giá chuộc trần gian.</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tình yêu thắm nồng!</vt:lpstr>
      <vt:lpstr>Tk2: Tình nào yêu con đang khi con là tội nhân, là tình thương xót không để con hư mất Chúa muốn dùng con làm chứng nhân Tình yêu, Chúa muốn đời con là khúc nhạc Tình yêu.</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tình yêu thắm nồng!</vt:lpstr>
      <vt:lpstr>Tk3: Tình nào yêu con nâng con lên hàng bạn thân, cùng con liên kết trong Tình Yêu Giao Ước Chúa chiếm đoạt con bằng Thánh Linh dịu êm. Chúa quyến rũ con bằng tiếng gọi Tình yêu</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tình yêu thắm nồng!</vt:lpstr>
      <vt:lpstr>CHÚA NHẬT LỄ LÁ</vt:lpstr>
      <vt:lpstr>Ca Kết Lễ Canvê Chiều Vinam</vt:lpstr>
      <vt:lpstr>Tk1: Mẹ in bóng trên đồi cao, nghiêng mình xót xa niềm đau. Thôi giờ mất con còn đâu. Mẹ nhìn theo xác con yêu, nằm trên thánh giá tiêu điều, Can - vê chiều tịch liêu.</vt:lpstr>
      <vt:lpstr>Đk: Gạt nước mắt thương đau rã rời, Mẹ vẫn nói xin vâng muôn đời. Thương con người lỗi tội, Mẹ hiệp thông Cứu chuộc Mẹ ơi!</vt:lpstr>
      <vt:lpstr>Tk2: Mẹ theo Chúa đi ngàn nơi, chung phần với bao buồn vui, sẵn sàng với con mà thôi. Mẹ mang ân phúc cho đời, hiệp thông cứu rỗi muôn người lau khô giòng lệ rơi.</vt:lpstr>
      <vt:lpstr>Đk: Gạt nước mắt thương đau rã rời, Mẹ vẫn nói xin vâng muôn đời. Thương con người lỗi tội, Mẹ hiệp thông Cứu chuộc Mẹ ơi!</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53</cp:revision>
  <dcterms:created xsi:type="dcterms:W3CDTF">2022-03-09T10:47:17Z</dcterms:created>
  <dcterms:modified xsi:type="dcterms:W3CDTF">2024-03-21T13:06:38Z</dcterms:modified>
</cp:coreProperties>
</file>