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28" r:id="rId5"/>
    <p:sldMasterId id="2147483840" r:id="rId6"/>
    <p:sldMasterId id="2147483852" r:id="rId7"/>
    <p:sldMasterId id="2147483860" r:id="rId8"/>
    <p:sldMasterId id="2147483872" r:id="rId9"/>
    <p:sldMasterId id="2147483884" r:id="rId10"/>
    <p:sldMasterId id="2147483932" r:id="rId11"/>
    <p:sldMasterId id="2147484004" r:id="rId12"/>
    <p:sldMasterId id="2147484016" r:id="rId13"/>
    <p:sldMasterId id="2147484028" r:id="rId14"/>
  </p:sldMasterIdLst>
  <p:notesMasterIdLst>
    <p:notesMasterId r:id="rId85"/>
  </p:notesMasterIdLst>
  <p:sldIdLst>
    <p:sldId id="9727" r:id="rId15"/>
    <p:sldId id="9692" r:id="rId16"/>
    <p:sldId id="9764" r:id="rId17"/>
    <p:sldId id="9765" r:id="rId18"/>
    <p:sldId id="9752" r:id="rId19"/>
    <p:sldId id="402" r:id="rId20"/>
    <p:sldId id="9684" r:id="rId21"/>
    <p:sldId id="9683" r:id="rId22"/>
    <p:sldId id="9768" r:id="rId23"/>
    <p:sldId id="9728" r:id="rId24"/>
    <p:sldId id="385" r:id="rId25"/>
    <p:sldId id="9753" r:id="rId26"/>
    <p:sldId id="9754" r:id="rId27"/>
    <p:sldId id="9755" r:id="rId28"/>
    <p:sldId id="9756" r:id="rId29"/>
    <p:sldId id="9757" r:id="rId30"/>
    <p:sldId id="9758" r:id="rId31"/>
    <p:sldId id="9759" r:id="rId32"/>
    <p:sldId id="9760" r:id="rId33"/>
    <p:sldId id="390" r:id="rId34"/>
    <p:sldId id="9763" r:id="rId35"/>
    <p:sldId id="9730" r:id="rId36"/>
    <p:sldId id="401" r:id="rId37"/>
    <p:sldId id="9700" r:id="rId38"/>
    <p:sldId id="9701" r:id="rId39"/>
    <p:sldId id="9702" r:id="rId40"/>
    <p:sldId id="9703" r:id="rId41"/>
    <p:sldId id="9704" r:id="rId42"/>
    <p:sldId id="9705" r:id="rId43"/>
    <p:sldId id="9706" r:id="rId44"/>
    <p:sldId id="9707" r:id="rId45"/>
    <p:sldId id="9708" r:id="rId46"/>
    <p:sldId id="9709" r:id="rId47"/>
    <p:sldId id="9710" r:id="rId48"/>
    <p:sldId id="9711" r:id="rId49"/>
    <p:sldId id="9712" r:id="rId50"/>
    <p:sldId id="9699" r:id="rId51"/>
    <p:sldId id="9698" r:id="rId52"/>
    <p:sldId id="561" r:id="rId53"/>
    <p:sldId id="9735" r:id="rId54"/>
    <p:sldId id="614" r:id="rId55"/>
    <p:sldId id="9769" r:id="rId56"/>
    <p:sldId id="443" r:id="rId57"/>
    <p:sldId id="9731" r:id="rId58"/>
    <p:sldId id="387" r:id="rId59"/>
    <p:sldId id="278" r:id="rId60"/>
    <p:sldId id="9771" r:id="rId61"/>
    <p:sldId id="444" r:id="rId62"/>
    <p:sldId id="9772" r:id="rId63"/>
    <p:sldId id="9675" r:id="rId64"/>
    <p:sldId id="9773" r:id="rId65"/>
    <p:sldId id="445" r:id="rId66"/>
    <p:sldId id="9676" r:id="rId67"/>
    <p:sldId id="9677" r:id="rId68"/>
    <p:sldId id="281" r:id="rId69"/>
    <p:sldId id="446" r:id="rId70"/>
    <p:sldId id="9678" r:id="rId71"/>
    <p:sldId id="9679" r:id="rId72"/>
    <p:sldId id="9672" r:id="rId73"/>
    <p:sldId id="9673" r:id="rId74"/>
    <p:sldId id="9680" r:id="rId75"/>
    <p:sldId id="9681" r:id="rId76"/>
    <p:sldId id="463" r:id="rId77"/>
    <p:sldId id="475" r:id="rId78"/>
    <p:sldId id="293" r:id="rId79"/>
    <p:sldId id="294" r:id="rId80"/>
    <p:sldId id="9749" r:id="rId81"/>
    <p:sldId id="295" r:id="rId82"/>
    <p:sldId id="9774" r:id="rId83"/>
    <p:sldId id="9729"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87" d="100"/>
          <a:sy n="87" d="100"/>
        </p:scale>
        <p:origin x="240" y="78"/>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tableStyles" Target="tableStyles.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viewProps" Target="viewProps.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3345C2-D75E-4D28-A93D-0FD4057A79A5}" type="datetimeFigureOut">
              <a:rPr lang="en-US" smtClean="0"/>
              <a:t>2/28/2024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B4758-2F80-484D-B53F-A491DD787EF3}" type="slidenum">
              <a:rPr lang="en-US" smtClean="0"/>
              <a:t>‹#›</a:t>
            </a:fld>
            <a:endParaRPr lang="en-US"/>
          </a:p>
        </p:txBody>
      </p:sp>
    </p:spTree>
    <p:extLst>
      <p:ext uri="{BB962C8B-B14F-4D97-AF65-F5344CB8AC3E}">
        <p14:creationId xmlns:p14="http://schemas.microsoft.com/office/powerpoint/2010/main" val="243268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57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7973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1398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7423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2598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624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4471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7747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4919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90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063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968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095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0617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30195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0794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007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511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51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2077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213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526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2/28/2024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124037"/>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08541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862322"/>
          </a:xfrm>
          <a:prstGeom prst="rect">
            <a:avLst/>
          </a:prstGeom>
        </p:spPr>
        <p:txBody>
          <a:bodyPr wrap="square">
            <a:spAutoFit/>
          </a:bodyPr>
          <a:lstStyle/>
          <a:p>
            <a:r>
              <a:rPr lang="en-US" sz="4000" u="sng" dirty="0" err="1">
                <a:solidFill>
                  <a:srgbClr val="FFFF00"/>
                </a:solidFill>
              </a:rPr>
              <a:t>Bài</a:t>
            </a:r>
            <a:r>
              <a:rPr lang="en-US" sz="4000" u="sng" dirty="0">
                <a:solidFill>
                  <a:srgbClr val="FFFF00"/>
                </a:solidFill>
              </a:rPr>
              <a:t> </a:t>
            </a:r>
            <a:r>
              <a:rPr lang="en-US" sz="4000" u="sng" dirty="0" err="1">
                <a:solidFill>
                  <a:srgbClr val="FFFF00"/>
                </a:solidFill>
              </a:rPr>
              <a:t>đọc</a:t>
            </a:r>
            <a:r>
              <a:rPr lang="en-US" sz="4000" u="sng" dirty="0">
                <a:solidFill>
                  <a:srgbClr val="FFFF00"/>
                </a:solidFill>
              </a:rPr>
              <a:t> 1:</a:t>
            </a:r>
          </a:p>
          <a:p>
            <a:r>
              <a:rPr lang="vi-VN" sz="3200" i="1" dirty="0">
                <a:solidFill>
                  <a:schemeClr val="bg1"/>
                </a:solidFill>
              </a:rPr>
              <a:t>Lề Luật đã được Thiên Chúa ban qua ông Mô-sê. Ta sẽ lập một giao ước mới, và không còn nhớ đến lỗi lầm của dân Ta nữa.</a:t>
            </a:r>
          </a:p>
          <a:p>
            <a:r>
              <a:rPr lang="vi-VN" sz="4400" i="1" dirty="0">
                <a:solidFill>
                  <a:schemeClr val="bg1"/>
                </a:solidFill>
              </a:rPr>
              <a:t>Bài trích sách ngôn sứ Giê-rê-mi-a.</a:t>
            </a:r>
          </a:p>
        </p:txBody>
      </p:sp>
    </p:spTree>
    <p:extLst>
      <p:ext uri="{BB962C8B-B14F-4D97-AF65-F5344CB8AC3E}">
        <p14:creationId xmlns:p14="http://schemas.microsoft.com/office/powerpoint/2010/main" val="235459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50</a:t>
            </a:r>
            <a:br>
              <a:rPr lang="en-US" dirty="0">
                <a:solidFill>
                  <a:srgbClr val="FFFF00"/>
                </a:solidFill>
              </a:rPr>
            </a:br>
            <a:r>
              <a:rPr lang="en-US" dirty="0">
                <a:solidFill>
                  <a:srgbClr val="FFFF00"/>
                </a:solidFill>
              </a:rPr>
              <a:t>CHÚA NHẬT V MÙA CHAY</a:t>
            </a:r>
            <a:br>
              <a:rPr lang="en-US" dirty="0">
                <a:solidFill>
                  <a:srgbClr val="FFFF00"/>
                </a:solidFill>
              </a:rPr>
            </a:br>
            <a:r>
              <a:rPr lang="en-US" i="1" dirty="0" err="1">
                <a:solidFill>
                  <a:schemeClr val="bg1"/>
                </a:solidFill>
              </a:rPr>
              <a:t>Năm</a:t>
            </a:r>
            <a:r>
              <a:rPr lang="en-US" i="1" dirty="0">
                <a:solidFill>
                  <a:schemeClr val="bg1"/>
                </a:solidFill>
              </a:rPr>
              <a:t> B</a:t>
            </a:r>
            <a:br>
              <a:rPr lang="en-US" i="1" dirty="0">
                <a:solidFill>
                  <a:schemeClr val="bg1"/>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650967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Ôi lạy Chúa xin tạo cho con trái tim trong sạch.</a:t>
            </a:r>
            <a:endParaRPr lang="en-US" sz="6600" dirty="0">
              <a:solidFill>
                <a:schemeClr val="bg1"/>
              </a:solidFill>
            </a:endParaRPr>
          </a:p>
        </p:txBody>
      </p:sp>
    </p:spTree>
    <p:extLst>
      <p:ext uri="{BB962C8B-B14F-4D97-AF65-F5344CB8AC3E}">
        <p14:creationId xmlns:p14="http://schemas.microsoft.com/office/powerpoint/2010/main" val="1141986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Xin thương con lạy Chúa theo lượng từ bi Chúa, xóa tội con theo lượng hải hà. Rửa con sạch muôn vàn lầm lỗi, tội tình con xin Ngài tẩy luyện.</a:t>
            </a:r>
            <a:endParaRPr lang="en-US" sz="5400">
              <a:solidFill>
                <a:schemeClr val="bg1"/>
              </a:solidFill>
            </a:endParaRPr>
          </a:p>
        </p:txBody>
      </p:sp>
    </p:spTree>
    <p:extLst>
      <p:ext uri="{BB962C8B-B14F-4D97-AF65-F5344CB8AC3E}">
        <p14:creationId xmlns:p14="http://schemas.microsoft.com/office/powerpoint/2010/main" val="59640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2351830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Ban cho con, lạy Chúa cõi lòng thực trong trắng, phú vào con tinh thần vững mạnh. Chớ xua từ con khỏi mặt Chúa, đừng biệt con khỏi Thần Trí Ngài.</a:t>
            </a:r>
            <a:endParaRPr lang="en-US" sz="5400">
              <a:solidFill>
                <a:schemeClr val="bg1"/>
              </a:solidFill>
            </a:endParaRPr>
          </a:p>
        </p:txBody>
      </p:sp>
    </p:spTree>
    <p:extLst>
      <p:ext uri="{BB962C8B-B14F-4D97-AF65-F5344CB8AC3E}">
        <p14:creationId xmlns:p14="http://schemas.microsoft.com/office/powerpoint/2010/main" val="2398311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3251675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a:solidFill>
                  <a:srgbClr val="FFFF00"/>
                </a:solidFill>
              </a:rPr>
              <a:t>Tk3:</a:t>
            </a:r>
            <a:r>
              <a:rPr lang="en-US" sz="5400">
                <a:solidFill>
                  <a:schemeClr val="bg1"/>
                </a:solidFill>
              </a:rPr>
              <a:t> </a:t>
            </a:r>
            <a:r>
              <a:rPr lang="vi-VN" sz="5400">
                <a:solidFill>
                  <a:schemeClr val="bg1"/>
                </a:solidFill>
              </a:rPr>
              <a:t>Cho con vui được thấy ơn Ngài thương cứu rỗi, đỡ vực con theo lòng quảng đại. Lối đi Ngài con sẽ dạy dỗ để tội nhân trở lại với Ngài.</a:t>
            </a:r>
            <a:endParaRPr lang="en-US" sz="5400">
              <a:solidFill>
                <a:schemeClr val="bg1"/>
              </a:solidFill>
            </a:endParaRPr>
          </a:p>
        </p:txBody>
      </p:sp>
    </p:spTree>
    <p:extLst>
      <p:ext uri="{BB962C8B-B14F-4D97-AF65-F5344CB8AC3E}">
        <p14:creationId xmlns:p14="http://schemas.microsoft.com/office/powerpoint/2010/main" val="401678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856217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Đoàn</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492990"/>
          </a:xfrm>
          <a:prstGeom prst="rect">
            <a:avLst/>
          </a:prstGeom>
        </p:spPr>
        <p:txBody>
          <a:bodyPr wrap="square">
            <a:spAutoFit/>
          </a:bodyPr>
          <a:lstStyle/>
          <a:p>
            <a:r>
              <a:rPr lang="vi-VN" sz="4000" u="sng" dirty="0">
                <a:solidFill>
                  <a:srgbClr val="FFFF00"/>
                </a:solidFill>
              </a:rPr>
              <a:t>Bài đọc </a:t>
            </a:r>
            <a:r>
              <a:rPr lang="en-US" sz="4000" u="sng" dirty="0">
                <a:solidFill>
                  <a:srgbClr val="FFFF00"/>
                </a:solidFill>
              </a:rPr>
              <a:t>2:</a:t>
            </a:r>
            <a:endParaRPr lang="vi-VN" sz="4000" u="sng" dirty="0">
              <a:solidFill>
                <a:srgbClr val="FFFF00"/>
              </a:solidFill>
            </a:endParaRPr>
          </a:p>
          <a:p>
            <a:r>
              <a:rPr lang="vi-VN" sz="3600" i="1" dirty="0">
                <a:solidFill>
                  <a:schemeClr val="bg1"/>
                </a:solidFill>
              </a:rPr>
              <a:t>Đức Ki-tô đã học biết thế nào là vâng phục, và trở nên nguồn ơn cứu độ vĩnh cửu.</a:t>
            </a:r>
          </a:p>
          <a:p>
            <a:r>
              <a:rPr lang="vi-VN" sz="4400" dirty="0">
                <a:solidFill>
                  <a:schemeClr val="bg1"/>
                </a:solidFill>
              </a:rPr>
              <a:t>Bài trích thư gửi tín hữu Híp-ri.</a:t>
            </a:r>
            <a:endParaRPr lang="vi-VN" sz="40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bg1"/>
                </a:solidFill>
              </a:rPr>
              <a:t>Chúa phán: “Ai phụng sự Ta hãy theo Ta, và Ta ở đâu thì người phụng sự Ta cũng sẽ ở đó”.</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a:solidFill>
                  <a:srgbClr val="FFFF00"/>
                </a:solidFill>
              </a:rPr>
              <a:t>Câu Xướng Trước Phúc Âm</a:t>
            </a:r>
          </a:p>
        </p:txBody>
      </p:sp>
    </p:spTree>
    <p:extLst>
      <p:ext uri="{BB962C8B-B14F-4D97-AF65-F5344CB8AC3E}">
        <p14:creationId xmlns:p14="http://schemas.microsoft.com/office/powerpoint/2010/main" val="941901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3401382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a:solidFill>
                  <a:srgbClr val="FFFF00"/>
                </a:solidFill>
              </a:rPr>
              <a:t>LỜI NGUYỆN TÍN HỮU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a:solidFill>
                  <a:srgbClr val="FFFF00"/>
                </a:solidFill>
              </a:rPr>
              <a:t>CHÚA NHẬT V MÙA CHAY NĂM B</a:t>
            </a:r>
          </a:p>
          <a:p>
            <a:pPr algn="just"/>
            <a:r>
              <a:rPr lang="vi-VN" sz="2800" dirty="0">
                <a:solidFill>
                  <a:schemeClr val="bg1"/>
                </a:solidFill>
              </a:rPr>
              <a:t>Như hạt lúa mì phải mục nát thì mới sinh ra nhiều bông hạt. Mỗi người chúng ta cũng vậy, nếu cũng biết chết đi cho tội lỗi, cho những ích kỷ và đam mê trần thế, thì cuộc đời này sẽ trổ sinh nhiều hoa trái thiêng liêng.</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99"/>
            <a:ext cx="9144000" cy="5143500"/>
          </a:xfrm>
          <a:prstGeom prst="rect">
            <a:avLst/>
          </a:prstGeom>
        </p:spPr>
      </p:pic>
      <p:sp>
        <p:nvSpPr>
          <p:cNvPr id="5" name="Rectangle 4"/>
          <p:cNvSpPr/>
          <p:nvPr/>
        </p:nvSpPr>
        <p:spPr>
          <a:xfrm>
            <a:off x="3581400" y="2724150"/>
            <a:ext cx="5181600" cy="1200329"/>
          </a:xfrm>
          <a:prstGeom prst="rect">
            <a:avLst/>
          </a:prstGeom>
        </p:spPr>
        <p:txBody>
          <a:bodyPr wrap="square">
            <a:spAutoFit/>
          </a:bodyPr>
          <a:lstStyle/>
          <a:p>
            <a:pPr algn="ctr"/>
            <a:r>
              <a:rPr lang="en-US" sz="4000" b="1" dirty="0">
                <a:solidFill>
                  <a:srgbClr val="FFCC00"/>
                </a:solidFill>
              </a:rPr>
              <a:t>XIN GỤC ĐẦU SÁM HỐI</a:t>
            </a:r>
            <a:br>
              <a:rPr lang="en-US" sz="6000" dirty="0">
                <a:solidFill>
                  <a:schemeClr val="bg1"/>
                </a:solidFill>
              </a:rPr>
            </a:br>
            <a:r>
              <a:rPr lang="en-US" sz="3200" dirty="0" err="1">
                <a:solidFill>
                  <a:schemeClr val="bg1"/>
                </a:solidFill>
              </a:rPr>
              <a:t>Đỗ</a:t>
            </a:r>
            <a:r>
              <a:rPr lang="en-US" sz="3200" dirty="0">
                <a:solidFill>
                  <a:schemeClr val="bg1"/>
                </a:solidFill>
              </a:rPr>
              <a:t> </a:t>
            </a:r>
            <a:r>
              <a:rPr lang="en-US" sz="3200" dirty="0" err="1">
                <a:solidFill>
                  <a:schemeClr val="bg1"/>
                </a:solidFill>
              </a:rPr>
              <a:t>Vy</a:t>
            </a:r>
            <a:r>
              <a:rPr lang="en-US" sz="3200" dirty="0">
                <a:solidFill>
                  <a:schemeClr val="bg1"/>
                </a:solidFill>
              </a:rPr>
              <a:t> </a:t>
            </a:r>
            <a:r>
              <a:rPr lang="en-US" sz="3200" dirty="0" err="1">
                <a:solidFill>
                  <a:schemeClr val="bg1"/>
                </a:solidFill>
              </a:rPr>
              <a:t>Hạ</a:t>
            </a:r>
            <a:endParaRPr lang="en-US" sz="6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FFFF00"/>
                </a:solidFill>
                <a:effectLst>
                  <a:outerShdw blurRad="38100" dist="38100" dir="2700000" algn="tl">
                    <a:srgbClr val="000000">
                      <a:alpha val="43137"/>
                    </a:srgbClr>
                  </a:outerShdw>
                </a:effectLst>
              </a:rPr>
              <a:t>Tk1:</a:t>
            </a:r>
            <a:r>
              <a:rPr lang="en-US" sz="5000" b="1" dirty="0">
                <a:solidFill>
                  <a:schemeClr val="bg1"/>
                </a:solidFill>
                <a:effectLst>
                  <a:outerShdw blurRad="38100" dist="38100" dir="2700000" algn="tl">
                    <a:srgbClr val="000000">
                      <a:alpha val="43137"/>
                    </a:srgbClr>
                  </a:outerShdw>
                </a:effectLst>
              </a:rPr>
              <a:t> </a:t>
            </a:r>
            <a:r>
              <a:rPr lang="vi-VN" sz="5000" b="1" dirty="0">
                <a:solidFill>
                  <a:schemeClr val="bg1"/>
                </a:solidFill>
              </a:rPr>
              <a:t>Con tiến dâng Chúa Trời bao lời kinh thống hối, vì xưa con bước chân sa chìm trong bóng tối. Con cúi xin Cha lành nhân từ hay tha thứ, rộng ban ơn xót thương và lòng Chúa khoan dung.</a:t>
            </a:r>
            <a:endParaRPr lang="en-US"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Chúa phán: “Ai phụng sự Ta hãy theo Ta, và Ta ở đâu thì người phụng sự Ta cũng sẽ ở đó”.</a:t>
            </a:r>
            <a:endParaRPr lang="en-US">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a:solidFill>
                  <a:srgbClr val="FFFF00"/>
                </a:solidFill>
              </a:rPr>
              <a:t>Câu Xướng Trước Phúc Âm</a:t>
            </a:r>
          </a:p>
        </p:txBody>
      </p:sp>
    </p:spTree>
    <p:extLst>
      <p:ext uri="{BB962C8B-B14F-4D97-AF65-F5344CB8AC3E}">
        <p14:creationId xmlns:p14="http://schemas.microsoft.com/office/powerpoint/2010/main" val="2850514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rPr>
              <a:t>Lạy Chúa con nguyện xin hiến dâng một lòng ăn năn một niềm tin mến. Lạy Chúa con nguyện xin Chúa thương đưa người con hoang trở về bên Chúa luôn.</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1" u="sng" dirty="0">
                <a:solidFill>
                  <a:srgbClr val="FFFF00"/>
                </a:solidFill>
                <a:effectLst>
                  <a:outerShdw blurRad="38100" dist="38100" dir="2700000" algn="tl">
                    <a:srgbClr val="000000">
                      <a:alpha val="43137"/>
                    </a:srgbClr>
                  </a:outerShdw>
                </a:effectLst>
              </a:rPr>
              <a:t>Tk2:</a:t>
            </a:r>
            <a:r>
              <a:rPr lang="en-US" sz="5200" b="1" dirty="0">
                <a:solidFill>
                  <a:srgbClr val="FFFF00"/>
                </a:solidFill>
                <a:effectLst>
                  <a:outerShdw blurRad="38100" dist="38100" dir="2700000" algn="tl">
                    <a:srgbClr val="000000">
                      <a:alpha val="43137"/>
                    </a:srgbClr>
                  </a:outerShdw>
                </a:effectLst>
              </a:rPr>
              <a:t> </a:t>
            </a:r>
            <a:r>
              <a:rPr lang="vi-VN" sz="5200" b="1" dirty="0">
                <a:solidFill>
                  <a:schemeClr val="bg1"/>
                </a:solidFill>
              </a:rPr>
              <a:t>Con biết Cha chẳng nhận lễ vật con hiến tế một khi con vẫn mê say đời vui dưới thế. Con chỉ xin dâng Ngài tâm tình nay sám hối, lòng tin nơi Chúa thôi tin thật đến khôn nguôi.</a:t>
            </a:r>
            <a:endParaRPr lang="vi-VN" sz="5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rPr>
              <a:t>Lạy Chúa con nguyện xin hiến dâng một lòng ăn năn một niềm tin mến. Lạy Chúa con nguyện xin Chúa thương đưa người con hoang trở về bên Chúa luôn.</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3677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Con </a:t>
            </a:r>
            <a:r>
              <a:rPr lang="en-US" sz="6600" b="1" dirty="0" err="1">
                <a:solidFill>
                  <a:srgbClr val="FFFF00"/>
                </a:solidFill>
                <a:effectLst>
                  <a:outerShdw blurRad="38100" dist="38100" dir="2700000" algn="tl">
                    <a:srgbClr val="000000">
                      <a:alpha val="43137"/>
                    </a:srgbClr>
                  </a:outerShdw>
                </a:effectLst>
                <a:cs typeface="Times New Roman" pitchFamily="18" charset="0"/>
              </a:rPr>
              <a:t>Mong</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Về</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Bên</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Ngài</a:t>
            </a:r>
            <a:r>
              <a:rPr lang="en-US" sz="6600" b="1" dirty="0">
                <a:solidFill>
                  <a:srgbClr val="FFFF00"/>
                </a:solidFill>
                <a:effectLst>
                  <a:outerShdw blurRad="38100" dist="38100" dir="2700000" algn="tl">
                    <a:srgbClr val="000000">
                      <a:alpha val="43137"/>
                    </a:srgbClr>
                  </a:outerShdw>
                </a:effectLst>
                <a:cs typeface="Times New Roman" pitchFamily="18" charset="0"/>
              </a:rPr>
              <a:t>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3600" b="1" dirty="0" err="1">
                <a:solidFill>
                  <a:schemeClr val="bg1"/>
                </a:solidFill>
                <a:effectLst>
                  <a:outerShdw blurRad="38100" dist="38100" dir="2700000" algn="tl">
                    <a:srgbClr val="000000">
                      <a:alpha val="43137"/>
                    </a:srgbClr>
                  </a:outerShdw>
                </a:effectLst>
                <a:cs typeface="Times New Roman" pitchFamily="18" charset="0"/>
              </a:rPr>
              <a:t>L.m</a:t>
            </a:r>
            <a:r>
              <a:rPr lang="en-US" sz="3600" b="1" dirty="0">
                <a:solidFill>
                  <a:schemeClr val="bg1"/>
                </a:solidFill>
                <a:effectLst>
                  <a:outerShdw blurRad="38100" dist="38100" dir="2700000" algn="tl">
                    <a:srgbClr val="000000">
                      <a:alpha val="43137"/>
                    </a:srgbClr>
                  </a:outerShdw>
                </a:effectLst>
                <a:cs typeface="Times New Roman" pitchFamily="18" charset="0"/>
              </a:rPr>
              <a:t> </a:t>
            </a:r>
            <a:r>
              <a:rPr lang="en-US" sz="3600" b="1" i="1" dirty="0" err="1">
                <a:solidFill>
                  <a:schemeClr val="bg1"/>
                </a:solidFill>
                <a:effectLst>
                  <a:outerShdw blurRad="38100" dist="38100" dir="2700000" algn="tl">
                    <a:srgbClr val="000000">
                      <a:alpha val="43137"/>
                    </a:srgbClr>
                  </a:outerShdw>
                </a:effectLst>
                <a:cs typeface="Times New Roman" pitchFamily="18" charset="0"/>
              </a:rPr>
              <a:t>Vị</a:t>
            </a:r>
            <a:r>
              <a:rPr lang="en-US" sz="3600" b="1" i="1" dirty="0">
                <a:solidFill>
                  <a:schemeClr val="bg1"/>
                </a:solidFill>
                <a:effectLst>
                  <a:outerShdw blurRad="38100" dist="38100" dir="2700000" algn="tl">
                    <a:srgbClr val="000000">
                      <a:alpha val="43137"/>
                    </a:srgbClr>
                  </a:outerShdw>
                </a:effectLst>
                <a:cs typeface="Times New Roman" pitchFamily="18" charset="0"/>
              </a:rPr>
              <a:t> </a:t>
            </a:r>
            <a:r>
              <a:rPr lang="en-US" sz="3600" b="1" i="1" dirty="0" err="1">
                <a:solidFill>
                  <a:schemeClr val="bg1"/>
                </a:solidFill>
                <a:effectLst>
                  <a:outerShdw blurRad="38100" dist="38100" dir="2700000" algn="tl">
                    <a:srgbClr val="000000">
                      <a:alpha val="43137"/>
                    </a:srgbClr>
                  </a:outerShdw>
                </a:effectLst>
                <a:cs typeface="Times New Roman" pitchFamily="18" charset="0"/>
              </a:rPr>
              <a:t>Thiên</a:t>
            </a:r>
            <a:endParaRPr lang="en-US" sz="36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Ngắm</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ánh</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bình</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minh</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dâng</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vút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cao</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nắng</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lan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tràn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trên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muôn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lá</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hoa</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soi</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chiếu</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cho</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cuộc</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ánh</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quang</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nhiệm</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mầu</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p>
        </p:txBody>
      </p:sp>
    </p:spTree>
    <p:extLst>
      <p:ext uri="{BB962C8B-B14F-4D97-AF65-F5344CB8AC3E}">
        <p14:creationId xmlns:p14="http://schemas.microsoft.com/office/powerpoint/2010/main" val="3781769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Đếm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sao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t>
            </a:r>
            <a:r>
              <a:rPr lang="en-US" sz="6600" b="1" dirty="0" err="1">
                <a:solidFill>
                  <a:schemeClr val="bg1"/>
                </a:solidFill>
                <a:effectLst>
                  <a:outerShdw blurRad="38100" dist="38100" dir="2700000" algn="tl">
                    <a:srgbClr val="000000">
                      <a:alpha val="43137"/>
                    </a:srgbClr>
                  </a:outerShdw>
                </a:effectLst>
                <a:cs typeface="Times New Roman" pitchFamily="18" charset="0"/>
              </a:rPr>
              <a:t>ời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trong</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đêm</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sáng</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trăng</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thấu</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sao</a:t>
            </a:r>
            <a:r>
              <a:rPr lang="en-US" sz="6600" b="1" dirty="0">
                <a:solidFill>
                  <a:schemeClr val="bg1"/>
                </a:solidFill>
                <a:effectLst>
                  <a:outerShdw blurRad="38100" dist="38100" dir="2700000" algn="tl">
                    <a:srgbClr val="000000">
                      <a:alpha val="43137"/>
                    </a:srgbClr>
                  </a:outerShdw>
                </a:effectLst>
                <a:cs typeface="Times New Roman" pitchFamily="18" charset="0"/>
              </a:rPr>
              <a:t> đ</a:t>
            </a:r>
            <a:r>
              <a:rPr lang="vi-VN" sz="6600" b="1" dirty="0">
                <a:solidFill>
                  <a:schemeClr val="bg1"/>
                </a:solidFill>
                <a:effectLst>
                  <a:outerShdw blurRad="38100" dist="38100" dir="2700000" algn="tl">
                    <a:srgbClr val="000000">
                      <a:alpha val="43137"/>
                    </a:srgbClr>
                  </a:outerShdw>
                </a:effectLst>
                <a:cs typeface="Times New Roman" pitchFamily="18" charset="0"/>
              </a:rPr>
              <a:t>ư</a:t>
            </a:r>
            <a:r>
              <a:rPr lang="en-US" sz="6600" b="1" dirty="0" err="1">
                <a:solidFill>
                  <a:schemeClr val="bg1"/>
                </a:solidFill>
                <a:effectLst>
                  <a:outerShdw blurRad="38100" dist="38100" dir="2700000" algn="tl">
                    <a:srgbClr val="000000">
                      <a:alpha val="43137"/>
                    </a:srgbClr>
                  </a:outerShdw>
                </a:effectLst>
                <a:cs typeface="Times New Roman" pitchFamily="18" charset="0"/>
              </a:rPr>
              <a:t>ợc</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tình</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yêu</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chứa</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chan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ơn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Chúa</a:t>
            </a:r>
            <a:r>
              <a:rPr lang="en-US" sz="6600" b="1" dirty="0">
                <a:solidFill>
                  <a:schemeClr val="bg1"/>
                </a:solidFill>
                <a:effectLst>
                  <a:outerShdw blurRad="38100" dist="38100" dir="2700000" algn="tl">
                    <a:srgbClr val="000000">
                      <a:alpha val="43137"/>
                    </a:srgbClr>
                  </a:outerShdw>
                </a:effectLst>
                <a:cs typeface="Times New Roman" pitchFamily="18" charset="0"/>
              </a:rPr>
              <a:t> ban </a:t>
            </a:r>
            <a:r>
              <a:rPr lang="en-US" sz="6600" b="1" dirty="0" err="1">
                <a:solidFill>
                  <a:schemeClr val="bg1"/>
                </a:solidFill>
                <a:effectLst>
                  <a:outerShdw blurRad="38100" dist="38100" dir="2700000" algn="tl">
                    <a:srgbClr val="000000">
                      <a:alpha val="43137"/>
                    </a:srgbClr>
                  </a:outerShdw>
                </a:effectLst>
                <a:cs typeface="Times New Roman" pitchFamily="18" charset="0"/>
              </a:rPr>
              <a:t>tặng</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cho</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tấm</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thân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bụi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tro</a:t>
            </a:r>
            <a:r>
              <a:rPr lang="en-US" sz="6600" b="1" dirty="0">
                <a:solidFill>
                  <a:schemeClr val="bg1"/>
                </a:solidFill>
                <a:effectLst>
                  <a:outerShdw blurRad="38100" dist="38100" dir="2700000" algn="tl">
                    <a:srgbClr val="000000">
                      <a:alpha val="43137"/>
                    </a:srgbClr>
                  </a:outerShdw>
                </a:effectLst>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14490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Lạy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trông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mong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về</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n</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Nguyện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cùng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xác</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hồn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3432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91212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yêu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ng</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nhiều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đầy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v</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Khấn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xin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đổ</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chan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hòa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t>
            </a:r>
            <a:r>
              <a:rPr lang="en-US" sz="6600" b="1" dirty="0" err="1">
                <a:solidFill>
                  <a:schemeClr val="bg1"/>
                </a:solidFill>
                <a:effectLst>
                  <a:outerShdw blurRad="38100" dist="38100" dir="2700000" algn="tl">
                    <a:srgbClr val="000000">
                      <a:alpha val="43137"/>
                    </a:srgbClr>
                  </a:outerShdw>
                </a:effectLst>
                <a:cs typeface="Times New Roman" pitchFamily="18" charset="0"/>
              </a:rPr>
              <a:t>ời</a:t>
            </a:r>
            <a:r>
              <a:rPr lang="en-US" sz="6600" b="1" dirty="0">
                <a:solidFill>
                  <a:schemeClr val="bg1"/>
                </a:solidFill>
                <a:effectLst>
                  <a:outerShdw blurRad="38100" dist="38100" dir="2700000" algn="tl">
                    <a:srgbClr val="000000">
                      <a:alpha val="43137"/>
                    </a:srgbClr>
                  </a:outerShdw>
                </a:effectLst>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7305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B</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000" b="1" dirty="0" err="1">
                <a:solidFill>
                  <a:schemeClr val="bg1"/>
                </a:solidFill>
                <a:effectLst>
                  <a:outerShdw blurRad="38100" dist="38100" dir="2700000" algn="tl">
                    <a:srgbClr val="000000">
                      <a:alpha val="43137"/>
                    </a:srgbClr>
                  </a:outerShdw>
                </a:effectLst>
                <a:cs typeface="Times New Roman" pitchFamily="18" charset="0"/>
              </a:rPr>
              <a:t>ớc</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gian</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trần</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hoang</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mang</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tối</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tăm</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giữa</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ba</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đào</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mênh</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mông</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sống</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xô</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xin</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Chúa</a:t>
            </a:r>
            <a:r>
              <a:rPr lang="en-US" sz="6000" b="1" dirty="0">
                <a:solidFill>
                  <a:schemeClr val="bg1"/>
                </a:solidFill>
                <a:effectLst>
                  <a:outerShdw blurRad="38100" dist="38100" dir="2700000" algn="tl">
                    <a:srgbClr val="000000">
                      <a:alpha val="43137"/>
                    </a:srgbClr>
                  </a:outerShdw>
                </a:effectLst>
                <a:cs typeface="Times New Roman" pitchFamily="18" charset="0"/>
              </a:rPr>
              <a:t> đ</a:t>
            </a:r>
            <a:r>
              <a:rPr lang="vi-VN" sz="6000" b="1" dirty="0">
                <a:solidFill>
                  <a:schemeClr val="bg1"/>
                </a:solidFill>
                <a:effectLst>
                  <a:outerShdw blurRad="38100" dist="38100" dir="2700000" algn="tl">
                    <a:srgbClr val="000000">
                      <a:alpha val="43137"/>
                    </a:srgbClr>
                  </a:outerShdw>
                </a:effectLst>
                <a:cs typeface="Times New Roman" pitchFamily="18" charset="0"/>
              </a:rPr>
              <a:t>ư</a:t>
            </a:r>
            <a:r>
              <a:rPr lang="en-US" sz="6000" b="1" dirty="0">
                <a:solidFill>
                  <a:schemeClr val="bg1"/>
                </a:solidFill>
                <a:effectLst>
                  <a:outerShdw blurRad="38100" dist="38100" dir="2700000" algn="tl">
                    <a:srgbClr val="000000">
                      <a:alpha val="43137"/>
                    </a:srgbClr>
                  </a:outerShdw>
                </a:effectLst>
                <a:cs typeface="Times New Roman" pitchFamily="18" charset="0"/>
              </a:rPr>
              <a:t>a </a:t>
            </a:r>
            <a:r>
              <a:rPr lang="en-US" sz="6000" b="1" dirty="0" err="1">
                <a:solidFill>
                  <a:schemeClr val="bg1"/>
                </a:solidFill>
                <a:effectLst>
                  <a:outerShdw blurRad="38100" dist="38100" dir="2700000" algn="tl">
                    <a:srgbClr val="000000">
                      <a:alpha val="43137"/>
                    </a:srgbClr>
                  </a:outerShdw>
                </a:effectLst>
                <a:cs typeface="Times New Roman" pitchFamily="18" charset="0"/>
              </a:rPr>
              <a:t>từng</a:t>
            </a:r>
            <a:r>
              <a:rPr lang="en-US" sz="6000" b="1" dirty="0">
                <a:solidFill>
                  <a:schemeClr val="bg1"/>
                </a:solidFill>
                <a:effectLst>
                  <a:outerShdw blurRad="38100" dist="38100" dir="2700000" algn="tl">
                    <a:srgbClr val="000000">
                      <a:alpha val="43137"/>
                    </a:srgbClr>
                  </a:outerShdw>
                </a:effectLst>
                <a:cs typeface="Times New Roman" pitchFamily="18" charset="0"/>
              </a:rPr>
              <a:t> b</a:t>
            </a:r>
            <a:r>
              <a:rPr lang="vi-VN" sz="6000" b="1" dirty="0">
                <a:solidFill>
                  <a:schemeClr val="bg1"/>
                </a:solidFill>
                <a:effectLst>
                  <a:outerShdw blurRad="38100" dist="38100" dir="2700000" algn="tl">
                    <a:srgbClr val="000000">
                      <a:alpha val="43137"/>
                    </a:srgbClr>
                  </a:outerShdw>
                </a:effectLst>
                <a:cs typeface="Times New Roman" pitchFamily="18" charset="0"/>
              </a:rPr>
              <a:t>ư</a:t>
            </a:r>
            <a:r>
              <a:rPr lang="en-US" sz="6000" b="1" dirty="0" err="1">
                <a:solidFill>
                  <a:schemeClr val="bg1"/>
                </a:solidFill>
                <a:effectLst>
                  <a:outerShdw blurRad="38100" dist="38100" dir="2700000" algn="tl">
                    <a:srgbClr val="000000">
                      <a:alpha val="43137"/>
                    </a:srgbClr>
                  </a:outerShdw>
                </a:effectLst>
                <a:cs typeface="Times New Roman" pitchFamily="18" charset="0"/>
              </a:rPr>
              <a:t>ớc</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thoát</a:t>
            </a:r>
            <a:r>
              <a:rPr lang="en-US" sz="6000" b="1" dirty="0">
                <a:solidFill>
                  <a:schemeClr val="bg1"/>
                </a:solidFill>
                <a:effectLst>
                  <a:outerShdw blurRad="38100" dist="38100" dir="2700000" algn="tl">
                    <a:srgbClr val="000000">
                      <a:alpha val="43137"/>
                    </a:srgbClr>
                  </a:outerShdw>
                </a:effectLst>
                <a:cs typeface="Times New Roman" pitchFamily="18" charset="0"/>
              </a:rPr>
              <a:t> c</a:t>
            </a:r>
            <a:r>
              <a:rPr lang="vi-VN" sz="6000" b="1" dirty="0">
                <a:solidFill>
                  <a:schemeClr val="bg1"/>
                </a:solidFill>
                <a:effectLst>
                  <a:outerShdw blurRad="38100" dist="38100" dir="2700000" algn="tl">
                    <a:srgbClr val="000000">
                      <a:alpha val="43137"/>
                    </a:srgbClr>
                  </a:outerShdw>
                </a:effectLst>
                <a:cs typeface="Times New Roman" pitchFamily="18" charset="0"/>
              </a:rPr>
              <a:t>ơ</a:t>
            </a:r>
            <a:r>
              <a:rPr lang="en-US" sz="6000" b="1" dirty="0">
                <a:solidFill>
                  <a:schemeClr val="bg1"/>
                </a:solidFill>
                <a:effectLst>
                  <a:outerShdw blurRad="38100" dist="38100" dir="2700000" algn="tl">
                    <a:srgbClr val="000000">
                      <a:alpha val="43137"/>
                    </a:srgbClr>
                  </a:outerShdw>
                </a:effectLst>
                <a:cs typeface="Times New Roman" pitchFamily="18" charset="0"/>
              </a:rPr>
              <a:t>n </a:t>
            </a:r>
            <a:r>
              <a:rPr lang="en-US" sz="6000" b="1" dirty="0" err="1">
                <a:solidFill>
                  <a:schemeClr val="bg1"/>
                </a:solidFill>
                <a:effectLst>
                  <a:outerShdw blurRad="38100" dist="38100" dir="2700000" algn="tl">
                    <a:srgbClr val="000000">
                      <a:alpha val="43137"/>
                    </a:srgbClr>
                  </a:outerShdw>
                </a:effectLst>
                <a:cs typeface="Times New Roman" pitchFamily="18" charset="0"/>
              </a:rPr>
              <a:t>nguy</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đời</a:t>
            </a:r>
            <a:r>
              <a:rPr lang="en-US" sz="6000" b="1" dirty="0">
                <a:solidFill>
                  <a:schemeClr val="bg1"/>
                </a:solidFill>
                <a:effectLst>
                  <a:outerShdw blurRad="38100" dist="38100" dir="2700000" algn="tl">
                    <a:srgbClr val="000000">
                      <a:alpha val="43137"/>
                    </a:srgbClr>
                  </a:outerShdw>
                </a:effectLst>
                <a:cs typeface="Times New Roman" pitchFamily="18" charset="0"/>
              </a:rPr>
              <a:t>.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02221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Vẫn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miệt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trong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a:t>
            </a:r>
            <a:r>
              <a:rPr lang="en-US" sz="6600" b="1" dirty="0" err="1">
                <a:solidFill>
                  <a:schemeClr val="bg1"/>
                </a:solidFill>
                <a:effectLst>
                  <a:outerShdw blurRad="38100" dist="38100" dir="2700000" algn="tl">
                    <a:srgbClr val="000000">
                      <a:alpha val="43137"/>
                    </a:srgbClr>
                  </a:outerShdw>
                </a:effectLst>
                <a:cs typeface="Times New Roman" pitchFamily="18" charset="0"/>
              </a:rPr>
              <a:t>ững</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thú</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vui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mãi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đi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tìm</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tình</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yêu</a:t>
            </a:r>
            <a:r>
              <a:rPr lang="en-US" sz="6600" b="1" dirty="0">
                <a:solidFill>
                  <a:schemeClr val="bg1"/>
                </a:solidFill>
                <a:effectLst>
                  <a:outerShdw blurRad="38100" dist="38100" dir="2700000" algn="tl">
                    <a:srgbClr val="000000">
                      <a:alpha val="43137"/>
                    </a:srgbClr>
                  </a:outerShdw>
                </a:effectLst>
                <a:cs typeface="Times New Roman" pitchFamily="18" charset="0"/>
              </a:rPr>
              <a:t> ở </a:t>
            </a:r>
            <a:r>
              <a:rPr lang="en-US" sz="6600" b="1" dirty="0" err="1">
                <a:solidFill>
                  <a:schemeClr val="bg1"/>
                </a:solidFill>
                <a:effectLst>
                  <a:outerShdw blurRad="38100" dist="38100" dir="2700000" algn="tl">
                    <a:srgbClr val="000000">
                      <a:alpha val="43137"/>
                    </a:srgbClr>
                  </a:outerShdw>
                </a:effectLst>
                <a:cs typeface="Times New Roman" pitchFamily="18" charset="0"/>
              </a:rPr>
              <a:t>đâu</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cho</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dẫu</a:t>
            </a:r>
            <a:r>
              <a:rPr lang="en-US" sz="6600" b="1" dirty="0">
                <a:solidFill>
                  <a:schemeClr val="bg1"/>
                </a:solidFill>
                <a:effectLst>
                  <a:outerShdw blurRad="38100" dist="38100" dir="2700000" algn="tl">
                    <a:srgbClr val="000000">
                      <a:alpha val="43137"/>
                    </a:srgbClr>
                  </a:outerShdw>
                </a:effectLs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cs typeface="Times New Roman" pitchFamily="18" charset="0"/>
              </a:rPr>
              <a:t>tàn</a:t>
            </a:r>
            <a:r>
              <a:rPr lang="en-US" sz="6600" b="1" dirty="0">
                <a:solidFill>
                  <a:schemeClr val="bg1"/>
                </a:solidFill>
                <a:effectLst>
                  <a:outerShdw blurRad="38100" dist="38100" dir="2700000" algn="tl">
                    <a:srgbClr val="000000">
                      <a:alpha val="43137"/>
                    </a:srgbClr>
                  </a:outerShdw>
                </a:effectLst>
                <a:cs typeface="Times New Roman" pitchFamily="18" charset="0"/>
              </a:rPr>
              <a:t> h</a:t>
            </a:r>
            <a:r>
              <a:rPr lang="vi-VN" sz="6600" b="1" dirty="0">
                <a:solidFill>
                  <a:schemeClr val="bg1"/>
                </a:solidFill>
                <a:effectLst>
                  <a:outerShdw blurRad="38100" dist="38100" dir="2700000" algn="tl">
                    <a:srgbClr val="000000">
                      <a:alpha val="43137"/>
                    </a:srgbClr>
                  </a:outerShdw>
                </a:effectLst>
                <a:cs typeface="Times New Roman" pitchFamily="18" charset="0"/>
              </a:rPr>
              <a:t>ơ</a:t>
            </a:r>
            <a:r>
              <a:rPr lang="en-US" sz="6600" b="1" dirty="0" err="1">
                <a:solidFill>
                  <a:schemeClr val="bg1"/>
                </a:solidFill>
                <a:effectLst>
                  <a:outerShdw blurRad="38100" dist="38100" dir="2700000" algn="tl">
                    <a:srgbClr val="000000">
                      <a:alpha val="43137"/>
                    </a:srgbClr>
                  </a:outerShdw>
                </a:effectLst>
                <a:cs typeface="Times New Roman" pitchFamily="18" charset="0"/>
              </a:rPr>
              <a:t>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Chúa</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vẫn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luôn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kề</a:t>
            </a:r>
            <a:r>
              <a:rPr lang="en-US" sz="6600" b="1" dirty="0">
                <a:solidFill>
                  <a:schemeClr val="bg1"/>
                </a:solidFill>
                <a:effectLst>
                  <a:outerShdw blurRad="38100" dist="38100" dir="2700000" algn="tl">
                    <a:srgbClr val="000000">
                      <a:alpha val="43137"/>
                    </a:srgbClr>
                  </a:outerShdw>
                </a:effectLst>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15077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Lạy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trông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mong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về</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n</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Nguyện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cùng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xác</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hồn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4850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yêu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ng</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nhiều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đầy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v</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Khấn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xin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đổ</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chan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hòa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t>
            </a:r>
            <a:r>
              <a:rPr lang="en-US" sz="6600" b="1" dirty="0" err="1">
                <a:solidFill>
                  <a:schemeClr val="bg1"/>
                </a:solidFill>
                <a:effectLst>
                  <a:outerShdw blurRad="38100" dist="38100" dir="2700000" algn="tl">
                    <a:srgbClr val="000000">
                      <a:alpha val="43137"/>
                    </a:srgbClr>
                  </a:outerShdw>
                </a:effectLst>
                <a:cs typeface="Times New Roman" pitchFamily="18" charset="0"/>
              </a:rPr>
              <a:t>ời</a:t>
            </a:r>
            <a:r>
              <a:rPr lang="en-US" sz="6600" b="1" dirty="0">
                <a:solidFill>
                  <a:schemeClr val="bg1"/>
                </a:solidFill>
                <a:effectLst>
                  <a:outerShdw blurRad="38100" dist="38100" dir="2700000" algn="tl">
                    <a:srgbClr val="000000">
                      <a:alpha val="43137"/>
                    </a:srgbClr>
                  </a:outerShdw>
                </a:effectLst>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84049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Tiếng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yêu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nào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a:t>
            </a:r>
            <a:r>
              <a:rPr lang="en-US" sz="6600" b="1" dirty="0" err="1">
                <a:solidFill>
                  <a:schemeClr val="bg1"/>
                </a:solidFill>
                <a:effectLst>
                  <a:outerShdw blurRad="38100" dist="38100" dir="2700000" algn="tl">
                    <a:srgbClr val="000000">
                      <a:alpha val="43137"/>
                    </a:srgbClr>
                  </a:outerShdw>
                </a:effectLst>
                <a:cs typeface="Times New Roman" pitchFamily="18" charset="0"/>
              </a:rPr>
              <a:t>ức</a:t>
            </a:r>
            <a:r>
              <a:rPr lang="en-US" sz="6600" b="1" dirty="0">
                <a:solidFill>
                  <a:schemeClr val="bg1"/>
                </a:solidFill>
                <a:effectLst>
                  <a:outerShdw blurRad="38100" dist="38100" dir="2700000" algn="tl">
                    <a:srgbClr val="000000">
                      <a:alpha val="43137"/>
                    </a:srgbClr>
                  </a:outerShdw>
                </a:effectLs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cs typeface="Times New Roman" pitchFamily="18" charset="0"/>
              </a:rPr>
              <a:t>tiếng</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yêu</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nào</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chạm</a:t>
            </a:r>
            <a:r>
              <a:rPr lang="en-US" sz="6600" b="1" dirty="0">
                <a:solidFill>
                  <a:schemeClr val="bg1"/>
                </a:solidFill>
                <a:effectLst>
                  <a:outerShdw blurRad="38100" dist="38100" dir="2700000" algn="tl">
                    <a:srgbClr val="000000">
                      <a:alpha val="43137"/>
                    </a:srgbClr>
                  </a:outerShdw>
                </a:effectLst>
                <a:cs typeface="Times New Roman" pitchFamily="18" charset="0"/>
              </a:rPr>
              <a:t> n</a:t>
            </a:r>
            <a:r>
              <a:rPr lang="vi-VN" sz="6600" b="1" dirty="0">
                <a:solidFill>
                  <a:schemeClr val="bg1"/>
                </a:solidFill>
                <a:effectLst>
                  <a:outerShdw blurRad="38100" dist="38100" dir="2700000" algn="tl">
                    <a:srgbClr val="000000">
                      <a:alpha val="43137"/>
                    </a:srgbClr>
                  </a:outerShdw>
                </a:effectLst>
                <a:cs typeface="Times New Roman" pitchFamily="18" charset="0"/>
              </a:rPr>
              <a:t>ơ</a:t>
            </a:r>
            <a:r>
              <a:rPr lang="en-US" sz="6600" b="1" dirty="0" err="1">
                <a:solidFill>
                  <a:schemeClr val="bg1"/>
                </a:solidFill>
                <a:effectLst>
                  <a:outerShdw blurRad="38100" dist="38100" dir="2700000" algn="tl">
                    <a:srgbClr val="000000">
                      <a:alpha val="43137"/>
                    </a:srgbClr>
                  </a:outerShdw>
                </a:effectLst>
                <a:cs typeface="Times New Roman" pitchFamily="18" charset="0"/>
              </a:rPr>
              <a:t>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trái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tim</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lôi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cuốn</a:t>
            </a:r>
            <a:r>
              <a:rPr lang="en-US" sz="6600" b="1" dirty="0">
                <a:solidFill>
                  <a:schemeClr val="bg1"/>
                </a:solidFill>
                <a:effectLst>
                  <a:outerShdw blurRad="38100" dist="38100" dir="2700000" algn="tl">
                    <a:srgbClr val="000000">
                      <a:alpha val="43137"/>
                    </a:srgbClr>
                  </a:outerShdw>
                </a:effectLs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cs typeface="Times New Roman" pitchFamily="18" charset="0"/>
              </a:rPr>
              <a:t>về</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Chúa</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Đấng</a:t>
            </a:r>
            <a:r>
              <a:rPr lang="en-US" sz="6600" b="1" dirty="0">
                <a:solidFill>
                  <a:schemeClr val="bg1"/>
                </a:solidFill>
                <a:effectLst>
                  <a:outerShdw blurRad="38100" dist="38100" dir="2700000" algn="tl">
                    <a:srgbClr val="000000">
                      <a:alpha val="43137"/>
                    </a:srgbClr>
                  </a:outerShdw>
                </a:effectLs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cs typeface="Times New Roman" pitchFamily="18" charset="0"/>
              </a:rPr>
              <a:t>tôn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thờ</a:t>
            </a:r>
            <a:r>
              <a:rPr lang="en-US" sz="6600" b="1" dirty="0">
                <a:solidFill>
                  <a:schemeClr val="bg1"/>
                </a:solidFill>
                <a:effectLst>
                  <a:outerShdw blurRad="38100" dist="38100" dir="2700000" algn="tl">
                    <a:srgbClr val="000000">
                      <a:alpha val="43137"/>
                    </a:srgbClr>
                  </a:outerShdw>
                </a:effectLst>
                <a:cs typeface="Times New Roman" pitchFamily="18" charset="0"/>
              </a:rPr>
              <a:t>?</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8532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nâng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hồn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cõi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m</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dắt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vào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yêu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hiến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nung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nấu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hồn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khát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khao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2117963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Lạy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trông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mong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về</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n</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Nguyện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cùng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xác</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hồn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62328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yêu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ng</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nhiều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đầy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v</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Khấn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xin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đổ</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chan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hòa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t>
            </a:r>
            <a:r>
              <a:rPr lang="en-US" sz="6600" b="1" dirty="0" err="1">
                <a:solidFill>
                  <a:schemeClr val="bg1"/>
                </a:solidFill>
                <a:effectLst>
                  <a:outerShdw blurRad="38100" dist="38100" dir="2700000" algn="tl">
                    <a:srgbClr val="000000">
                      <a:alpha val="43137"/>
                    </a:srgbClr>
                  </a:outerShdw>
                </a:effectLst>
                <a:cs typeface="Times New Roman" pitchFamily="18" charset="0"/>
              </a:rPr>
              <a:t>ời</a:t>
            </a:r>
            <a:r>
              <a:rPr lang="en-US" sz="6600" b="1" dirty="0">
                <a:solidFill>
                  <a:schemeClr val="bg1"/>
                </a:solidFill>
                <a:effectLst>
                  <a:outerShdw blurRad="38100" dist="38100" dir="2700000" algn="tl">
                    <a:srgbClr val="000000">
                      <a:alpha val="43137"/>
                    </a:srgbClr>
                  </a:outerShdw>
                </a:effectLst>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855739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năm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dài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triền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mien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thánh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ân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m</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nguồn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đất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tốt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ơi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trong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mãi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vuông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tròn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p>
        </p:txBody>
      </p:sp>
    </p:spTree>
    <p:extLst>
      <p:ext uri="{BB962C8B-B14F-4D97-AF65-F5344CB8AC3E}">
        <p14:creationId xmlns:p14="http://schemas.microsoft.com/office/powerpoint/2010/main" val="103183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chemeClr val="bg1"/>
                </a:solidFill>
              </a:rPr>
              <a:t>HÃY THẬT LÒNG </a:t>
            </a:r>
            <a:br>
              <a:rPr lang="en-US" sz="6600" b="1" dirty="0">
                <a:solidFill>
                  <a:schemeClr val="bg1"/>
                </a:solidFill>
              </a:rPr>
            </a:br>
            <a:r>
              <a:rPr lang="en-US" sz="6600" b="1" dirty="0">
                <a:solidFill>
                  <a:schemeClr val="bg1"/>
                </a:solidFill>
              </a:rPr>
              <a:t>Mai </a:t>
            </a:r>
            <a:r>
              <a:rPr lang="en-US" sz="6600" b="1" dirty="0" err="1">
                <a:solidFill>
                  <a:schemeClr val="bg1"/>
                </a:solidFill>
              </a:rPr>
              <a:t>Thiện</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Kết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khúc</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ca,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dâng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câu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thiết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tha</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vang</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chúc</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ân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tình</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Chúa</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đến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muôn</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đời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sau</a:t>
            </a:r>
            <a:r>
              <a:rPr lang="en-US" sz="6600" b="1" dirty="0">
                <a:solidFill>
                  <a:schemeClr val="bg1"/>
                </a:solidFill>
                <a:effectLst>
                  <a:outerShdw blurRad="38100" dist="38100" dir="2700000" algn="tl">
                    <a:srgbClr val="000000">
                      <a:alpha val="43137"/>
                    </a:srgbClr>
                  </a:outerShdw>
                </a:effectLst>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624505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Lạy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trông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mong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về</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n</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ư</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Nguyện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trao</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cùng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xác</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hồn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55180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yêu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luôn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khôn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ng</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tình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nhiều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đầy</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v</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Khấn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xin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đổ</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chan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hòa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ơ</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tr</a:t>
            </a:r>
            <a:r>
              <a:rPr lang="en-US" sz="6600" b="1" dirty="0" err="1">
                <a:solidFill>
                  <a:schemeClr val="bg1"/>
                </a:solidFill>
                <a:effectLst>
                  <a:outerShdw blurRad="38100" dist="38100" dir="2700000" algn="tl">
                    <a:srgbClr val="000000">
                      <a:alpha val="43137"/>
                    </a:srgbClr>
                  </a:outerShdw>
                </a:effectLst>
                <a:cs typeface="Times New Roman" pitchFamily="18" charset="0"/>
              </a:rPr>
              <a:t>ời</a:t>
            </a:r>
            <a:r>
              <a:rPr lang="en-US" sz="6600" b="1" dirty="0">
                <a:solidFill>
                  <a:schemeClr val="bg1"/>
                </a:solidFill>
                <a:effectLst>
                  <a:outerShdw blurRad="38100" dist="38100" dir="2700000" algn="tl">
                    <a:srgbClr val="000000">
                      <a:alpha val="43137"/>
                    </a:srgbClr>
                  </a:outerShdw>
                </a:effectLst>
                <a:cs typeface="Times New Roman" pitchFamily="18" charset="0"/>
              </a:rPr>
              <a:t>.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7564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a:solidFill>
                  <a:srgbClr val="FFFF00"/>
                </a:solidFill>
                <a:effectLst>
                  <a:outerShdw blurRad="38100" dist="38100" dir="2700000" algn="tl">
                    <a:srgbClr val="000000">
                      <a:alpha val="43137"/>
                    </a:srgbClr>
                  </a:outerShdw>
                </a:effectLst>
                <a:cs typeface="Times New Roman" pitchFamily="18" charset="0"/>
              </a:rPr>
              <a:t>Canvê</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Chiều</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5400" b="1" i="1" dirty="0" err="1">
                <a:solidFill>
                  <a:schemeClr val="bg1"/>
                </a:solidFill>
                <a:effectLst>
                  <a:outerShdw blurRad="38100" dist="38100" dir="2700000" algn="tl">
                    <a:srgbClr val="000000">
                      <a:alpha val="43137"/>
                    </a:srgbClr>
                  </a:outerShdw>
                </a:effectLst>
                <a:cs typeface="Times New Roman" pitchFamily="18" charset="0"/>
              </a:rPr>
              <a:t>Vinam</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a:solidFill>
                  <a:srgbClr val="FFFF00"/>
                </a:solidFill>
                <a:effectLst>
                  <a:outerShdw blurRad="38100" dist="38100" dir="2700000" algn="tl">
                    <a:srgbClr val="000000">
                      <a:alpha val="43137"/>
                    </a:srgbClr>
                  </a:outerShdw>
                </a:effectLst>
                <a:cs typeface="Times New Roman" pitchFamily="18" charset="0"/>
              </a:rPr>
              <a:t>Tk1:</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en-US" sz="5200" b="1" dirty="0" err="1">
                <a:solidFill>
                  <a:schemeClr val="bg1"/>
                </a:solidFill>
              </a:rPr>
              <a:t>Mẹ</a:t>
            </a:r>
            <a:r>
              <a:rPr lang="en-US" sz="5200" b="1" dirty="0">
                <a:solidFill>
                  <a:schemeClr val="bg1"/>
                </a:solidFill>
              </a:rPr>
              <a:t> in </a:t>
            </a:r>
            <a:r>
              <a:rPr lang="en-US" sz="5200" b="1" dirty="0" err="1">
                <a:solidFill>
                  <a:schemeClr val="bg1"/>
                </a:solidFill>
              </a:rPr>
              <a:t>bóng</a:t>
            </a:r>
            <a:r>
              <a:rPr lang="en-US" sz="5200" b="1" dirty="0">
                <a:solidFill>
                  <a:schemeClr val="bg1"/>
                </a:solidFill>
              </a:rPr>
              <a:t> </a:t>
            </a:r>
            <a:r>
              <a:rPr lang="en-US" sz="5200" b="1" dirty="0" err="1">
                <a:solidFill>
                  <a:schemeClr val="bg1"/>
                </a:solidFill>
              </a:rPr>
              <a:t>trên</a:t>
            </a:r>
            <a:r>
              <a:rPr lang="en-US" sz="5200" b="1" dirty="0">
                <a:solidFill>
                  <a:schemeClr val="bg1"/>
                </a:solidFill>
              </a:rPr>
              <a:t> </a:t>
            </a:r>
            <a:r>
              <a:rPr lang="en-US" sz="5200" b="1" dirty="0" err="1">
                <a:solidFill>
                  <a:schemeClr val="bg1"/>
                </a:solidFill>
              </a:rPr>
              <a:t>đồi</a:t>
            </a:r>
            <a:r>
              <a:rPr lang="en-US" sz="5200" b="1" dirty="0">
                <a:solidFill>
                  <a:schemeClr val="bg1"/>
                </a:solidFill>
              </a:rPr>
              <a:t> </a:t>
            </a:r>
            <a:r>
              <a:rPr lang="en-US" sz="5200" b="1" dirty="0" err="1">
                <a:solidFill>
                  <a:schemeClr val="bg1"/>
                </a:solidFill>
              </a:rPr>
              <a:t>cao</a:t>
            </a:r>
            <a:r>
              <a:rPr lang="en-US" sz="5200" b="1" dirty="0">
                <a:solidFill>
                  <a:schemeClr val="bg1"/>
                </a:solidFill>
              </a:rPr>
              <a:t>, </a:t>
            </a:r>
            <a:r>
              <a:rPr lang="en-US" sz="5200" b="1" dirty="0" err="1">
                <a:solidFill>
                  <a:schemeClr val="bg1"/>
                </a:solidFill>
              </a:rPr>
              <a:t>nghiêng</a:t>
            </a:r>
            <a:r>
              <a:rPr lang="en-US" sz="5200" b="1" dirty="0">
                <a:solidFill>
                  <a:schemeClr val="bg1"/>
                </a:solidFill>
              </a:rPr>
              <a:t> </a:t>
            </a:r>
            <a:r>
              <a:rPr lang="en-US" sz="5200" b="1" dirty="0" err="1">
                <a:solidFill>
                  <a:schemeClr val="bg1"/>
                </a:solidFill>
              </a:rPr>
              <a:t>mình</a:t>
            </a:r>
            <a:r>
              <a:rPr lang="en-US" sz="5200" b="1" dirty="0">
                <a:solidFill>
                  <a:schemeClr val="bg1"/>
                </a:solidFill>
              </a:rPr>
              <a:t> </a:t>
            </a:r>
            <a:r>
              <a:rPr lang="en-US" sz="5200" b="1" dirty="0" err="1">
                <a:solidFill>
                  <a:schemeClr val="bg1"/>
                </a:solidFill>
              </a:rPr>
              <a:t>xót</a:t>
            </a:r>
            <a:r>
              <a:rPr lang="en-US" sz="5200" b="1" dirty="0">
                <a:solidFill>
                  <a:schemeClr val="bg1"/>
                </a:solidFill>
              </a:rPr>
              <a:t> </a:t>
            </a:r>
            <a:r>
              <a:rPr lang="en-US" sz="5200" b="1" dirty="0" err="1">
                <a:solidFill>
                  <a:schemeClr val="bg1"/>
                </a:solidFill>
              </a:rPr>
              <a:t>xa</a:t>
            </a:r>
            <a:r>
              <a:rPr lang="en-US" sz="5200" b="1" dirty="0">
                <a:solidFill>
                  <a:schemeClr val="bg1"/>
                </a:solidFill>
              </a:rPr>
              <a:t> </a:t>
            </a:r>
            <a:r>
              <a:rPr lang="en-US" sz="5200" b="1" dirty="0" err="1">
                <a:solidFill>
                  <a:schemeClr val="bg1"/>
                </a:solidFill>
              </a:rPr>
              <a:t>niềm</a:t>
            </a:r>
            <a:r>
              <a:rPr lang="en-US" sz="5200" b="1" dirty="0">
                <a:solidFill>
                  <a:schemeClr val="bg1"/>
                </a:solidFill>
              </a:rPr>
              <a:t> </a:t>
            </a:r>
            <a:r>
              <a:rPr lang="en-US" sz="5200" b="1" dirty="0" err="1">
                <a:solidFill>
                  <a:schemeClr val="bg1"/>
                </a:solidFill>
              </a:rPr>
              <a:t>đau</a:t>
            </a:r>
            <a:r>
              <a:rPr lang="en-US" sz="5200" b="1" dirty="0">
                <a:solidFill>
                  <a:schemeClr val="bg1"/>
                </a:solidFill>
              </a:rPr>
              <a:t>. </a:t>
            </a:r>
            <a:r>
              <a:rPr lang="en-US" sz="5200" b="1" dirty="0" err="1">
                <a:solidFill>
                  <a:schemeClr val="bg1"/>
                </a:solidFill>
              </a:rPr>
              <a:t>Thôi</a:t>
            </a:r>
            <a:r>
              <a:rPr lang="en-US" sz="5200" b="1" dirty="0">
                <a:solidFill>
                  <a:schemeClr val="bg1"/>
                </a:solidFill>
              </a:rPr>
              <a:t> </a:t>
            </a:r>
            <a:r>
              <a:rPr lang="en-US" sz="5200" b="1" dirty="0" err="1">
                <a:solidFill>
                  <a:schemeClr val="bg1"/>
                </a:solidFill>
              </a:rPr>
              <a:t>giờ</a:t>
            </a:r>
            <a:r>
              <a:rPr lang="en-US" sz="5200" b="1" dirty="0">
                <a:solidFill>
                  <a:schemeClr val="bg1"/>
                </a:solidFill>
              </a:rPr>
              <a:t> </a:t>
            </a:r>
            <a:r>
              <a:rPr lang="en-US" sz="5200" b="1" dirty="0" err="1">
                <a:solidFill>
                  <a:schemeClr val="bg1"/>
                </a:solidFill>
              </a:rPr>
              <a:t>mất</a:t>
            </a:r>
            <a:r>
              <a:rPr lang="en-US" sz="5200" b="1" dirty="0">
                <a:solidFill>
                  <a:schemeClr val="bg1"/>
                </a:solidFill>
              </a:rPr>
              <a:t> con </a:t>
            </a:r>
            <a:r>
              <a:rPr lang="en-US" sz="5200" b="1" dirty="0" err="1">
                <a:solidFill>
                  <a:schemeClr val="bg1"/>
                </a:solidFill>
              </a:rPr>
              <a:t>còn</a:t>
            </a:r>
            <a:r>
              <a:rPr lang="en-US" sz="5200" b="1" dirty="0">
                <a:solidFill>
                  <a:schemeClr val="bg1"/>
                </a:solidFill>
              </a:rPr>
              <a:t> </a:t>
            </a:r>
            <a:r>
              <a:rPr lang="en-US" sz="5200" b="1" dirty="0" err="1">
                <a:solidFill>
                  <a:schemeClr val="bg1"/>
                </a:solidFill>
              </a:rPr>
              <a:t>đâu</a:t>
            </a:r>
            <a:r>
              <a:rPr lang="en-US" sz="5200" b="1" dirty="0">
                <a:solidFill>
                  <a:schemeClr val="bg1"/>
                </a:solidFill>
              </a:rPr>
              <a:t>. </a:t>
            </a:r>
            <a:r>
              <a:rPr lang="en-US" sz="5200" b="1" dirty="0" err="1">
                <a:solidFill>
                  <a:schemeClr val="bg1"/>
                </a:solidFill>
              </a:rPr>
              <a:t>Mẹ</a:t>
            </a:r>
            <a:r>
              <a:rPr lang="en-US" sz="5200" b="1" dirty="0">
                <a:solidFill>
                  <a:schemeClr val="bg1"/>
                </a:solidFill>
              </a:rPr>
              <a:t> </a:t>
            </a:r>
            <a:r>
              <a:rPr lang="en-US" sz="5200" b="1" dirty="0" err="1">
                <a:solidFill>
                  <a:schemeClr val="bg1"/>
                </a:solidFill>
              </a:rPr>
              <a:t>nhìn</a:t>
            </a:r>
            <a:r>
              <a:rPr lang="en-US" sz="5200" b="1" dirty="0">
                <a:solidFill>
                  <a:schemeClr val="bg1"/>
                </a:solidFill>
              </a:rPr>
              <a:t> </a:t>
            </a:r>
            <a:r>
              <a:rPr lang="en-US" sz="5200" b="1" dirty="0" err="1">
                <a:solidFill>
                  <a:schemeClr val="bg1"/>
                </a:solidFill>
              </a:rPr>
              <a:t>theo</a:t>
            </a:r>
            <a:r>
              <a:rPr lang="en-US" sz="5200" b="1" dirty="0">
                <a:solidFill>
                  <a:schemeClr val="bg1"/>
                </a:solidFill>
              </a:rPr>
              <a:t> </a:t>
            </a:r>
            <a:r>
              <a:rPr lang="en-US" sz="5200" b="1" dirty="0" err="1">
                <a:solidFill>
                  <a:schemeClr val="bg1"/>
                </a:solidFill>
              </a:rPr>
              <a:t>xác</a:t>
            </a:r>
            <a:r>
              <a:rPr lang="en-US" sz="5200" b="1" dirty="0">
                <a:solidFill>
                  <a:schemeClr val="bg1"/>
                </a:solidFill>
              </a:rPr>
              <a:t> con </a:t>
            </a:r>
            <a:r>
              <a:rPr lang="en-US" sz="5200" b="1" dirty="0" err="1">
                <a:solidFill>
                  <a:schemeClr val="bg1"/>
                </a:solidFill>
              </a:rPr>
              <a:t>yêu</a:t>
            </a:r>
            <a:r>
              <a:rPr lang="en-US" sz="5200" b="1" dirty="0">
                <a:solidFill>
                  <a:schemeClr val="bg1"/>
                </a:solidFill>
              </a:rPr>
              <a:t>, </a:t>
            </a:r>
            <a:r>
              <a:rPr lang="en-US" sz="5200" b="1" dirty="0" err="1">
                <a:solidFill>
                  <a:schemeClr val="bg1"/>
                </a:solidFill>
              </a:rPr>
              <a:t>nằm</a:t>
            </a:r>
            <a:r>
              <a:rPr lang="en-US" sz="5200" b="1" dirty="0">
                <a:solidFill>
                  <a:schemeClr val="bg1"/>
                </a:solidFill>
              </a:rPr>
              <a:t> </a:t>
            </a:r>
            <a:r>
              <a:rPr lang="en-US" sz="5200" b="1" dirty="0" err="1">
                <a:solidFill>
                  <a:schemeClr val="bg1"/>
                </a:solidFill>
              </a:rPr>
              <a:t>trên</a:t>
            </a:r>
            <a:r>
              <a:rPr lang="en-US" sz="5200" b="1" dirty="0">
                <a:solidFill>
                  <a:schemeClr val="bg1"/>
                </a:solidFill>
              </a:rPr>
              <a:t> </a:t>
            </a:r>
            <a:r>
              <a:rPr lang="en-US" sz="5200" b="1" dirty="0" err="1">
                <a:solidFill>
                  <a:schemeClr val="bg1"/>
                </a:solidFill>
              </a:rPr>
              <a:t>thánh</a:t>
            </a:r>
            <a:r>
              <a:rPr lang="en-US" sz="5200" b="1" dirty="0">
                <a:solidFill>
                  <a:schemeClr val="bg1"/>
                </a:solidFill>
              </a:rPr>
              <a:t> </a:t>
            </a:r>
            <a:r>
              <a:rPr lang="en-US" sz="5200" b="1" dirty="0" err="1">
                <a:solidFill>
                  <a:schemeClr val="bg1"/>
                </a:solidFill>
              </a:rPr>
              <a:t>giá</a:t>
            </a:r>
            <a:r>
              <a:rPr lang="en-US" sz="5200" b="1" dirty="0">
                <a:solidFill>
                  <a:schemeClr val="bg1"/>
                </a:solidFill>
              </a:rPr>
              <a:t> </a:t>
            </a:r>
            <a:r>
              <a:rPr lang="en-US" sz="5200" b="1" dirty="0" err="1">
                <a:solidFill>
                  <a:schemeClr val="bg1"/>
                </a:solidFill>
              </a:rPr>
              <a:t>tiêu</a:t>
            </a:r>
            <a:r>
              <a:rPr lang="en-US" sz="5200" b="1" dirty="0">
                <a:solidFill>
                  <a:schemeClr val="bg1"/>
                </a:solidFill>
              </a:rPr>
              <a:t> </a:t>
            </a:r>
            <a:r>
              <a:rPr lang="en-US" sz="5200" b="1" dirty="0" err="1">
                <a:solidFill>
                  <a:schemeClr val="bg1"/>
                </a:solidFill>
              </a:rPr>
              <a:t>điều</a:t>
            </a:r>
            <a:r>
              <a:rPr lang="en-US" sz="5200" b="1" dirty="0">
                <a:solidFill>
                  <a:schemeClr val="bg1"/>
                </a:solidFill>
              </a:rPr>
              <a:t>, Can - </a:t>
            </a:r>
            <a:r>
              <a:rPr lang="en-US" sz="5200" b="1" dirty="0" err="1">
                <a:solidFill>
                  <a:schemeClr val="bg1"/>
                </a:solidFill>
              </a:rPr>
              <a:t>vê</a:t>
            </a:r>
            <a:r>
              <a:rPr lang="en-US" sz="5200" b="1" dirty="0">
                <a:solidFill>
                  <a:schemeClr val="bg1"/>
                </a:solidFill>
              </a:rPr>
              <a:t> </a:t>
            </a:r>
            <a:r>
              <a:rPr lang="en-US" sz="5200" b="1" dirty="0" err="1">
                <a:solidFill>
                  <a:schemeClr val="bg1"/>
                </a:solidFill>
              </a:rPr>
              <a:t>chiều</a:t>
            </a:r>
            <a:r>
              <a:rPr lang="en-US" sz="5200" b="1" dirty="0">
                <a:solidFill>
                  <a:schemeClr val="bg1"/>
                </a:solidFill>
              </a:rPr>
              <a:t> </a:t>
            </a:r>
            <a:r>
              <a:rPr lang="en-US" sz="5200" b="1" dirty="0" err="1">
                <a:solidFill>
                  <a:schemeClr val="bg1"/>
                </a:solidFill>
              </a:rPr>
              <a:t>tịch</a:t>
            </a:r>
            <a:r>
              <a:rPr lang="en-US" sz="5200" b="1" dirty="0">
                <a:solidFill>
                  <a:schemeClr val="bg1"/>
                </a:solidFill>
              </a:rPr>
              <a:t> </a:t>
            </a:r>
            <a:r>
              <a:rPr lang="en-US" sz="5200" b="1" dirty="0" err="1">
                <a:solidFill>
                  <a:schemeClr val="bg1"/>
                </a:solidFill>
              </a:rPr>
              <a:t>liêu</a:t>
            </a:r>
            <a:r>
              <a:rPr lang="en-US" sz="5200" b="1" dirty="0">
                <a:solidFill>
                  <a:schemeClr val="bg1"/>
                </a:solidFill>
              </a:rPr>
              <a:t>.</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200" b="1" u="sng" dirty="0">
                <a:solidFill>
                  <a:srgbClr val="FFFF00"/>
                </a:solidFill>
                <a:effectLst>
                  <a:outerShdw blurRad="38100" dist="38100" dir="2700000" algn="tl">
                    <a:srgbClr val="000000">
                      <a:alpha val="43137"/>
                    </a:srgbClr>
                  </a:outerShdw>
                </a:effectLst>
                <a:cs typeface="Times New Roman" pitchFamily="18" charset="0"/>
              </a:rPr>
              <a:t>:</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rPr>
              <a:t>Gạt nước mắt thương đau rã rời</a:t>
            </a:r>
            <a:r>
              <a:rPr lang="en-US" sz="5200" b="1" dirty="0">
                <a:solidFill>
                  <a:schemeClr val="bg1"/>
                </a:solidFill>
              </a:rPr>
              <a:t>,</a:t>
            </a:r>
            <a:r>
              <a:rPr lang="vi-VN" sz="5200" b="1" dirty="0">
                <a:solidFill>
                  <a:schemeClr val="bg1"/>
                </a:solidFill>
              </a:rPr>
              <a:t> Mẹ vẫn nói xin vâng muôn đời. Thương con người lỗi tội, Mẹ hiệp thông Cứu chuộc Mẹ ơi!</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200" b="1" u="sng" dirty="0">
                <a:solidFill>
                  <a:srgbClr val="FFFF00"/>
                </a:solidFill>
                <a:effectLst>
                  <a:outerShdw blurRad="38100" dist="38100" dir="2700000" algn="tl">
                    <a:srgbClr val="000000">
                      <a:alpha val="43137"/>
                    </a:srgbClr>
                  </a:outerShdw>
                </a:effectLst>
                <a:cs typeface="Times New Roman" pitchFamily="18" charset="0"/>
              </a:rPr>
              <a:t>Tk2:</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rPr>
              <a:t>Mẹ theo Chúa đi ngàn nơi, chung phần với bao buồn vui, sẵn sàng với con mà thôi. Mẹ mang ân phúc cho đời, hiệp thông cứu rỗi muôn người lau khô giòng lệ rơi.</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200" b="1" u="sng" dirty="0">
                <a:solidFill>
                  <a:srgbClr val="FFFF00"/>
                </a:solidFill>
                <a:effectLst>
                  <a:outerShdw blurRad="38100" dist="38100" dir="2700000" algn="tl">
                    <a:srgbClr val="000000">
                      <a:alpha val="43137"/>
                    </a:srgbClr>
                  </a:outerShdw>
                </a:effectLst>
                <a:cs typeface="Times New Roman" pitchFamily="18" charset="0"/>
              </a:rPr>
              <a:t>:</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rPr>
              <a:t>Gạt nước mắt thương đau rã rời</a:t>
            </a:r>
            <a:r>
              <a:rPr lang="en-US" sz="5200" b="1" dirty="0">
                <a:solidFill>
                  <a:schemeClr val="bg1"/>
                </a:solidFill>
              </a:rPr>
              <a:t>,</a:t>
            </a:r>
            <a:r>
              <a:rPr lang="vi-VN" sz="5200" b="1" dirty="0">
                <a:solidFill>
                  <a:schemeClr val="bg1"/>
                </a:solidFill>
              </a:rPr>
              <a:t> Mẹ vẫn nói xin vâng muôn đời. Thương con người lỗi tội, Mẹ hiệp thông Cứu chuộc Mẹ ơi!</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04247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Hãy thật lòng trở về với Chúa trong chay tịnh trong nước mắt và than van.  Hãy xé tâm hồn đừng xé áo, hãy trở về với Chúa nhân lành từ bi nhẫn nại và giàu lòng xót thương. </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Chúa sẽ dủ lòng thương, tuôn ban muôn hồng ân. Người hằng đón chờ những ai quay về với Người. </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Hãy thật lòng trở về với Chúa trong chay tịnh trong nước mắt và than van.  Hãy xé tâm hồn đừng xé áo, hãy trở về với Chúa nhân lành từ bi nhẫn nại và giàu lòng xót thương. </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71202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1646</Words>
  <Application>Microsoft Office PowerPoint</Application>
  <PresentationFormat>On-screen Show (16:9)</PresentationFormat>
  <Paragraphs>69</Paragraphs>
  <Slides>70</Slides>
  <Notes>2</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70</vt:i4>
      </vt:variant>
    </vt:vector>
  </HeadingPairs>
  <TitlesOfParts>
    <vt:vector size="87" baseType="lpstr">
      <vt:lpstr>Arial</vt:lpstr>
      <vt:lpstr>Calibri</vt:lpstr>
      <vt:lpstr>UTM American Sans</vt:lpstr>
      <vt:lpstr>Office Theme</vt:lpstr>
      <vt:lpstr>1_Office Theme</vt:lpstr>
      <vt:lpstr>4_Office Theme</vt:lpstr>
      <vt:lpstr>12_Office Theme</vt:lpstr>
      <vt:lpstr>2_Office Theme</vt:lpstr>
      <vt:lpstr>10_Office Theme</vt:lpstr>
      <vt:lpstr>37_Default Design</vt:lpstr>
      <vt:lpstr>3_Office Theme</vt:lpstr>
      <vt:lpstr>5_Office Theme</vt:lpstr>
      <vt:lpstr>6_Office Theme</vt:lpstr>
      <vt:lpstr>11_Office Theme</vt:lpstr>
      <vt:lpstr>19_Office Theme</vt:lpstr>
      <vt:lpstr>20_Office Theme</vt:lpstr>
      <vt:lpstr>21_Office Theme</vt:lpstr>
      <vt:lpstr>PowerPoint Presentation</vt:lpstr>
      <vt:lpstr>Tập Hát Cộng Đoàn </vt:lpstr>
      <vt:lpstr>Đk: Ôi lạy Chúa xin tạo cho con trái tim trong sạch.</vt:lpstr>
      <vt:lpstr>Chúa phán: “Ai phụng sự Ta hãy theo Ta, và Ta ở đâu thì người phụng sự Ta cũng sẽ ở đó”.</vt:lpstr>
      <vt:lpstr>PowerPoint Presentation</vt:lpstr>
      <vt:lpstr>Ca Nhập Lễ  HÃY THẬT LÒNG  Mai Thiện</vt:lpstr>
      <vt:lpstr>Đk: Hãy thật lòng trở về với Chúa trong chay tịnh trong nước mắt và than van.  Hãy xé tâm hồn đừng xé áo, hãy trở về với Chúa nhân lành từ bi nhẫn nại và giàu lòng xót thương. </vt:lpstr>
      <vt:lpstr>Tk1: Chúa sẽ dủ lòng thương, tuôn ban muôn hồng ân. Người hằng đón chờ những ai quay về với Người. </vt:lpstr>
      <vt:lpstr>Đk: Hãy thật lòng trở về với Chúa trong chay tịnh trong nước mắt và than van.  Hãy xé tâm hồn đừng xé áo, hãy trở về với Chúa nhân lành từ bi nhẫn nại và giàu lòng xót thương. </vt:lpstr>
      <vt:lpstr>PowerPoint Presentation</vt:lpstr>
      <vt:lpstr>PowerPoint Presentation</vt:lpstr>
      <vt:lpstr>THÁNH VỊNH 50 CHÚA NHẬT V MÙA CHAY Năm B Lm Kim Long 03 Câu</vt:lpstr>
      <vt:lpstr>Đk: Ôi lạy Chúa xin tạo cho con trái tim trong sạch.</vt:lpstr>
      <vt:lpstr>Tk1: Xin thương con lạy Chúa theo lượng từ bi Chúa, xóa tội con theo lượng hải hà. Rửa con sạch muôn vàn lầm lỗi, tội tình con xin Ngài tẩy luyện.</vt:lpstr>
      <vt:lpstr>Đk: Ôi lạy Chúa xin tạo cho con trái tim trong sạch.</vt:lpstr>
      <vt:lpstr>Tk2: Ban cho con, lạy Chúa cõi lòng thực trong trắng, phú vào con tinh thần vững mạnh. Chớ xua từ con khỏi mặt Chúa, đừng biệt con khỏi Thần Trí Ngài.</vt:lpstr>
      <vt:lpstr>Đk: Ôi lạy Chúa xin tạo cho con trái tim trong sạch.</vt:lpstr>
      <vt:lpstr>Tk3: Cho con vui được thấy ơn Ngài thương cứu rỗi, đỡ vực con theo lòng quảng đại. Lối đi Ngài con sẽ dạy dỗ để tội nhân trở lại với Ngài.</vt:lpstr>
      <vt:lpstr>Đk: Ôi lạy Chúa xin tạo cho con trái tim trong sạch.</vt:lpstr>
      <vt:lpstr>PowerPoint Presentation</vt:lpstr>
      <vt:lpstr>Chúa phán: “Ai phụng sự Ta hãy theo Ta, và Ta ở đâu thì người phụng sự Ta cũng sẽ ở đó”.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tiến dâng Chúa Trời bao lời kinh thống hối, vì xưa con bước chân sa chìm trong bóng tối. Con cúi xin Cha lành nhân từ hay tha thứ, rộng ban ơn xót thương và lòng Chúa khoan dung.</vt:lpstr>
      <vt:lpstr>Đk: Lạy Chúa con nguyện xin hiến dâng một lòng ăn năn một niềm tin mến. Lạy Chúa con nguyện xin Chúa thương đưa người con hoang trở về bên Chúa luôn.</vt:lpstr>
      <vt:lpstr>Tk2: Con biết Cha chẳng nhận lễ vật con hiến tế một khi con vẫn mê say đời vui dưới thế. Con chỉ xin dâng Ngài tâm tình nay sám hối, lòng tin nơi Chúa thôi tin thật đến khôn nguôi.</vt:lpstr>
      <vt:lpstr>Đk: Lạy Chúa con nguyện xin hiến dâng một lòng ăn năn một niềm tin mến. Lạy Chúa con nguyện xin Chúa thương đưa người con hoang trở về bên Chúa luôn.</vt:lpstr>
      <vt:lpstr>PowerPoint Presentation</vt:lpstr>
      <vt:lpstr>PowerPoint Presentation</vt:lpstr>
      <vt:lpstr>PowerPoint Presentation</vt:lpstr>
      <vt:lpstr>Ca Nguyện Hiệp Lễ  Con Mong Về Bên Ngài  L.m Vị Thiên</vt:lpstr>
      <vt:lpstr>Tk1: Ngắm ánh bình minh dâng vút cao, nắng lan tràn trên muôn lá hoa, soi chiếu cho cuộc sống ánh quang nhiệm mầu. </vt:lpstr>
      <vt:lpstr>***: Đếm sao trời trong đêm sáng trăng, thấu sao được tình yêu chứa chan, ơn Chúa ban tặng cho tấm thân bụi tro. </vt:lpstr>
      <vt:lpstr>Đk: Lạy Thiên Chúa con trông mong về bên Chúa con nương lòng. Nguyện trao tâm trí con cùng muôn xác hồn</vt:lpstr>
      <vt:lpstr>***: Tình yêu Chúa luôn khôn ngơi, tình con nhiều khi đầy vơi. Khấn xin Ngài đổ chan hòa ơn trời. </vt:lpstr>
      <vt:lpstr>Tk2: Bước gian trần hoang mang tối tăm, giữa ba đào mênh mông sống xô, xin Chúa đưa từng bước thoát cơn nguy đời. </vt:lpstr>
      <vt:lpstr>***: Vẫn miệt mài trong những thú vui, mãi đi tìm tình yêu ở đâu, cho dẫu con tàn hơi Chúa vẫn luôn kề. </vt:lpstr>
      <vt:lpstr>Đk: Lạy Thiên Chúa con trông mong về bên Chúa con nương lòng. Nguyện trao tâm trí con cùng muôn xác hồn</vt:lpstr>
      <vt:lpstr>***: Tình yêu Chúa luôn khôn ngơi, tình con nhiều khi đầy vơi. Khấn xin Ngài đổ chan hòa ơn trời. </vt:lpstr>
      <vt:lpstr>Tk3: Tiếng yêu nào khơi lên đức tin, tiếng yêu nào chạm nơi trái tim, lôi cuốn con về Chúa Đấng con tôn thờ?</vt:lpstr>
      <vt:lpstr>***: Chúa nâng hồn con lên cõi mơ, dắt con vào tình yêu hiến trao, nung nấu tâm hồn con khát khao Ngài thôi.</vt:lpstr>
      <vt:lpstr>Đk: Lạy Thiên Chúa con trông mong về bên Chúa con nương lòng. Nguyện trao tâm trí con cùng muôn xác hồn</vt:lpstr>
      <vt:lpstr>***: Tình yêu Chúa luôn khôn ngơi, tình con nhiều khi đầy vơi. Khấn xin Ngài đổ chan hòa ơn trời. </vt:lpstr>
      <vt:lpstr>Tk4: Tháng năm dài triền mien thánh ân như mưa nguồn cho đất tốt tươi, con sống trong tình Chúa mãi luôn vuông tròn. </vt:lpstr>
      <vt:lpstr>***: Kết tâm tình nên như khúc ca, kính dâng Ngài câu kinh thiết tha, vang chúc ân tình Chúa đến muôn đời sau. </vt:lpstr>
      <vt:lpstr>Đk: Lạy Thiên Chúa con trông mong về bên Chúa con nương lòng. Nguyện trao tâm trí con cùng muôn xác hồn</vt:lpstr>
      <vt:lpstr>***: Tình yêu Chúa luôn khôn ngơi, tình con nhiều khi đầy vơi. Khấn xin Ngài đổ chan hòa ơn trời. </vt:lpstr>
      <vt:lpstr>PowerPoint Presentation</vt:lpstr>
      <vt:lpstr>PowerPoint Presentation</vt:lpstr>
      <vt:lpstr>Ca Kết Lễ Canvê Chiều Vinam</vt:lpstr>
      <vt:lpstr>Tk1: Mẹ in bóng trên đồi cao, nghiêng mình xót xa niềm đau. Thôi giờ mất con còn đâu. Mẹ nhìn theo xác con yêu, nằm trên thánh giá tiêu điều, Can - vê chiều tịch liêu.</vt:lpstr>
      <vt:lpstr>Đk: Gạt nước mắt thương đau rã rời, Mẹ vẫn nói xin vâng muôn đời. Thương con người lỗi tội, Mẹ hiệp thông Cứu chuộc Mẹ ơi!</vt:lpstr>
      <vt:lpstr>Tk2: Mẹ theo Chúa đi ngàn nơi, chung phần với bao buồn vui, sẵn sàng với con mà thôi. Mẹ mang ân phúc cho đời, hiệp thông cứu rỗi muôn người lau khô giòng lệ rơi.</vt:lpstr>
      <vt:lpstr>Đk: Gạt nước mắt thương đau rã rời, Mẹ vẫn nói xin vâng muôn đời. Thương con người lỗi tội, Mẹ hiệp thông Cứu chuộc Mẹ ơi!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tnttvietnam@outlook.com</cp:lastModifiedBy>
  <cp:revision>74</cp:revision>
  <dcterms:created xsi:type="dcterms:W3CDTF">2023-01-29T22:00:16Z</dcterms:created>
  <dcterms:modified xsi:type="dcterms:W3CDTF">2024-02-28T06:07:38Z</dcterms:modified>
</cp:coreProperties>
</file>