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5.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700" r:id="rId3"/>
    <p:sldMasterId id="2147483708" r:id="rId4"/>
    <p:sldMasterId id="2147483776" r:id="rId5"/>
    <p:sldMasterId id="2147483812" r:id="rId6"/>
    <p:sldMasterId id="2147483968" r:id="rId7"/>
    <p:sldMasterId id="2147484004" r:id="rId8"/>
    <p:sldMasterId id="2147484016" r:id="rId9"/>
    <p:sldMasterId id="2147484028" r:id="rId10"/>
    <p:sldMasterId id="2147484064" r:id="rId11"/>
    <p:sldMasterId id="2147484112" r:id="rId12"/>
    <p:sldMasterId id="2147484124" r:id="rId13"/>
    <p:sldMasterId id="2147484136" r:id="rId14"/>
    <p:sldMasterId id="2147484148" r:id="rId15"/>
    <p:sldMasterId id="2147484160" r:id="rId16"/>
  </p:sldMasterIdLst>
  <p:notesMasterIdLst>
    <p:notesMasterId r:id="rId99"/>
  </p:notesMasterIdLst>
  <p:sldIdLst>
    <p:sldId id="256" r:id="rId17"/>
    <p:sldId id="359" r:id="rId18"/>
    <p:sldId id="9822" r:id="rId19"/>
    <p:sldId id="9823" r:id="rId20"/>
    <p:sldId id="9824" r:id="rId21"/>
    <p:sldId id="2146" r:id="rId22"/>
    <p:sldId id="1982" r:id="rId23"/>
    <p:sldId id="9811" r:id="rId24"/>
    <p:sldId id="9812" r:id="rId25"/>
    <p:sldId id="9825" r:id="rId26"/>
    <p:sldId id="9771" r:id="rId27"/>
    <p:sldId id="9772" r:id="rId28"/>
    <p:sldId id="9773" r:id="rId29"/>
    <p:sldId id="9774" r:id="rId30"/>
    <p:sldId id="9775" r:id="rId31"/>
    <p:sldId id="9776" r:id="rId32"/>
    <p:sldId id="9777" r:id="rId33"/>
    <p:sldId id="9778" r:id="rId34"/>
    <p:sldId id="9826" r:id="rId35"/>
    <p:sldId id="9635" r:id="rId36"/>
    <p:sldId id="9636" r:id="rId37"/>
    <p:sldId id="9637" r:id="rId38"/>
    <p:sldId id="9638" r:id="rId39"/>
    <p:sldId id="9639" r:id="rId40"/>
    <p:sldId id="9640" r:id="rId41"/>
    <p:sldId id="9641" r:id="rId42"/>
    <p:sldId id="9642" r:id="rId43"/>
    <p:sldId id="9688" r:id="rId44"/>
    <p:sldId id="2361" r:id="rId45"/>
    <p:sldId id="9791" r:id="rId46"/>
    <p:sldId id="9792" r:id="rId47"/>
    <p:sldId id="9793" r:id="rId48"/>
    <p:sldId id="9813" r:id="rId49"/>
    <p:sldId id="9794" r:id="rId50"/>
    <p:sldId id="9795" r:id="rId51"/>
    <p:sldId id="9814" r:id="rId52"/>
    <p:sldId id="9796" r:id="rId53"/>
    <p:sldId id="9797" r:id="rId54"/>
    <p:sldId id="9815" r:id="rId55"/>
    <p:sldId id="9828" r:id="rId56"/>
    <p:sldId id="9802" r:id="rId57"/>
    <p:sldId id="9788" r:id="rId58"/>
    <p:sldId id="9659" r:id="rId59"/>
    <p:sldId id="9644" r:id="rId60"/>
    <p:sldId id="9645" r:id="rId61"/>
    <p:sldId id="9646" r:id="rId62"/>
    <p:sldId id="9647" r:id="rId63"/>
    <p:sldId id="9648" r:id="rId64"/>
    <p:sldId id="9649" r:id="rId65"/>
    <p:sldId id="9650" r:id="rId66"/>
    <p:sldId id="9651" r:id="rId67"/>
    <p:sldId id="9652" r:id="rId68"/>
    <p:sldId id="9653" r:id="rId69"/>
    <p:sldId id="9654" r:id="rId70"/>
    <p:sldId id="9655" r:id="rId71"/>
    <p:sldId id="9656" r:id="rId72"/>
    <p:sldId id="9779" r:id="rId73"/>
    <p:sldId id="258" r:id="rId74"/>
    <p:sldId id="1134" r:id="rId75"/>
    <p:sldId id="1161" r:id="rId76"/>
    <p:sldId id="1139" r:id="rId77"/>
    <p:sldId id="9806" r:id="rId78"/>
    <p:sldId id="9816" r:id="rId79"/>
    <p:sldId id="9784" r:id="rId80"/>
    <p:sldId id="9669" r:id="rId81"/>
    <p:sldId id="9789" r:id="rId82"/>
    <p:sldId id="9384" r:id="rId83"/>
    <p:sldId id="9555" r:id="rId84"/>
    <p:sldId id="2344" r:id="rId85"/>
    <p:sldId id="9817" r:id="rId86"/>
    <p:sldId id="9781" r:id="rId87"/>
    <p:sldId id="9818" r:id="rId88"/>
    <p:sldId id="9807" r:id="rId89"/>
    <p:sldId id="9819" r:id="rId90"/>
    <p:sldId id="9691" r:id="rId91"/>
    <p:sldId id="9769" r:id="rId92"/>
    <p:sldId id="9390" r:id="rId93"/>
    <p:sldId id="9809" r:id="rId94"/>
    <p:sldId id="2182" r:id="rId95"/>
    <p:sldId id="9820" r:id="rId96"/>
    <p:sldId id="9821" r:id="rId97"/>
    <p:sldId id="9829" r:id="rId9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19906"/>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0.xml"/><Relationship Id="rId21" Type="http://schemas.openxmlformats.org/officeDocument/2006/relationships/slide" Target="slides/slide5.xml"/><Relationship Id="rId42" Type="http://schemas.openxmlformats.org/officeDocument/2006/relationships/slide" Target="slides/slide26.xml"/><Relationship Id="rId47" Type="http://schemas.openxmlformats.org/officeDocument/2006/relationships/slide" Target="slides/slide31.xml"/><Relationship Id="rId63" Type="http://schemas.openxmlformats.org/officeDocument/2006/relationships/slide" Target="slides/slide47.xml"/><Relationship Id="rId68" Type="http://schemas.openxmlformats.org/officeDocument/2006/relationships/slide" Target="slides/slide52.xml"/><Relationship Id="rId84" Type="http://schemas.openxmlformats.org/officeDocument/2006/relationships/slide" Target="slides/slide68.xml"/><Relationship Id="rId89" Type="http://schemas.openxmlformats.org/officeDocument/2006/relationships/slide" Target="slides/slide73.xml"/><Relationship Id="rId16" Type="http://schemas.openxmlformats.org/officeDocument/2006/relationships/slideMaster" Target="slideMasters/slideMaster16.xml"/><Relationship Id="rId11" Type="http://schemas.openxmlformats.org/officeDocument/2006/relationships/slideMaster" Target="slideMasters/slideMaster11.xml"/><Relationship Id="rId32" Type="http://schemas.openxmlformats.org/officeDocument/2006/relationships/slide" Target="slides/slide16.xml"/><Relationship Id="rId37" Type="http://schemas.openxmlformats.org/officeDocument/2006/relationships/slide" Target="slides/slide21.xml"/><Relationship Id="rId53" Type="http://schemas.openxmlformats.org/officeDocument/2006/relationships/slide" Target="slides/slide37.xml"/><Relationship Id="rId58" Type="http://schemas.openxmlformats.org/officeDocument/2006/relationships/slide" Target="slides/slide42.xml"/><Relationship Id="rId74" Type="http://schemas.openxmlformats.org/officeDocument/2006/relationships/slide" Target="slides/slide58.xml"/><Relationship Id="rId79" Type="http://schemas.openxmlformats.org/officeDocument/2006/relationships/slide" Target="slides/slide63.xml"/><Relationship Id="rId102" Type="http://schemas.openxmlformats.org/officeDocument/2006/relationships/theme" Target="theme/theme1.xml"/><Relationship Id="rId5" Type="http://schemas.openxmlformats.org/officeDocument/2006/relationships/slideMaster" Target="slideMasters/slideMaster5.xml"/><Relationship Id="rId90" Type="http://schemas.openxmlformats.org/officeDocument/2006/relationships/slide" Target="slides/slide74.xml"/><Relationship Id="rId95" Type="http://schemas.openxmlformats.org/officeDocument/2006/relationships/slide" Target="slides/slide79.xml"/><Relationship Id="rId22" Type="http://schemas.openxmlformats.org/officeDocument/2006/relationships/slide" Target="slides/slide6.xml"/><Relationship Id="rId27" Type="http://schemas.openxmlformats.org/officeDocument/2006/relationships/slide" Target="slides/slide11.xml"/><Relationship Id="rId43" Type="http://schemas.openxmlformats.org/officeDocument/2006/relationships/slide" Target="slides/slide27.xml"/><Relationship Id="rId48" Type="http://schemas.openxmlformats.org/officeDocument/2006/relationships/slide" Target="slides/slide32.xml"/><Relationship Id="rId64" Type="http://schemas.openxmlformats.org/officeDocument/2006/relationships/slide" Target="slides/slide48.xml"/><Relationship Id="rId69" Type="http://schemas.openxmlformats.org/officeDocument/2006/relationships/slide" Target="slides/slide53.xml"/><Relationship Id="rId80" Type="http://schemas.openxmlformats.org/officeDocument/2006/relationships/slide" Target="slides/slide64.xml"/><Relationship Id="rId85" Type="http://schemas.openxmlformats.org/officeDocument/2006/relationships/slide" Target="slides/slide69.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slide" Target="slides/slide30.xml"/><Relationship Id="rId59" Type="http://schemas.openxmlformats.org/officeDocument/2006/relationships/slide" Target="slides/slide43.xml"/><Relationship Id="rId67" Type="http://schemas.openxmlformats.org/officeDocument/2006/relationships/slide" Target="slides/slide51.xml"/><Relationship Id="rId103" Type="http://schemas.openxmlformats.org/officeDocument/2006/relationships/tableStyles" Target="tableStyles.xml"/><Relationship Id="rId20" Type="http://schemas.openxmlformats.org/officeDocument/2006/relationships/slide" Target="slides/slide4.xml"/><Relationship Id="rId41" Type="http://schemas.openxmlformats.org/officeDocument/2006/relationships/slide" Target="slides/slide25.xml"/><Relationship Id="rId54" Type="http://schemas.openxmlformats.org/officeDocument/2006/relationships/slide" Target="slides/slide38.xml"/><Relationship Id="rId62" Type="http://schemas.openxmlformats.org/officeDocument/2006/relationships/slide" Target="slides/slide46.xml"/><Relationship Id="rId70" Type="http://schemas.openxmlformats.org/officeDocument/2006/relationships/slide" Target="slides/slide54.xml"/><Relationship Id="rId75" Type="http://schemas.openxmlformats.org/officeDocument/2006/relationships/slide" Target="slides/slide59.xml"/><Relationship Id="rId83" Type="http://schemas.openxmlformats.org/officeDocument/2006/relationships/slide" Target="slides/slide67.xml"/><Relationship Id="rId88" Type="http://schemas.openxmlformats.org/officeDocument/2006/relationships/slide" Target="slides/slide72.xml"/><Relationship Id="rId91" Type="http://schemas.openxmlformats.org/officeDocument/2006/relationships/slide" Target="slides/slide75.xml"/><Relationship Id="rId96" Type="http://schemas.openxmlformats.org/officeDocument/2006/relationships/slide" Target="slides/slide80.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slide" Target="slides/slide33.xml"/><Relationship Id="rId57" Type="http://schemas.openxmlformats.org/officeDocument/2006/relationships/slide" Target="slides/slide41.xml"/><Relationship Id="rId10" Type="http://schemas.openxmlformats.org/officeDocument/2006/relationships/slideMaster" Target="slideMasters/slideMaster10.xml"/><Relationship Id="rId31" Type="http://schemas.openxmlformats.org/officeDocument/2006/relationships/slide" Target="slides/slide15.xml"/><Relationship Id="rId44" Type="http://schemas.openxmlformats.org/officeDocument/2006/relationships/slide" Target="slides/slide28.xml"/><Relationship Id="rId52" Type="http://schemas.openxmlformats.org/officeDocument/2006/relationships/slide" Target="slides/slide36.xml"/><Relationship Id="rId60" Type="http://schemas.openxmlformats.org/officeDocument/2006/relationships/slide" Target="slides/slide44.xml"/><Relationship Id="rId65" Type="http://schemas.openxmlformats.org/officeDocument/2006/relationships/slide" Target="slides/slide49.xml"/><Relationship Id="rId73" Type="http://schemas.openxmlformats.org/officeDocument/2006/relationships/slide" Target="slides/slide57.xml"/><Relationship Id="rId78" Type="http://schemas.openxmlformats.org/officeDocument/2006/relationships/slide" Target="slides/slide62.xml"/><Relationship Id="rId81" Type="http://schemas.openxmlformats.org/officeDocument/2006/relationships/slide" Target="slides/slide65.xml"/><Relationship Id="rId86" Type="http://schemas.openxmlformats.org/officeDocument/2006/relationships/slide" Target="slides/slide70.xml"/><Relationship Id="rId94" Type="http://schemas.openxmlformats.org/officeDocument/2006/relationships/slide" Target="slides/slide78.xml"/><Relationship Id="rId99" Type="http://schemas.openxmlformats.org/officeDocument/2006/relationships/notesMaster" Target="notesMasters/notesMaster1.xml"/><Relationship Id="rId10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2.xml"/><Relationship Id="rId39" Type="http://schemas.openxmlformats.org/officeDocument/2006/relationships/slide" Target="slides/slide23.xml"/><Relationship Id="rId34" Type="http://schemas.openxmlformats.org/officeDocument/2006/relationships/slide" Target="slides/slide18.xml"/><Relationship Id="rId50" Type="http://schemas.openxmlformats.org/officeDocument/2006/relationships/slide" Target="slides/slide34.xml"/><Relationship Id="rId55" Type="http://schemas.openxmlformats.org/officeDocument/2006/relationships/slide" Target="slides/slide39.xml"/><Relationship Id="rId76" Type="http://schemas.openxmlformats.org/officeDocument/2006/relationships/slide" Target="slides/slide60.xml"/><Relationship Id="rId97" Type="http://schemas.openxmlformats.org/officeDocument/2006/relationships/slide" Target="slides/slide81.xml"/><Relationship Id="rId7" Type="http://schemas.openxmlformats.org/officeDocument/2006/relationships/slideMaster" Target="slideMasters/slideMaster7.xml"/><Relationship Id="rId71" Type="http://schemas.openxmlformats.org/officeDocument/2006/relationships/slide" Target="slides/slide55.xml"/><Relationship Id="rId92" Type="http://schemas.openxmlformats.org/officeDocument/2006/relationships/slide" Target="slides/slide76.xml"/><Relationship Id="rId2" Type="http://schemas.openxmlformats.org/officeDocument/2006/relationships/slideMaster" Target="slideMasters/slideMaster2.xml"/><Relationship Id="rId29" Type="http://schemas.openxmlformats.org/officeDocument/2006/relationships/slide" Target="slides/slide13.xml"/><Relationship Id="rId24" Type="http://schemas.openxmlformats.org/officeDocument/2006/relationships/slide" Target="slides/slide8.xml"/><Relationship Id="rId40" Type="http://schemas.openxmlformats.org/officeDocument/2006/relationships/slide" Target="slides/slide24.xml"/><Relationship Id="rId45" Type="http://schemas.openxmlformats.org/officeDocument/2006/relationships/slide" Target="slides/slide29.xml"/><Relationship Id="rId66" Type="http://schemas.openxmlformats.org/officeDocument/2006/relationships/slide" Target="slides/slide50.xml"/><Relationship Id="rId87" Type="http://schemas.openxmlformats.org/officeDocument/2006/relationships/slide" Target="slides/slide71.xml"/><Relationship Id="rId61" Type="http://schemas.openxmlformats.org/officeDocument/2006/relationships/slide" Target="slides/slide45.xml"/><Relationship Id="rId82" Type="http://schemas.openxmlformats.org/officeDocument/2006/relationships/slide" Target="slides/slide66.xml"/><Relationship Id="rId19" Type="http://schemas.openxmlformats.org/officeDocument/2006/relationships/slide" Target="slides/slide3.xml"/><Relationship Id="rId14" Type="http://schemas.openxmlformats.org/officeDocument/2006/relationships/slideMaster" Target="slideMasters/slideMaster14.xml"/><Relationship Id="rId30" Type="http://schemas.openxmlformats.org/officeDocument/2006/relationships/slide" Target="slides/slide14.xml"/><Relationship Id="rId35" Type="http://schemas.openxmlformats.org/officeDocument/2006/relationships/slide" Target="slides/slide19.xml"/><Relationship Id="rId56" Type="http://schemas.openxmlformats.org/officeDocument/2006/relationships/slide" Target="slides/slide40.xml"/><Relationship Id="rId77" Type="http://schemas.openxmlformats.org/officeDocument/2006/relationships/slide" Target="slides/slide61.xml"/><Relationship Id="rId100"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35.xml"/><Relationship Id="rId72" Type="http://schemas.openxmlformats.org/officeDocument/2006/relationships/slide" Target="slides/slide56.xml"/><Relationship Id="rId93" Type="http://schemas.openxmlformats.org/officeDocument/2006/relationships/slide" Target="slides/slide77.xml"/><Relationship Id="rId98" Type="http://schemas.openxmlformats.org/officeDocument/2006/relationships/slide" Target="slides/slide82.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1F385A-41BA-478A-AF40-EE388BA4354F}" type="datetimeFigureOut">
              <a:rPr lang="en-US" smtClean="0"/>
              <a:t>4/19/2024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5AE525-C807-438F-B928-E49A201560F7}" type="slidenum">
              <a:rPr lang="en-US" smtClean="0"/>
              <a:t>‹#›</a:t>
            </a:fld>
            <a:endParaRPr lang="en-US"/>
          </a:p>
        </p:txBody>
      </p:sp>
    </p:spTree>
    <p:extLst>
      <p:ext uri="{BB962C8B-B14F-4D97-AF65-F5344CB8AC3E}">
        <p14:creationId xmlns:p14="http://schemas.microsoft.com/office/powerpoint/2010/main" val="3542736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4/19/2024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839617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82507043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129623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138327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920815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920571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132297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174173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778645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895742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018945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98759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61019913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532312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099892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288052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846782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118004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3643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736923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4/19/2024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13595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4/19/2024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898662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4/19/2024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51846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23563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4/19/2024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061307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4/19/2024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75324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4/19/2024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418819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79928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115130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620240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692635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514018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329736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81684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5827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279593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75368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609415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635245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999713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897979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620240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692635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514018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32973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43478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8168471"/>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279593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753681"/>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609415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635245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999713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897979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6202409"/>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6926352"/>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5140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33461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3297367"/>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8168471"/>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2795936"/>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753681"/>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6094157"/>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6352452"/>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9997130"/>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8979792"/>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4765253"/>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22284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4/19/2024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99999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9912873"/>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3750355"/>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5559771"/>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0363483"/>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3750202"/>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3760626"/>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9341374"/>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9885488"/>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26720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4/19/2024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1400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4/19/2024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92778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3264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684144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39712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42992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82791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141714063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687992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25819718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4038078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05842613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37986250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12739973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4/19/2024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523336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42357257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926808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0442962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4342236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27638084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2598196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5519670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2079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744098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0511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4/19/2024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9364223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51354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54995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27168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40825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743361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226554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796067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683651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610945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7012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4/19/2024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878709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11346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834863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628611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034912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284458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021312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51043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485310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648845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2063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4/19/2024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9192345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146919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691158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4/19/2024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784187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4/19/2024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675779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4/19/2024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222107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4/19/2024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458332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4/19/2024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128023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4/19/2024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450455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478061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84596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4/19/2024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1310862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418562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604753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75909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713371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30836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36766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477759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53500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491735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3743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4/19/2024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153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364433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466775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504437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876352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995917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679542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04617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553031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80398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58608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4/19/2024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3796457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986085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101865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616853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188087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657220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798937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193435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045571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784787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56041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image" Target="../media/image1.jpg"/><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4.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image" Target="../media/image1.jpg"/><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5.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5.xml"/><Relationship Id="rId13" Type="http://schemas.openxmlformats.org/officeDocument/2006/relationships/image" Target="../media/image1.jpg"/><Relationship Id="rId3" Type="http://schemas.openxmlformats.org/officeDocument/2006/relationships/slideLayout" Target="../slideLayouts/slideLayout160.xml"/><Relationship Id="rId7" Type="http://schemas.openxmlformats.org/officeDocument/2006/relationships/slideLayout" Target="../slideLayouts/slideLayout164.xml"/><Relationship Id="rId12" Type="http://schemas.openxmlformats.org/officeDocument/2006/relationships/theme" Target="../theme/theme16.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0" Type="http://schemas.openxmlformats.org/officeDocument/2006/relationships/slideLayout" Target="../slideLayouts/slideLayout167.xml"/><Relationship Id="rId4" Type="http://schemas.openxmlformats.org/officeDocument/2006/relationships/slideLayout" Target="../slideLayouts/slideLayout161.xml"/><Relationship Id="rId9" Type="http://schemas.openxmlformats.org/officeDocument/2006/relationships/slideLayout" Target="../slideLayouts/slideLayout16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1.jp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 Id="rId9" Type="http://schemas.openxmlformats.org/officeDocument/2006/relationships/image" Target="../media/image1.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1.jp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t>4/19/2024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999573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7787952"/>
      </p:ext>
    </p:extLst>
  </p:cSld>
  <p:clrMap bg1="lt1" tx1="dk1" bg2="lt2" tx2="dk2" accent1="accent1" accent2="accent2" accent3="accent3" accent4="accent4" accent5="accent5" accent6="accent6" hlink="hlink" folHlink="folHlink"/>
  <p:sldLayoutIdLst>
    <p:sldLayoutId id="2147484029" r:id="rId1"/>
    <p:sldLayoutId id="2147484030" r:id="rId2"/>
    <p:sldLayoutId id="2147484031" r:id="rId3"/>
    <p:sldLayoutId id="2147484032" r:id="rId4"/>
    <p:sldLayoutId id="2147484033" r:id="rId5"/>
    <p:sldLayoutId id="2147484034" r:id="rId6"/>
    <p:sldLayoutId id="2147484035" r:id="rId7"/>
    <p:sldLayoutId id="2147484036" r:id="rId8"/>
    <p:sldLayoutId id="2147484037" r:id="rId9"/>
    <p:sldLayoutId id="2147484038" r:id="rId10"/>
    <p:sldLayoutId id="21474840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6911417"/>
      </p:ext>
    </p:extLst>
  </p:cSld>
  <p:clrMap bg1="lt1" tx1="dk1" bg2="lt2" tx2="dk2" accent1="accent1" accent2="accent2" accent3="accent3" accent4="accent4" accent5="accent5" accent6="accent6" hlink="hlink" folHlink="folHlink"/>
  <p:sldLayoutIdLst>
    <p:sldLayoutId id="2147484065" r:id="rId1"/>
    <p:sldLayoutId id="2147484066" r:id="rId2"/>
    <p:sldLayoutId id="2147484067" r:id="rId3"/>
    <p:sldLayoutId id="2147484068" r:id="rId4"/>
    <p:sldLayoutId id="2147484069" r:id="rId5"/>
    <p:sldLayoutId id="2147484070" r:id="rId6"/>
    <p:sldLayoutId id="2147484071" r:id="rId7"/>
    <p:sldLayoutId id="2147484072" r:id="rId8"/>
    <p:sldLayoutId id="2147484073" r:id="rId9"/>
    <p:sldLayoutId id="2147484074" r:id="rId10"/>
    <p:sldLayoutId id="21474840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2835826"/>
      </p:ext>
    </p:extLst>
  </p:cSld>
  <p:clrMap bg1="lt1" tx1="dk1" bg2="lt2" tx2="dk2" accent1="accent1" accent2="accent2" accent3="accent3" accent4="accent4" accent5="accent5" accent6="accent6" hlink="hlink" folHlink="folHlink"/>
  <p:sldLayoutIdLst>
    <p:sldLayoutId id="2147484113" r:id="rId1"/>
    <p:sldLayoutId id="2147484114" r:id="rId2"/>
    <p:sldLayoutId id="2147484115" r:id="rId3"/>
    <p:sldLayoutId id="2147484116" r:id="rId4"/>
    <p:sldLayoutId id="2147484117" r:id="rId5"/>
    <p:sldLayoutId id="2147484118" r:id="rId6"/>
    <p:sldLayoutId id="2147484119" r:id="rId7"/>
    <p:sldLayoutId id="2147484120" r:id="rId8"/>
    <p:sldLayoutId id="2147484121" r:id="rId9"/>
    <p:sldLayoutId id="2147484122" r:id="rId10"/>
    <p:sldLayoutId id="21474841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8851284"/>
      </p:ext>
    </p:extLst>
  </p:cSld>
  <p:clrMap bg1="lt1" tx1="dk1" bg2="lt2" tx2="dk2" accent1="accent1" accent2="accent2" accent3="accent3" accent4="accent4" accent5="accent5" accent6="accent6" hlink="hlink" folHlink="folHlink"/>
  <p:sldLayoutIdLst>
    <p:sldLayoutId id="2147484125" r:id="rId1"/>
    <p:sldLayoutId id="2147484126" r:id="rId2"/>
    <p:sldLayoutId id="2147484127" r:id="rId3"/>
    <p:sldLayoutId id="2147484128" r:id="rId4"/>
    <p:sldLayoutId id="2147484129" r:id="rId5"/>
    <p:sldLayoutId id="2147484130" r:id="rId6"/>
    <p:sldLayoutId id="2147484131" r:id="rId7"/>
    <p:sldLayoutId id="2147484132" r:id="rId8"/>
    <p:sldLayoutId id="2147484133" r:id="rId9"/>
    <p:sldLayoutId id="2147484134" r:id="rId10"/>
    <p:sldLayoutId id="21474841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8851284"/>
      </p:ext>
    </p:extLst>
  </p:cSld>
  <p:clrMap bg1="lt1" tx1="dk1" bg2="lt2" tx2="dk2" accent1="accent1" accent2="accent2" accent3="accent3" accent4="accent4" accent5="accent5" accent6="accent6" hlink="hlink" folHlink="folHlink"/>
  <p:sldLayoutIdLst>
    <p:sldLayoutId id="2147484137" r:id="rId1"/>
    <p:sldLayoutId id="2147484138" r:id="rId2"/>
    <p:sldLayoutId id="2147484139" r:id="rId3"/>
    <p:sldLayoutId id="2147484140" r:id="rId4"/>
    <p:sldLayoutId id="2147484141" r:id="rId5"/>
    <p:sldLayoutId id="2147484142" r:id="rId6"/>
    <p:sldLayoutId id="2147484143" r:id="rId7"/>
    <p:sldLayoutId id="2147484144" r:id="rId8"/>
    <p:sldLayoutId id="2147484145" r:id="rId9"/>
    <p:sldLayoutId id="2147484146" r:id="rId10"/>
    <p:sldLayoutId id="21474841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8851284"/>
      </p:ext>
    </p:extLst>
  </p:cSld>
  <p:clrMap bg1="lt1" tx1="dk1" bg2="lt2" tx2="dk2" accent1="accent1" accent2="accent2" accent3="accent3" accent4="accent4" accent5="accent5" accent6="accent6" hlink="hlink" folHlink="folHlink"/>
  <p:sldLayoutIdLst>
    <p:sldLayoutId id="2147484149" r:id="rId1"/>
    <p:sldLayoutId id="2147484150" r:id="rId2"/>
    <p:sldLayoutId id="2147484151" r:id="rId3"/>
    <p:sldLayoutId id="2147484152" r:id="rId4"/>
    <p:sldLayoutId id="2147484153" r:id="rId5"/>
    <p:sldLayoutId id="2147484154" r:id="rId6"/>
    <p:sldLayoutId id="2147484155" r:id="rId7"/>
    <p:sldLayoutId id="2147484156" r:id="rId8"/>
    <p:sldLayoutId id="2147484157" r:id="rId9"/>
    <p:sldLayoutId id="2147484158" r:id="rId10"/>
    <p:sldLayoutId id="21474841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9613436"/>
      </p:ext>
    </p:extLst>
  </p:cSld>
  <p:clrMap bg1="lt1" tx1="dk1" bg2="lt2" tx2="dk2" accent1="accent1" accent2="accent2" accent3="accent3" accent4="accent4" accent5="accent5" accent6="accent6" hlink="hlink" folHlink="folHlink"/>
  <p:sldLayoutIdLst>
    <p:sldLayoutId id="2147484161" r:id="rId1"/>
    <p:sldLayoutId id="2147484162" r:id="rId2"/>
    <p:sldLayoutId id="2147484163" r:id="rId3"/>
    <p:sldLayoutId id="2147484164" r:id="rId4"/>
    <p:sldLayoutId id="2147484165" r:id="rId5"/>
    <p:sldLayoutId id="2147484166" r:id="rId6"/>
    <p:sldLayoutId id="2147484167" r:id="rId7"/>
    <p:sldLayoutId id="2147484168" r:id="rId8"/>
    <p:sldLayoutId id="2147484169" r:id="rId9"/>
    <p:sldLayoutId id="2147484170" r:id="rId10"/>
    <p:sldLayoutId id="21474841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17588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884264261"/>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373343411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7995699"/>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4706212"/>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4963373"/>
      </p:ext>
    </p:extLst>
  </p:cSld>
  <p:clrMap bg1="lt1" tx1="dk1" bg2="lt2" tx2="dk2" accent1="accent1" accent2="accent2" accent3="accent3" accent4="accent4" accent5="accent5" accent6="accent6" hlink="hlink" folHlink="folHlink"/>
  <p:sldLayoutIdLst>
    <p:sldLayoutId id="2147483969" r:id="rId1"/>
    <p:sldLayoutId id="2147483970" r:id="rId2"/>
    <p:sldLayoutId id="2147483971" r:id="rId3"/>
    <p:sldLayoutId id="2147483972" r:id="rId4"/>
    <p:sldLayoutId id="2147483973" r:id="rId5"/>
    <p:sldLayoutId id="2147483974" r:id="rId6"/>
    <p:sldLayoutId id="2147483975" r:id="rId7"/>
    <p:sldLayoutId id="2147483976" r:id="rId8"/>
    <p:sldLayoutId id="2147483977" r:id="rId9"/>
    <p:sldLayoutId id="2147483978" r:id="rId10"/>
    <p:sldLayoutId id="21474839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0619883"/>
      </p:ext>
    </p:extLst>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 id="2147484012" r:id="rId8"/>
    <p:sldLayoutId id="2147484013" r:id="rId9"/>
    <p:sldLayoutId id="2147484014" r:id="rId10"/>
    <p:sldLayoutId id="21474840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4808546"/>
      </p:ext>
    </p:extLst>
  </p:cSld>
  <p:clrMap bg1="lt1" tx1="dk1" bg2="lt2" tx2="dk2" accent1="accent1" accent2="accent2" accent3="accent3" accent4="accent4" accent5="accent5" accent6="accent6" hlink="hlink" folHlink="folHlink"/>
  <p:sldLayoutIdLst>
    <p:sldLayoutId id="2147484017" r:id="rId1"/>
    <p:sldLayoutId id="2147484018" r:id="rId2"/>
    <p:sldLayoutId id="2147484019" r:id="rId3"/>
    <p:sldLayoutId id="2147484020" r:id="rId4"/>
    <p:sldLayoutId id="2147484021" r:id="rId5"/>
    <p:sldLayoutId id="2147484022" r:id="rId6"/>
    <p:sldLayoutId id="2147484023" r:id="rId7"/>
    <p:sldLayoutId id="2147484024" r:id="rId8"/>
    <p:sldLayoutId id="2147484025" r:id="rId9"/>
    <p:sldLayoutId id="2147484026" r:id="rId10"/>
    <p:sldLayoutId id="21474840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3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4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g"/><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14.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14.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1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58.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9.xml"/></Relationships>
</file>

<file path=ppt/slides/_rels/slide4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25.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0.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1.xml"/></Relationships>
</file>

<file path=ppt/slides/_rels/slide5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6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3.xml"/></Relationships>
</file>

<file path=ppt/slides/_rels/slide7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3.xml"/></Relationships>
</file>

<file path=ppt/slides/_rels/slide7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g"/><Relationship Id="rId1" Type="http://schemas.openxmlformats.org/officeDocument/2006/relationships/slideLayout" Target="../slideLayouts/slideLayout48.xml"/></Relationships>
</file>

<file path=ppt/slides/_rels/slide7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0.xml"/></Relationships>
</file>

<file path=ppt/slides/_rels/slide7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166402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0014225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dirty="0">
                <a:solidFill>
                  <a:srgbClr val="003399"/>
                </a:solidFill>
                <a:effectLst/>
                <a:latin typeface="+mj-lt"/>
              </a:rPr>
              <a:t/>
            </a:r>
            <a:br>
              <a:rPr lang="en-US" dirty="0">
                <a:solidFill>
                  <a:srgbClr val="003399"/>
                </a:solidFill>
                <a:effectLst/>
                <a:latin typeface="+mj-lt"/>
              </a:rPr>
            </a:br>
            <a:endParaRPr lang="en-US" dirty="0">
              <a:solidFill>
                <a:srgbClr val="003399"/>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dirty="0">
              <a:solidFill>
                <a:srgbClr val="FF0000"/>
              </a:solidFill>
              <a:effectLst/>
              <a:latin typeface="+mj-lt"/>
              <a:cs typeface="Times New Roman" panose="02020603050405020304" pitchFamily="18" charset="0"/>
            </a:endParaRPr>
          </a:p>
          <a:p>
            <a:pPr eaLnBrk="1" hangingPunct="1">
              <a:lnSpc>
                <a:spcPct val="150000"/>
              </a:lnSpc>
            </a:pPr>
            <a:r>
              <a:rPr lang="en-US" sz="7200" b="1" i="1" dirty="0">
                <a:solidFill>
                  <a:srgbClr val="FF0000"/>
                </a:solidFill>
                <a:effectLst/>
                <a:latin typeface="+mj-lt"/>
                <a:cs typeface="Times New Roman" panose="02020603050405020304" pitchFamily="18" charset="0"/>
              </a:rPr>
              <a:t>KINH VINH DANH</a:t>
            </a:r>
          </a:p>
          <a:p>
            <a:pPr eaLnBrk="1" hangingPunct="1">
              <a:lnSpc>
                <a:spcPct val="150000"/>
              </a:lnSpc>
            </a:pPr>
            <a:r>
              <a:rPr lang="en-US" sz="7200" b="1" i="1" dirty="0" err="1">
                <a:solidFill>
                  <a:srgbClr val="FF0000"/>
                </a:solidFill>
                <a:effectLst/>
                <a:latin typeface="+mj-lt"/>
                <a:cs typeface="Times New Roman" panose="02020603050405020304" pitchFamily="18" charset="0"/>
              </a:rPr>
              <a:t>Ca</a:t>
            </a:r>
            <a:r>
              <a:rPr lang="en-US" sz="7200" b="1" i="1" dirty="0">
                <a:solidFill>
                  <a:srgbClr val="FF0000"/>
                </a:solidFill>
                <a:effectLst/>
                <a:latin typeface="+mj-lt"/>
                <a:cs typeface="Times New Roman" panose="02020603050405020304" pitchFamily="18" charset="0"/>
              </a:rPr>
              <a:t> </a:t>
            </a:r>
            <a:r>
              <a:rPr lang="en-US" sz="7200" b="1" i="1" dirty="0" err="1">
                <a:solidFill>
                  <a:srgbClr val="FF0000"/>
                </a:solidFill>
                <a:effectLst/>
                <a:latin typeface="+mj-lt"/>
                <a:cs typeface="Times New Roman" panose="02020603050405020304" pitchFamily="18" charset="0"/>
              </a:rPr>
              <a:t>Lên</a:t>
            </a:r>
            <a:r>
              <a:rPr lang="en-US" sz="7200" b="1" i="1" dirty="0">
                <a:solidFill>
                  <a:srgbClr val="FF0000"/>
                </a:solidFill>
                <a:effectLst/>
                <a:latin typeface="+mj-lt"/>
                <a:cs typeface="Times New Roman" panose="02020603050405020304" pitchFamily="18" charset="0"/>
              </a:rPr>
              <a:t> </a:t>
            </a:r>
            <a:r>
              <a:rPr lang="en-US" sz="7200" b="1" i="1" dirty="0" err="1">
                <a:solidFill>
                  <a:srgbClr val="FF0000"/>
                </a:solidFill>
                <a:effectLst/>
                <a:latin typeface="+mj-lt"/>
                <a:cs typeface="Times New Roman" panose="02020603050405020304" pitchFamily="18" charset="0"/>
              </a:rPr>
              <a:t>Đi</a:t>
            </a:r>
            <a:r>
              <a:rPr lang="en-US" sz="7200" b="1" i="1" dirty="0">
                <a:solidFill>
                  <a:srgbClr val="FF0000"/>
                </a:solidFill>
                <a:effectLst/>
                <a:latin typeface="+mj-lt"/>
                <a:cs typeface="Times New Roman" panose="02020603050405020304" pitchFamily="18" charset="0"/>
              </a:rPr>
              <a:t> 2</a:t>
            </a:r>
            <a:endParaRPr lang="vi-VN" sz="7200" b="1" i="1" dirty="0">
              <a:solidFill>
                <a:srgbClr val="FF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233717913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dirty="0">
                <a:solidFill>
                  <a:srgbClr val="003399"/>
                </a:solidFill>
                <a:effectLst/>
                <a:latin typeface="+mj-lt"/>
              </a:rPr>
              <a:t/>
            </a:r>
            <a:br>
              <a:rPr lang="en-US" dirty="0">
                <a:solidFill>
                  <a:srgbClr val="003399"/>
                </a:solidFill>
                <a:effectLst/>
                <a:latin typeface="+mj-lt"/>
              </a:rPr>
            </a:br>
            <a:endParaRPr lang="en-US" dirty="0">
              <a:solidFill>
                <a:srgbClr val="003399"/>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dirty="0">
              <a:solidFill>
                <a:srgbClr val="FF0000"/>
              </a:solidFill>
              <a:effectLst/>
              <a:latin typeface="+mj-lt"/>
              <a:cs typeface="Times New Roman" panose="02020603050405020304" pitchFamily="18" charset="0"/>
            </a:endParaRPr>
          </a:p>
          <a:p>
            <a:pPr eaLnBrk="1" hangingPunct="1">
              <a:lnSpc>
                <a:spcPct val="150000"/>
              </a:lnSpc>
            </a:pPr>
            <a:r>
              <a:rPr lang="en-US" sz="7200" b="1" dirty="0">
                <a:solidFill>
                  <a:srgbClr val="FF0000"/>
                </a:solidFill>
                <a:effectLst/>
                <a:latin typeface="+mj-lt"/>
                <a:cs typeface="Times New Roman" panose="02020603050405020304" pitchFamily="18" charset="0"/>
              </a:rPr>
              <a:t>KINH VINH DANH</a:t>
            </a:r>
            <a:endParaRPr lang="vi-VN" sz="7200" b="1" dirty="0">
              <a:solidFill>
                <a:srgbClr val="FF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229800612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dirty="0">
                <a:solidFill>
                  <a:srgbClr val="002060"/>
                </a:solidFill>
                <a:effectLst/>
                <a:latin typeface="+mj-lt"/>
              </a:rPr>
              <a:t/>
            </a:r>
            <a:br>
              <a:rPr lang="en-US" dirty="0">
                <a:solidFill>
                  <a:srgbClr val="002060"/>
                </a:solidFill>
                <a:effectLst/>
                <a:latin typeface="+mj-lt"/>
              </a:rPr>
            </a:br>
            <a:endParaRPr lang="en-US" dirty="0">
              <a:solidFill>
                <a:srgbClr val="002060"/>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1" i="1" u="sng" dirty="0">
                <a:solidFill>
                  <a:srgbClr val="C00000"/>
                </a:solidFill>
                <a:effectLst/>
                <a:latin typeface="+mj-lt"/>
                <a:cs typeface="Times New Roman" panose="02020603050405020304" pitchFamily="18" charset="0"/>
              </a:rPr>
              <a:t>Chủ tế: </a:t>
            </a:r>
            <a:r>
              <a:rPr lang="vi-VN" sz="5400" b="1" i="1" dirty="0">
                <a:solidFill>
                  <a:srgbClr val="C00000"/>
                </a:solidFill>
                <a:effectLst/>
                <a:latin typeface="+mj-lt"/>
                <a:cs typeface="Times New Roman" panose="02020603050405020304" pitchFamily="18" charset="0"/>
              </a:rPr>
              <a:t>Vinh danh Thiên Chúa trên các tầng trời. </a:t>
            </a:r>
            <a:r>
              <a:rPr lang="vi-VN" sz="5400" b="1" dirty="0">
                <a:solidFill>
                  <a:srgbClr val="002060"/>
                </a:solidFill>
                <a:effectLst/>
                <a:latin typeface="+mj-lt"/>
                <a:cs typeface="Times New Roman" panose="02020603050405020304" pitchFamily="18" charset="0"/>
              </a:rPr>
              <a:t>Và bình an dưới thế, bình an dưới thế cho người thiện tâm. </a:t>
            </a:r>
            <a:endParaRPr lang="vi-VN" sz="7200" b="1" dirty="0">
              <a:solidFill>
                <a:srgbClr val="002060"/>
              </a:solidFill>
              <a:effectLst/>
              <a:latin typeface="+mj-lt"/>
              <a:cs typeface="Times New Roman" panose="02020603050405020304" pitchFamily="18" charset="0"/>
            </a:endParaRPr>
          </a:p>
        </p:txBody>
      </p:sp>
    </p:spTree>
    <p:extLst>
      <p:ext uri="{BB962C8B-B14F-4D97-AF65-F5344CB8AC3E}">
        <p14:creationId xmlns:p14="http://schemas.microsoft.com/office/powerpoint/2010/main" val="14337650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dirty="0">
                <a:solidFill>
                  <a:srgbClr val="002060"/>
                </a:solidFill>
                <a:effectLst/>
                <a:latin typeface="+mj-lt"/>
              </a:rPr>
              <a:t/>
            </a:r>
            <a:br>
              <a:rPr lang="en-US" dirty="0">
                <a:solidFill>
                  <a:srgbClr val="002060"/>
                </a:solidFill>
                <a:effectLst/>
                <a:latin typeface="+mj-lt"/>
              </a:rPr>
            </a:br>
            <a:endParaRPr lang="en-US" dirty="0">
              <a:solidFill>
                <a:srgbClr val="002060"/>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1" dirty="0" err="1">
                <a:solidFill>
                  <a:srgbClr val="002060"/>
                </a:solidFill>
                <a:effectLst/>
                <a:latin typeface="+mj-lt"/>
                <a:cs typeface="Times New Roman" panose="02020603050405020304" pitchFamily="18" charset="0"/>
              </a:rPr>
              <a:t>Chúng</a:t>
            </a:r>
            <a:r>
              <a:rPr lang="en-US" sz="4800" b="1" dirty="0">
                <a:solidFill>
                  <a:srgbClr val="002060"/>
                </a:solidFill>
                <a:effectLst/>
                <a:latin typeface="+mj-lt"/>
                <a:cs typeface="Times New Roman" panose="02020603050405020304" pitchFamily="18" charset="0"/>
              </a:rPr>
              <a:t> con </a:t>
            </a:r>
            <a:r>
              <a:rPr lang="en-US" sz="4800" b="1" dirty="0" err="1">
                <a:solidFill>
                  <a:srgbClr val="002060"/>
                </a:solidFill>
                <a:effectLst/>
                <a:latin typeface="+mj-lt"/>
                <a:cs typeface="Times New Roman" panose="02020603050405020304" pitchFamily="18" charset="0"/>
              </a:rPr>
              <a:t>ca</a:t>
            </a:r>
            <a:r>
              <a:rPr lang="en-US" sz="4800" b="1" dirty="0">
                <a:solidFill>
                  <a:srgbClr val="002060"/>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ngợi</a:t>
            </a:r>
            <a:r>
              <a:rPr lang="en-US" sz="4800" b="1" dirty="0">
                <a:solidFill>
                  <a:srgbClr val="002060"/>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Chúa</a:t>
            </a:r>
            <a:r>
              <a:rPr lang="en-US" sz="4800" b="1" dirty="0">
                <a:solidFill>
                  <a:srgbClr val="002060"/>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Chúng</a:t>
            </a:r>
            <a:r>
              <a:rPr lang="en-US" sz="4800" b="1" dirty="0">
                <a:solidFill>
                  <a:srgbClr val="002060"/>
                </a:solidFill>
                <a:effectLst/>
                <a:latin typeface="+mj-lt"/>
                <a:cs typeface="Times New Roman" panose="02020603050405020304" pitchFamily="18" charset="0"/>
              </a:rPr>
              <a:t> con </a:t>
            </a:r>
            <a:r>
              <a:rPr lang="en-US" sz="4800" b="1" dirty="0" err="1">
                <a:solidFill>
                  <a:srgbClr val="002060"/>
                </a:solidFill>
                <a:effectLst/>
                <a:latin typeface="+mj-lt"/>
                <a:cs typeface="Times New Roman" panose="02020603050405020304" pitchFamily="18" charset="0"/>
              </a:rPr>
              <a:t>chúc</a:t>
            </a:r>
            <a:r>
              <a:rPr lang="en-US" sz="4800" b="1" dirty="0">
                <a:solidFill>
                  <a:srgbClr val="002060"/>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tụng</a:t>
            </a:r>
            <a:r>
              <a:rPr lang="en-US" sz="4800" b="1" dirty="0">
                <a:solidFill>
                  <a:srgbClr val="002060"/>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Chúa</a:t>
            </a:r>
            <a:r>
              <a:rPr lang="en-US" sz="4800" b="1" dirty="0">
                <a:solidFill>
                  <a:srgbClr val="002060"/>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Chúng</a:t>
            </a:r>
            <a:r>
              <a:rPr lang="en-US" sz="4800" b="1" dirty="0">
                <a:solidFill>
                  <a:srgbClr val="002060"/>
                </a:solidFill>
                <a:effectLst/>
                <a:latin typeface="+mj-lt"/>
                <a:cs typeface="Times New Roman" panose="02020603050405020304" pitchFamily="18" charset="0"/>
              </a:rPr>
              <a:t> con </a:t>
            </a:r>
            <a:r>
              <a:rPr lang="en-US" sz="4800" b="1" dirty="0" err="1">
                <a:solidFill>
                  <a:srgbClr val="002060"/>
                </a:solidFill>
                <a:effectLst/>
                <a:latin typeface="+mj-lt"/>
                <a:cs typeface="Times New Roman" panose="02020603050405020304" pitchFamily="18" charset="0"/>
              </a:rPr>
              <a:t>thờ</a:t>
            </a:r>
            <a:r>
              <a:rPr lang="en-US" sz="4800" b="1" dirty="0">
                <a:solidFill>
                  <a:srgbClr val="002060"/>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lạy</a:t>
            </a:r>
            <a:r>
              <a:rPr lang="en-US" sz="4800" b="1" dirty="0">
                <a:solidFill>
                  <a:srgbClr val="002060"/>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Chúa</a:t>
            </a:r>
            <a:r>
              <a:rPr lang="en-US" sz="4800" b="1" dirty="0">
                <a:solidFill>
                  <a:srgbClr val="002060"/>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Chúng</a:t>
            </a:r>
            <a:r>
              <a:rPr lang="en-US" sz="4800" b="1" dirty="0">
                <a:solidFill>
                  <a:srgbClr val="002060"/>
                </a:solidFill>
                <a:effectLst/>
                <a:latin typeface="+mj-lt"/>
                <a:cs typeface="Times New Roman" panose="02020603050405020304" pitchFamily="18" charset="0"/>
              </a:rPr>
              <a:t> con </a:t>
            </a:r>
            <a:r>
              <a:rPr lang="en-US" sz="4800" b="1" dirty="0" err="1">
                <a:solidFill>
                  <a:srgbClr val="002060"/>
                </a:solidFill>
                <a:effectLst/>
                <a:latin typeface="+mj-lt"/>
                <a:cs typeface="Times New Roman" panose="02020603050405020304" pitchFamily="18" charset="0"/>
              </a:rPr>
              <a:t>tôn</a:t>
            </a:r>
            <a:r>
              <a:rPr lang="en-US" sz="4800" b="1" dirty="0">
                <a:solidFill>
                  <a:srgbClr val="002060"/>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vinh</a:t>
            </a:r>
            <a:r>
              <a:rPr lang="en-US" sz="4800" b="1" dirty="0">
                <a:solidFill>
                  <a:srgbClr val="002060"/>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Chúa</a:t>
            </a:r>
            <a:r>
              <a:rPr lang="en-US" sz="4800" b="1" dirty="0">
                <a:solidFill>
                  <a:srgbClr val="002060"/>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Chúng</a:t>
            </a:r>
            <a:r>
              <a:rPr lang="en-US" sz="4800" b="1" dirty="0">
                <a:solidFill>
                  <a:srgbClr val="002060"/>
                </a:solidFill>
                <a:effectLst/>
                <a:latin typeface="+mj-lt"/>
                <a:cs typeface="Times New Roman" panose="02020603050405020304" pitchFamily="18" charset="0"/>
              </a:rPr>
              <a:t> con </a:t>
            </a:r>
            <a:r>
              <a:rPr lang="en-US" sz="4800" b="1" dirty="0" err="1">
                <a:solidFill>
                  <a:srgbClr val="002060"/>
                </a:solidFill>
                <a:effectLst/>
                <a:latin typeface="+mj-lt"/>
                <a:cs typeface="Times New Roman" panose="02020603050405020304" pitchFamily="18" charset="0"/>
              </a:rPr>
              <a:t>cảm</a:t>
            </a:r>
            <a:r>
              <a:rPr lang="en-US" sz="4800" b="1" dirty="0">
                <a:solidFill>
                  <a:srgbClr val="002060"/>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tạ</a:t>
            </a:r>
            <a:r>
              <a:rPr lang="en-US" sz="4800" b="1" dirty="0">
                <a:solidFill>
                  <a:srgbClr val="002060"/>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Chúa</a:t>
            </a:r>
            <a:r>
              <a:rPr lang="en-US" sz="4800" b="1" dirty="0">
                <a:solidFill>
                  <a:srgbClr val="002060"/>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vì</a:t>
            </a:r>
            <a:r>
              <a:rPr lang="en-US" sz="4800" b="1" dirty="0">
                <a:solidFill>
                  <a:srgbClr val="002060"/>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vinh</a:t>
            </a:r>
            <a:r>
              <a:rPr lang="en-US" sz="4800" b="1" dirty="0">
                <a:solidFill>
                  <a:srgbClr val="002060"/>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quang</a:t>
            </a:r>
            <a:r>
              <a:rPr lang="en-US" sz="4800" b="1" dirty="0">
                <a:solidFill>
                  <a:srgbClr val="002060"/>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cao</a:t>
            </a:r>
            <a:r>
              <a:rPr lang="en-US" sz="4800" b="1" dirty="0">
                <a:solidFill>
                  <a:srgbClr val="002060"/>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cả</a:t>
            </a:r>
            <a:r>
              <a:rPr lang="en-US" sz="4800" b="1" dirty="0">
                <a:solidFill>
                  <a:srgbClr val="002060"/>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Chúa</a:t>
            </a:r>
            <a:r>
              <a:rPr lang="en-US" sz="4800" b="1" dirty="0">
                <a:solidFill>
                  <a:srgbClr val="002060"/>
                </a:solidFill>
                <a:effectLst/>
                <a:latin typeface="+mj-lt"/>
                <a:cs typeface="Times New Roman" panose="02020603050405020304" pitchFamily="18" charset="0"/>
              </a:rPr>
              <a:t>. </a:t>
            </a:r>
          </a:p>
        </p:txBody>
      </p:sp>
    </p:spTree>
    <p:extLst>
      <p:ext uri="{BB962C8B-B14F-4D97-AF65-F5344CB8AC3E}">
        <p14:creationId xmlns:p14="http://schemas.microsoft.com/office/powerpoint/2010/main" val="17815502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dirty="0">
                <a:solidFill>
                  <a:srgbClr val="002060"/>
                </a:solidFill>
                <a:effectLst/>
                <a:latin typeface="+mj-lt"/>
              </a:rPr>
              <a:t/>
            </a:r>
            <a:br>
              <a:rPr lang="en-US" sz="4000" dirty="0">
                <a:solidFill>
                  <a:srgbClr val="002060"/>
                </a:solidFill>
                <a:effectLst/>
                <a:latin typeface="+mj-lt"/>
              </a:rPr>
            </a:br>
            <a:endParaRPr lang="en-US" sz="4000" dirty="0">
              <a:solidFill>
                <a:srgbClr val="002060"/>
              </a:solidFill>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1" dirty="0">
                <a:solidFill>
                  <a:srgbClr val="002060"/>
                </a:solidFill>
                <a:effectLst/>
                <a:latin typeface="+mj-lt"/>
                <a:cs typeface="Times New Roman" panose="02020603050405020304" pitchFamily="18" charset="0"/>
              </a:rPr>
              <a:t>Lạy Chúa là Thiên Chúa, là Vua trên trời, là Chúa Cha toàn năng. Lạy Con Một Thiên Chúa, </a:t>
            </a:r>
            <a:r>
              <a:rPr lang="vi-VN" sz="5400" b="1" dirty="0">
                <a:solidFill>
                  <a:srgbClr val="C00000"/>
                </a:solidFill>
                <a:effectLst/>
                <a:latin typeface="+mj-lt"/>
                <a:cs typeface="Times New Roman" panose="02020603050405020304" pitchFamily="18" charset="0"/>
              </a:rPr>
              <a:t>Chúa Giê-su Ki-tô. </a:t>
            </a:r>
          </a:p>
        </p:txBody>
      </p:sp>
    </p:spTree>
    <p:extLst>
      <p:ext uri="{BB962C8B-B14F-4D97-AF65-F5344CB8AC3E}">
        <p14:creationId xmlns:p14="http://schemas.microsoft.com/office/powerpoint/2010/main" val="12501391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dirty="0">
                <a:solidFill>
                  <a:srgbClr val="002060"/>
                </a:solidFill>
                <a:effectLst/>
                <a:latin typeface="+mj-lt"/>
              </a:rPr>
              <a:t/>
            </a:r>
            <a:br>
              <a:rPr lang="en-US" sz="4000" dirty="0">
                <a:solidFill>
                  <a:srgbClr val="002060"/>
                </a:solidFill>
                <a:effectLst/>
                <a:latin typeface="+mj-lt"/>
              </a:rPr>
            </a:br>
            <a:endParaRPr lang="en-US" sz="4000" dirty="0">
              <a:solidFill>
                <a:srgbClr val="002060"/>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1" dirty="0">
                <a:solidFill>
                  <a:srgbClr val="002060"/>
                </a:solidFill>
                <a:effectLst/>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40531160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dirty="0">
                <a:solidFill>
                  <a:srgbClr val="002060"/>
                </a:solidFill>
                <a:effectLst/>
                <a:latin typeface="+mj-lt"/>
              </a:rPr>
              <a:t/>
            </a:r>
            <a:br>
              <a:rPr lang="en-US" sz="4000" dirty="0">
                <a:solidFill>
                  <a:srgbClr val="002060"/>
                </a:solidFill>
                <a:effectLst/>
                <a:latin typeface="+mj-lt"/>
              </a:rPr>
            </a:br>
            <a:endParaRPr lang="en-US" sz="4000" dirty="0">
              <a:solidFill>
                <a:srgbClr val="002060"/>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1" dirty="0">
                <a:solidFill>
                  <a:srgbClr val="002060"/>
                </a:solidFill>
                <a:effectLst/>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1" dirty="0">
              <a:solidFill>
                <a:srgbClr val="002060"/>
              </a:solidFill>
              <a:effectLst/>
              <a:latin typeface="+mj-lt"/>
              <a:cs typeface="Times New Roman" panose="02020603050405020304" pitchFamily="18" charset="0"/>
            </a:endParaRPr>
          </a:p>
        </p:txBody>
      </p:sp>
    </p:spTree>
    <p:extLst>
      <p:ext uri="{BB962C8B-B14F-4D97-AF65-F5344CB8AC3E}">
        <p14:creationId xmlns:p14="http://schemas.microsoft.com/office/powerpoint/2010/main" val="292044468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dirty="0">
                <a:solidFill>
                  <a:srgbClr val="002060"/>
                </a:solidFill>
                <a:effectLst/>
                <a:latin typeface="+mj-lt"/>
              </a:rPr>
              <a:t/>
            </a:r>
            <a:br>
              <a:rPr lang="en-US" sz="4000" dirty="0">
                <a:solidFill>
                  <a:srgbClr val="002060"/>
                </a:solidFill>
                <a:effectLst/>
                <a:latin typeface="+mj-lt"/>
              </a:rPr>
            </a:br>
            <a:endParaRPr lang="en-US" sz="4000" dirty="0">
              <a:solidFill>
                <a:srgbClr val="002060"/>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1" dirty="0" err="1">
                <a:solidFill>
                  <a:srgbClr val="C00000"/>
                </a:solidFill>
                <a:effectLst/>
                <a:latin typeface="+mj-lt"/>
                <a:cs typeface="Times New Roman" panose="02020603050405020304" pitchFamily="18" charset="0"/>
              </a:rPr>
              <a:t>Vì</a:t>
            </a:r>
            <a:r>
              <a:rPr lang="en-US" sz="4400" b="1" dirty="0">
                <a:solidFill>
                  <a:srgbClr val="C00000"/>
                </a:solidFill>
                <a:effectLst/>
                <a:latin typeface="+mj-lt"/>
                <a:cs typeface="Times New Roman" panose="02020603050405020304" pitchFamily="18" charset="0"/>
              </a:rPr>
              <a:t> </a:t>
            </a:r>
            <a:r>
              <a:rPr lang="en-US" sz="4400" b="1" dirty="0" err="1">
                <a:solidFill>
                  <a:srgbClr val="C00000"/>
                </a:solidFill>
                <a:effectLst/>
                <a:latin typeface="+mj-lt"/>
                <a:cs typeface="Times New Roman" panose="02020603050405020304" pitchFamily="18" charset="0"/>
              </a:rPr>
              <a:t>lạy</a:t>
            </a:r>
            <a:r>
              <a:rPr lang="en-US" sz="4400" b="1" dirty="0">
                <a:solidFill>
                  <a:srgbClr val="C00000"/>
                </a:solidFill>
                <a:effectLst/>
                <a:latin typeface="+mj-lt"/>
                <a:cs typeface="Times New Roman" panose="02020603050405020304" pitchFamily="18" charset="0"/>
              </a:rPr>
              <a:t> </a:t>
            </a:r>
            <a:r>
              <a:rPr lang="en-US" sz="4400" b="1" dirty="0" err="1">
                <a:solidFill>
                  <a:srgbClr val="C00000"/>
                </a:solidFill>
                <a:effectLst/>
                <a:latin typeface="+mj-lt"/>
                <a:cs typeface="Times New Roman" panose="02020603050405020304" pitchFamily="18" charset="0"/>
              </a:rPr>
              <a:t>Chúa</a:t>
            </a:r>
            <a:r>
              <a:rPr lang="en-US" sz="4400" b="1" dirty="0">
                <a:solidFill>
                  <a:srgbClr val="C00000"/>
                </a:solidFill>
                <a:effectLst/>
                <a:latin typeface="+mj-lt"/>
                <a:cs typeface="Times New Roman" panose="02020603050405020304" pitchFamily="18" charset="0"/>
              </a:rPr>
              <a:t> </a:t>
            </a:r>
            <a:r>
              <a:rPr lang="en-US" sz="4400" b="1" dirty="0" err="1">
                <a:solidFill>
                  <a:srgbClr val="C00000"/>
                </a:solidFill>
                <a:effectLst/>
                <a:latin typeface="+mj-lt"/>
                <a:cs typeface="Times New Roman" panose="02020603050405020304" pitchFamily="18" charset="0"/>
              </a:rPr>
              <a:t>Giê-su</a:t>
            </a:r>
            <a:r>
              <a:rPr lang="en-US" sz="4400" b="1" dirty="0">
                <a:solidFill>
                  <a:srgbClr val="C00000"/>
                </a:solidFill>
                <a:effectLst/>
                <a:latin typeface="+mj-lt"/>
                <a:cs typeface="Times New Roman" panose="02020603050405020304" pitchFamily="18" charset="0"/>
              </a:rPr>
              <a:t> Ki-</a:t>
            </a:r>
            <a:r>
              <a:rPr lang="en-US" sz="4400" b="1" dirty="0" err="1">
                <a:solidFill>
                  <a:srgbClr val="C00000"/>
                </a:solidFill>
                <a:effectLst/>
                <a:latin typeface="+mj-lt"/>
                <a:cs typeface="Times New Roman" panose="02020603050405020304" pitchFamily="18" charset="0"/>
              </a:rPr>
              <a:t>tô</a:t>
            </a:r>
            <a:r>
              <a:rPr lang="en-US" sz="4400" b="1" dirty="0">
                <a:solidFill>
                  <a:srgbClr val="C00000"/>
                </a:solidFill>
                <a:effectLst/>
                <a:latin typeface="+mj-lt"/>
                <a:cs typeface="Times New Roman" panose="02020603050405020304" pitchFamily="18" charset="0"/>
              </a:rPr>
              <a:t>, </a:t>
            </a:r>
            <a:r>
              <a:rPr lang="en-US" sz="4400" b="1" dirty="0" err="1">
                <a:solidFill>
                  <a:srgbClr val="002060"/>
                </a:solidFill>
                <a:effectLst/>
                <a:latin typeface="+mj-lt"/>
                <a:cs typeface="Times New Roman" panose="02020603050405020304" pitchFamily="18" charset="0"/>
              </a:rPr>
              <a:t>chỉ</a:t>
            </a:r>
            <a:r>
              <a:rPr lang="en-US" sz="4400" b="1" dirty="0">
                <a:solidFill>
                  <a:srgbClr val="002060"/>
                </a:solidFill>
                <a:effectLst/>
                <a:latin typeface="+mj-lt"/>
                <a:cs typeface="Times New Roman" panose="02020603050405020304" pitchFamily="18" charset="0"/>
              </a:rPr>
              <a:t> </a:t>
            </a:r>
            <a:r>
              <a:rPr lang="en-US" sz="4400" b="1" dirty="0" err="1">
                <a:solidFill>
                  <a:srgbClr val="002060"/>
                </a:solidFill>
                <a:effectLst/>
                <a:latin typeface="+mj-lt"/>
                <a:cs typeface="Times New Roman" panose="02020603050405020304" pitchFamily="18" charset="0"/>
              </a:rPr>
              <a:t>có</a:t>
            </a:r>
            <a:r>
              <a:rPr lang="en-US" sz="4400" b="1" dirty="0">
                <a:solidFill>
                  <a:srgbClr val="002060"/>
                </a:solidFill>
                <a:effectLst/>
                <a:latin typeface="+mj-lt"/>
                <a:cs typeface="Times New Roman" panose="02020603050405020304" pitchFamily="18" charset="0"/>
              </a:rPr>
              <a:t> </a:t>
            </a:r>
            <a:r>
              <a:rPr lang="en-US" sz="4400" b="1" dirty="0" err="1">
                <a:solidFill>
                  <a:srgbClr val="002060"/>
                </a:solidFill>
                <a:effectLst/>
                <a:latin typeface="+mj-lt"/>
                <a:cs typeface="Times New Roman" panose="02020603050405020304" pitchFamily="18" charset="0"/>
              </a:rPr>
              <a:t>Chúa</a:t>
            </a:r>
            <a:r>
              <a:rPr lang="en-US" sz="4400" b="1" dirty="0">
                <a:solidFill>
                  <a:srgbClr val="002060"/>
                </a:solidFill>
                <a:effectLst/>
                <a:latin typeface="+mj-lt"/>
                <a:cs typeface="Times New Roman" panose="02020603050405020304" pitchFamily="18" charset="0"/>
              </a:rPr>
              <a:t> </a:t>
            </a:r>
            <a:r>
              <a:rPr lang="en-US" sz="4400" b="1" dirty="0" err="1">
                <a:solidFill>
                  <a:srgbClr val="002060"/>
                </a:solidFill>
                <a:effectLst/>
                <a:latin typeface="+mj-lt"/>
                <a:cs typeface="Times New Roman" panose="02020603050405020304" pitchFamily="18" charset="0"/>
              </a:rPr>
              <a:t>là</a:t>
            </a:r>
            <a:r>
              <a:rPr lang="en-US" sz="4400" b="1" dirty="0">
                <a:solidFill>
                  <a:srgbClr val="002060"/>
                </a:solidFill>
                <a:effectLst/>
                <a:latin typeface="+mj-lt"/>
                <a:cs typeface="Times New Roman" panose="02020603050405020304" pitchFamily="18" charset="0"/>
              </a:rPr>
              <a:t> </a:t>
            </a:r>
            <a:r>
              <a:rPr lang="en-US" sz="4400" b="1" dirty="0" err="1">
                <a:solidFill>
                  <a:srgbClr val="002060"/>
                </a:solidFill>
                <a:effectLst/>
                <a:latin typeface="+mj-lt"/>
                <a:cs typeface="Times New Roman" panose="02020603050405020304" pitchFamily="18" charset="0"/>
              </a:rPr>
              <a:t>Đấng</a:t>
            </a:r>
            <a:r>
              <a:rPr lang="en-US" sz="4400" b="1" dirty="0">
                <a:solidFill>
                  <a:srgbClr val="002060"/>
                </a:solidFill>
                <a:effectLst/>
                <a:latin typeface="+mj-lt"/>
                <a:cs typeface="Times New Roman" panose="02020603050405020304" pitchFamily="18" charset="0"/>
              </a:rPr>
              <a:t> </a:t>
            </a:r>
            <a:r>
              <a:rPr lang="en-US" sz="4400" b="1" dirty="0" err="1">
                <a:solidFill>
                  <a:srgbClr val="002060"/>
                </a:solidFill>
                <a:effectLst/>
                <a:latin typeface="+mj-lt"/>
                <a:cs typeface="Times New Roman" panose="02020603050405020304" pitchFamily="18" charset="0"/>
              </a:rPr>
              <a:t>Thánh</a:t>
            </a:r>
            <a:r>
              <a:rPr lang="en-US" sz="4400" b="1" dirty="0">
                <a:solidFill>
                  <a:srgbClr val="002060"/>
                </a:solidFill>
                <a:effectLst/>
                <a:latin typeface="+mj-lt"/>
                <a:cs typeface="Times New Roman" panose="02020603050405020304" pitchFamily="18" charset="0"/>
              </a:rPr>
              <a:t>, </a:t>
            </a:r>
            <a:r>
              <a:rPr lang="en-US" sz="4400" b="1" dirty="0" err="1">
                <a:solidFill>
                  <a:srgbClr val="002060"/>
                </a:solidFill>
                <a:effectLst/>
                <a:latin typeface="+mj-lt"/>
                <a:cs typeface="Times New Roman" panose="02020603050405020304" pitchFamily="18" charset="0"/>
              </a:rPr>
              <a:t>chỉ</a:t>
            </a:r>
            <a:r>
              <a:rPr lang="en-US" sz="4400" b="1" dirty="0">
                <a:solidFill>
                  <a:srgbClr val="002060"/>
                </a:solidFill>
                <a:effectLst/>
                <a:latin typeface="+mj-lt"/>
                <a:cs typeface="Times New Roman" panose="02020603050405020304" pitchFamily="18" charset="0"/>
              </a:rPr>
              <a:t> </a:t>
            </a:r>
            <a:r>
              <a:rPr lang="en-US" sz="4400" b="1" dirty="0" err="1">
                <a:solidFill>
                  <a:srgbClr val="002060"/>
                </a:solidFill>
                <a:effectLst/>
                <a:latin typeface="+mj-lt"/>
                <a:cs typeface="Times New Roman" panose="02020603050405020304" pitchFamily="18" charset="0"/>
              </a:rPr>
              <a:t>có</a:t>
            </a:r>
            <a:r>
              <a:rPr lang="en-US" sz="4400" b="1" dirty="0">
                <a:solidFill>
                  <a:srgbClr val="002060"/>
                </a:solidFill>
                <a:effectLst/>
                <a:latin typeface="+mj-lt"/>
                <a:cs typeface="Times New Roman" panose="02020603050405020304" pitchFamily="18" charset="0"/>
              </a:rPr>
              <a:t> </a:t>
            </a:r>
            <a:r>
              <a:rPr lang="en-US" sz="4400" b="1" dirty="0" err="1">
                <a:solidFill>
                  <a:srgbClr val="002060"/>
                </a:solidFill>
                <a:effectLst/>
                <a:latin typeface="+mj-lt"/>
                <a:cs typeface="Times New Roman" panose="02020603050405020304" pitchFamily="18" charset="0"/>
              </a:rPr>
              <a:t>Chúa</a:t>
            </a:r>
            <a:r>
              <a:rPr lang="en-US" sz="4400" b="1" dirty="0">
                <a:solidFill>
                  <a:srgbClr val="002060"/>
                </a:solidFill>
                <a:effectLst/>
                <a:latin typeface="+mj-lt"/>
                <a:cs typeface="Times New Roman" panose="02020603050405020304" pitchFamily="18" charset="0"/>
              </a:rPr>
              <a:t> </a:t>
            </a:r>
            <a:r>
              <a:rPr lang="en-US" sz="4400" b="1" dirty="0" err="1">
                <a:solidFill>
                  <a:srgbClr val="002060"/>
                </a:solidFill>
                <a:effectLst/>
                <a:latin typeface="+mj-lt"/>
                <a:cs typeface="Times New Roman" panose="02020603050405020304" pitchFamily="18" charset="0"/>
              </a:rPr>
              <a:t>là</a:t>
            </a:r>
            <a:r>
              <a:rPr lang="en-US" sz="4400" b="1" dirty="0">
                <a:solidFill>
                  <a:srgbClr val="002060"/>
                </a:solidFill>
                <a:effectLst/>
                <a:latin typeface="+mj-lt"/>
                <a:cs typeface="Times New Roman" panose="02020603050405020304" pitchFamily="18" charset="0"/>
              </a:rPr>
              <a:t> </a:t>
            </a:r>
            <a:r>
              <a:rPr lang="en-US" sz="4400" b="1" dirty="0" err="1">
                <a:solidFill>
                  <a:srgbClr val="002060"/>
                </a:solidFill>
                <a:effectLst/>
                <a:latin typeface="+mj-lt"/>
                <a:cs typeface="Times New Roman" panose="02020603050405020304" pitchFamily="18" charset="0"/>
              </a:rPr>
              <a:t>Chúa</a:t>
            </a:r>
            <a:r>
              <a:rPr lang="en-US" sz="4400" b="1" dirty="0">
                <a:solidFill>
                  <a:srgbClr val="002060"/>
                </a:solidFill>
                <a:effectLst/>
                <a:latin typeface="+mj-lt"/>
                <a:cs typeface="Times New Roman" panose="02020603050405020304" pitchFamily="18" charset="0"/>
              </a:rPr>
              <a:t>, </a:t>
            </a:r>
            <a:r>
              <a:rPr lang="en-US" sz="4400" b="1" dirty="0" err="1">
                <a:solidFill>
                  <a:srgbClr val="002060"/>
                </a:solidFill>
                <a:effectLst/>
                <a:latin typeface="+mj-lt"/>
                <a:cs typeface="Times New Roman" panose="02020603050405020304" pitchFamily="18" charset="0"/>
              </a:rPr>
              <a:t>chỉ</a:t>
            </a:r>
            <a:r>
              <a:rPr lang="en-US" sz="4400" b="1" dirty="0">
                <a:solidFill>
                  <a:srgbClr val="002060"/>
                </a:solidFill>
                <a:effectLst/>
                <a:latin typeface="+mj-lt"/>
                <a:cs typeface="Times New Roman" panose="02020603050405020304" pitchFamily="18" charset="0"/>
              </a:rPr>
              <a:t> </a:t>
            </a:r>
            <a:r>
              <a:rPr lang="en-US" sz="4400" b="1" dirty="0" err="1">
                <a:solidFill>
                  <a:srgbClr val="002060"/>
                </a:solidFill>
                <a:effectLst/>
                <a:latin typeface="+mj-lt"/>
                <a:cs typeface="Times New Roman" panose="02020603050405020304" pitchFamily="18" charset="0"/>
              </a:rPr>
              <a:t>có</a:t>
            </a:r>
            <a:r>
              <a:rPr lang="en-US" sz="4400" b="1" dirty="0">
                <a:solidFill>
                  <a:srgbClr val="002060"/>
                </a:solidFill>
                <a:effectLst/>
                <a:latin typeface="+mj-lt"/>
                <a:cs typeface="Times New Roman" panose="02020603050405020304" pitchFamily="18" charset="0"/>
              </a:rPr>
              <a:t> </a:t>
            </a:r>
            <a:r>
              <a:rPr lang="en-US" sz="4400" b="1" dirty="0" err="1">
                <a:solidFill>
                  <a:srgbClr val="002060"/>
                </a:solidFill>
                <a:effectLst/>
                <a:latin typeface="+mj-lt"/>
                <a:cs typeface="Times New Roman" panose="02020603050405020304" pitchFamily="18" charset="0"/>
              </a:rPr>
              <a:t>Chúa</a:t>
            </a:r>
            <a:r>
              <a:rPr lang="en-US" sz="4400" b="1" dirty="0">
                <a:solidFill>
                  <a:srgbClr val="002060"/>
                </a:solidFill>
                <a:effectLst/>
                <a:latin typeface="+mj-lt"/>
                <a:cs typeface="Times New Roman" panose="02020603050405020304" pitchFamily="18" charset="0"/>
              </a:rPr>
              <a:t> </a:t>
            </a:r>
            <a:r>
              <a:rPr lang="en-US" sz="4400" b="1" dirty="0" err="1">
                <a:solidFill>
                  <a:srgbClr val="002060"/>
                </a:solidFill>
                <a:effectLst/>
                <a:latin typeface="+mj-lt"/>
                <a:cs typeface="Times New Roman" panose="02020603050405020304" pitchFamily="18" charset="0"/>
              </a:rPr>
              <a:t>là</a:t>
            </a:r>
            <a:r>
              <a:rPr lang="en-US" sz="4400" b="1" dirty="0">
                <a:solidFill>
                  <a:srgbClr val="002060"/>
                </a:solidFill>
                <a:effectLst/>
                <a:latin typeface="+mj-lt"/>
                <a:cs typeface="Times New Roman" panose="02020603050405020304" pitchFamily="18" charset="0"/>
              </a:rPr>
              <a:t> </a:t>
            </a:r>
            <a:r>
              <a:rPr lang="en-US" sz="4400" b="1" dirty="0" err="1">
                <a:solidFill>
                  <a:srgbClr val="002060"/>
                </a:solidFill>
                <a:effectLst/>
                <a:latin typeface="+mj-lt"/>
                <a:cs typeface="Times New Roman" panose="02020603050405020304" pitchFamily="18" charset="0"/>
              </a:rPr>
              <a:t>Đấng</a:t>
            </a:r>
            <a:r>
              <a:rPr lang="en-US" sz="4400" b="1" dirty="0">
                <a:solidFill>
                  <a:srgbClr val="002060"/>
                </a:solidFill>
                <a:effectLst/>
                <a:latin typeface="+mj-lt"/>
                <a:cs typeface="Times New Roman" panose="02020603050405020304" pitchFamily="18" charset="0"/>
              </a:rPr>
              <a:t> </a:t>
            </a:r>
            <a:r>
              <a:rPr lang="en-US" sz="4400" b="1" dirty="0" err="1">
                <a:solidFill>
                  <a:srgbClr val="002060"/>
                </a:solidFill>
                <a:effectLst/>
                <a:latin typeface="+mj-lt"/>
                <a:cs typeface="Times New Roman" panose="02020603050405020304" pitchFamily="18" charset="0"/>
              </a:rPr>
              <a:t>Tối</a:t>
            </a:r>
            <a:r>
              <a:rPr lang="en-US" sz="4400" b="1" dirty="0">
                <a:solidFill>
                  <a:srgbClr val="002060"/>
                </a:solidFill>
                <a:effectLst/>
                <a:latin typeface="+mj-lt"/>
                <a:cs typeface="Times New Roman" panose="02020603050405020304" pitchFamily="18" charset="0"/>
              </a:rPr>
              <a:t> Cao, </a:t>
            </a:r>
            <a:r>
              <a:rPr lang="en-US" sz="4400" b="1" dirty="0" err="1">
                <a:solidFill>
                  <a:srgbClr val="002060"/>
                </a:solidFill>
                <a:effectLst/>
                <a:latin typeface="+mj-lt"/>
                <a:cs typeface="Times New Roman" panose="02020603050405020304" pitchFamily="18" charset="0"/>
              </a:rPr>
              <a:t>cùng</a:t>
            </a:r>
            <a:r>
              <a:rPr lang="en-US" sz="4400" b="1" dirty="0">
                <a:solidFill>
                  <a:srgbClr val="002060"/>
                </a:solidFill>
                <a:effectLst/>
                <a:latin typeface="+mj-lt"/>
                <a:cs typeface="Times New Roman" panose="02020603050405020304" pitchFamily="18" charset="0"/>
              </a:rPr>
              <a:t> </a:t>
            </a:r>
            <a:r>
              <a:rPr lang="en-US" sz="4400" b="1" dirty="0" err="1">
                <a:solidFill>
                  <a:srgbClr val="002060"/>
                </a:solidFill>
                <a:effectLst/>
                <a:latin typeface="+mj-lt"/>
                <a:cs typeface="Times New Roman" panose="02020603050405020304" pitchFamily="18" charset="0"/>
              </a:rPr>
              <a:t>Đức</a:t>
            </a:r>
            <a:r>
              <a:rPr lang="en-US" sz="4400" b="1" dirty="0">
                <a:solidFill>
                  <a:srgbClr val="002060"/>
                </a:solidFill>
                <a:effectLst/>
                <a:latin typeface="+mj-lt"/>
                <a:cs typeface="Times New Roman" panose="02020603050405020304" pitchFamily="18" charset="0"/>
              </a:rPr>
              <a:t> </a:t>
            </a:r>
            <a:r>
              <a:rPr lang="en-US" sz="4400" b="1" dirty="0" err="1">
                <a:solidFill>
                  <a:srgbClr val="002060"/>
                </a:solidFill>
                <a:effectLst/>
                <a:latin typeface="+mj-lt"/>
                <a:cs typeface="Times New Roman" panose="02020603050405020304" pitchFamily="18" charset="0"/>
              </a:rPr>
              <a:t>Chúa</a:t>
            </a:r>
            <a:r>
              <a:rPr lang="en-US" sz="4400" b="1" dirty="0">
                <a:solidFill>
                  <a:srgbClr val="002060"/>
                </a:solidFill>
                <a:effectLst/>
                <a:latin typeface="+mj-lt"/>
                <a:cs typeface="Times New Roman" panose="02020603050405020304" pitchFamily="18" charset="0"/>
              </a:rPr>
              <a:t> </a:t>
            </a:r>
            <a:r>
              <a:rPr lang="en-US" sz="4400" b="1" dirty="0" err="1">
                <a:solidFill>
                  <a:srgbClr val="002060"/>
                </a:solidFill>
                <a:effectLst/>
                <a:latin typeface="+mj-lt"/>
                <a:cs typeface="Times New Roman" panose="02020603050405020304" pitchFamily="18" charset="0"/>
              </a:rPr>
              <a:t>Thánh</a:t>
            </a:r>
            <a:r>
              <a:rPr lang="en-US" sz="4400" b="1" dirty="0">
                <a:solidFill>
                  <a:srgbClr val="002060"/>
                </a:solidFill>
                <a:effectLst/>
                <a:latin typeface="+mj-lt"/>
                <a:cs typeface="Times New Roman" panose="02020603050405020304" pitchFamily="18" charset="0"/>
              </a:rPr>
              <a:t> </a:t>
            </a:r>
            <a:r>
              <a:rPr lang="en-US" sz="4400" b="1" dirty="0" err="1">
                <a:solidFill>
                  <a:srgbClr val="002060"/>
                </a:solidFill>
                <a:effectLst/>
                <a:latin typeface="+mj-lt"/>
                <a:cs typeface="Times New Roman" panose="02020603050405020304" pitchFamily="18" charset="0"/>
              </a:rPr>
              <a:t>Thần</a:t>
            </a:r>
            <a:r>
              <a:rPr lang="en-US" sz="4400" b="1" dirty="0">
                <a:solidFill>
                  <a:srgbClr val="002060"/>
                </a:solidFill>
                <a:effectLst/>
                <a:latin typeface="+mj-lt"/>
                <a:cs typeface="Times New Roman" panose="02020603050405020304" pitchFamily="18" charset="0"/>
              </a:rPr>
              <a:t> </a:t>
            </a:r>
            <a:r>
              <a:rPr lang="en-US" sz="4400" b="1" dirty="0" err="1">
                <a:solidFill>
                  <a:srgbClr val="002060"/>
                </a:solidFill>
                <a:effectLst/>
                <a:latin typeface="+mj-lt"/>
                <a:cs typeface="Times New Roman" panose="02020603050405020304" pitchFamily="18" charset="0"/>
              </a:rPr>
              <a:t>trong</a:t>
            </a:r>
            <a:r>
              <a:rPr lang="en-US" sz="4400" b="1" dirty="0">
                <a:solidFill>
                  <a:srgbClr val="002060"/>
                </a:solidFill>
                <a:effectLst/>
                <a:latin typeface="+mj-lt"/>
                <a:cs typeface="Times New Roman" panose="02020603050405020304" pitchFamily="18" charset="0"/>
              </a:rPr>
              <a:t> </a:t>
            </a:r>
            <a:r>
              <a:rPr lang="en-US" sz="4400" b="1" dirty="0" err="1">
                <a:solidFill>
                  <a:srgbClr val="002060"/>
                </a:solidFill>
                <a:effectLst/>
                <a:latin typeface="+mj-lt"/>
                <a:cs typeface="Times New Roman" panose="02020603050405020304" pitchFamily="18" charset="0"/>
              </a:rPr>
              <a:t>vinh</a:t>
            </a:r>
            <a:r>
              <a:rPr lang="en-US" sz="4400" b="1" dirty="0">
                <a:solidFill>
                  <a:srgbClr val="002060"/>
                </a:solidFill>
                <a:effectLst/>
                <a:latin typeface="+mj-lt"/>
                <a:cs typeface="Times New Roman" panose="02020603050405020304" pitchFamily="18" charset="0"/>
              </a:rPr>
              <a:t> </a:t>
            </a:r>
            <a:r>
              <a:rPr lang="en-US" sz="4400" b="1" dirty="0" err="1">
                <a:solidFill>
                  <a:srgbClr val="002060"/>
                </a:solidFill>
                <a:effectLst/>
                <a:latin typeface="+mj-lt"/>
                <a:cs typeface="Times New Roman" panose="02020603050405020304" pitchFamily="18" charset="0"/>
              </a:rPr>
              <a:t>quang</a:t>
            </a:r>
            <a:r>
              <a:rPr lang="en-US" sz="4400" b="1" dirty="0">
                <a:solidFill>
                  <a:srgbClr val="002060"/>
                </a:solidFill>
                <a:effectLst/>
                <a:latin typeface="+mj-lt"/>
                <a:cs typeface="Times New Roman" panose="02020603050405020304" pitchFamily="18" charset="0"/>
              </a:rPr>
              <a:t> </a:t>
            </a:r>
            <a:r>
              <a:rPr lang="en-US" sz="4400" b="1" dirty="0" err="1">
                <a:solidFill>
                  <a:srgbClr val="002060"/>
                </a:solidFill>
                <a:effectLst/>
                <a:latin typeface="+mj-lt"/>
                <a:cs typeface="Times New Roman" panose="02020603050405020304" pitchFamily="18" charset="0"/>
              </a:rPr>
              <a:t>Đức</a:t>
            </a:r>
            <a:r>
              <a:rPr lang="en-US" sz="4400" b="1" dirty="0">
                <a:solidFill>
                  <a:srgbClr val="002060"/>
                </a:solidFill>
                <a:effectLst/>
                <a:latin typeface="+mj-lt"/>
                <a:cs typeface="Times New Roman" panose="02020603050405020304" pitchFamily="18" charset="0"/>
              </a:rPr>
              <a:t> </a:t>
            </a:r>
            <a:r>
              <a:rPr lang="en-US" sz="4400" b="1" dirty="0" err="1">
                <a:solidFill>
                  <a:srgbClr val="002060"/>
                </a:solidFill>
                <a:effectLst/>
                <a:latin typeface="+mj-lt"/>
                <a:cs typeface="Times New Roman" panose="02020603050405020304" pitchFamily="18" charset="0"/>
              </a:rPr>
              <a:t>Chúa</a:t>
            </a:r>
            <a:r>
              <a:rPr lang="en-US" sz="4400" b="1" dirty="0">
                <a:solidFill>
                  <a:srgbClr val="002060"/>
                </a:solidFill>
                <a:effectLst/>
                <a:latin typeface="+mj-lt"/>
                <a:cs typeface="Times New Roman" panose="02020603050405020304" pitchFamily="18" charset="0"/>
              </a:rPr>
              <a:t> Cha. </a:t>
            </a:r>
            <a:r>
              <a:rPr lang="en-US" sz="4400" b="1" u="sng" dirty="0">
                <a:solidFill>
                  <a:srgbClr val="C00000"/>
                </a:solidFill>
                <a:effectLst/>
                <a:latin typeface="+mj-lt"/>
                <a:cs typeface="Times New Roman" panose="02020603050405020304" pitchFamily="18" charset="0"/>
              </a:rPr>
              <a:t>A-men. A-men. </a:t>
            </a:r>
            <a:endParaRPr lang="vi-VN" sz="4400" b="1" u="sng" dirty="0">
              <a:solidFill>
                <a:srgbClr val="C0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6320834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0014225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7000" b="1" dirty="0" err="1">
                <a:solidFill>
                  <a:srgbClr val="FF0000"/>
                </a:solidFill>
                <a:effectLst/>
                <a:latin typeface="+mj-lt"/>
                <a:cs typeface="Times New Roman" pitchFamily="18" charset="0"/>
              </a:rPr>
              <a:t>Tập</a:t>
            </a:r>
            <a:r>
              <a:rPr lang="en-US" sz="7000" b="1" dirty="0">
                <a:solidFill>
                  <a:srgbClr val="FF0000"/>
                </a:solidFill>
                <a:effectLst/>
                <a:latin typeface="+mj-lt"/>
                <a:cs typeface="Times New Roman" pitchFamily="18" charset="0"/>
              </a:rPr>
              <a:t> </a:t>
            </a:r>
            <a:r>
              <a:rPr lang="en-US" sz="7000" b="1" dirty="0" err="1">
                <a:solidFill>
                  <a:srgbClr val="FF0000"/>
                </a:solidFill>
                <a:effectLst/>
                <a:latin typeface="+mj-lt"/>
                <a:cs typeface="Times New Roman" pitchFamily="18" charset="0"/>
              </a:rPr>
              <a:t>Hát</a:t>
            </a:r>
            <a:r>
              <a:rPr lang="en-US" sz="7000" b="1" dirty="0">
                <a:solidFill>
                  <a:srgbClr val="FF0000"/>
                </a:solidFill>
                <a:effectLst/>
                <a:latin typeface="+mj-lt"/>
                <a:cs typeface="Times New Roman" pitchFamily="18" charset="0"/>
              </a:rPr>
              <a:t> </a:t>
            </a:r>
            <a:r>
              <a:rPr lang="en-US" sz="7000" b="1" dirty="0" err="1">
                <a:solidFill>
                  <a:srgbClr val="FF0000"/>
                </a:solidFill>
                <a:effectLst/>
                <a:latin typeface="+mj-lt"/>
                <a:cs typeface="Times New Roman" pitchFamily="18" charset="0"/>
              </a:rPr>
              <a:t>Cộng</a:t>
            </a:r>
            <a:r>
              <a:rPr lang="en-US" sz="7000" b="1" dirty="0">
                <a:solidFill>
                  <a:srgbClr val="FF0000"/>
                </a:solidFill>
                <a:effectLst/>
                <a:latin typeface="+mj-lt"/>
                <a:cs typeface="Times New Roman" pitchFamily="18" charset="0"/>
              </a:rPr>
              <a:t> </a:t>
            </a:r>
            <a:r>
              <a:rPr lang="en-US" sz="7000" b="1" dirty="0" err="1">
                <a:solidFill>
                  <a:srgbClr val="FF0000"/>
                </a:solidFill>
                <a:effectLst/>
                <a:latin typeface="+mj-lt"/>
                <a:cs typeface="Times New Roman" pitchFamily="18" charset="0"/>
              </a:rPr>
              <a:t>Đoàn</a:t>
            </a:r>
            <a:endParaRPr lang="en-US" sz="7000" b="1" dirty="0">
              <a:solidFill>
                <a:srgbClr val="FF0000"/>
              </a:solidFill>
              <a:effectLst/>
              <a:latin typeface="+mj-lt"/>
              <a:cs typeface="Times New Roman" pitchFamily="18" charset="0"/>
            </a:endParaRPr>
          </a:p>
        </p:txBody>
      </p:sp>
    </p:spTree>
    <p:extLst>
      <p:ext uri="{BB962C8B-B14F-4D97-AF65-F5344CB8AC3E}">
        <p14:creationId xmlns:p14="http://schemas.microsoft.com/office/powerpoint/2010/main" val="35619986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dirty="0">
                <a:solidFill>
                  <a:srgbClr val="003399"/>
                </a:solidFill>
                <a:effectLst/>
                <a:latin typeface="+mj-lt"/>
              </a:rPr>
              <a:t/>
            </a:r>
            <a:br>
              <a:rPr lang="en-US" dirty="0">
                <a:solidFill>
                  <a:srgbClr val="003399"/>
                </a:solidFill>
                <a:effectLst/>
                <a:latin typeface="+mj-lt"/>
              </a:rPr>
            </a:br>
            <a:endParaRPr lang="en-US" dirty="0">
              <a:solidFill>
                <a:srgbClr val="003399"/>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dirty="0">
              <a:solidFill>
                <a:srgbClr val="FF0000"/>
              </a:solidFill>
              <a:effectLst/>
              <a:latin typeface="+mj-lt"/>
              <a:cs typeface="Times New Roman" panose="02020603050405020304" pitchFamily="18" charset="0"/>
            </a:endParaRPr>
          </a:p>
          <a:p>
            <a:pPr eaLnBrk="1" hangingPunct="1">
              <a:lnSpc>
                <a:spcPct val="150000"/>
              </a:lnSpc>
            </a:pPr>
            <a:r>
              <a:rPr lang="en-US" sz="7200" b="1" dirty="0">
                <a:solidFill>
                  <a:srgbClr val="FF0000"/>
                </a:solidFill>
                <a:effectLst/>
                <a:latin typeface="+mj-lt"/>
                <a:cs typeface="Times New Roman" panose="02020603050405020304" pitchFamily="18" charset="0"/>
              </a:rPr>
              <a:t>KINH VINH DANH</a:t>
            </a:r>
            <a:endParaRPr lang="vi-VN" sz="7200" b="1" dirty="0">
              <a:solidFill>
                <a:srgbClr val="FF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267349981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dirty="0">
                <a:solidFill>
                  <a:srgbClr val="003399"/>
                </a:solidFill>
                <a:effectLst/>
                <a:latin typeface="+mj-lt"/>
              </a:rPr>
              <a:t/>
            </a:r>
            <a:br>
              <a:rPr lang="en-US" dirty="0">
                <a:solidFill>
                  <a:srgbClr val="003399"/>
                </a:solidFill>
                <a:effectLst/>
                <a:latin typeface="+mj-lt"/>
              </a:rPr>
            </a:br>
            <a:endParaRPr lang="en-US" dirty="0">
              <a:solidFill>
                <a:srgbClr val="003399"/>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1" u="sng" dirty="0" err="1">
                <a:solidFill>
                  <a:srgbClr val="FF0000"/>
                </a:solidFill>
                <a:effectLst/>
                <a:latin typeface="+mj-lt"/>
                <a:cs typeface="Times New Roman" panose="02020603050405020304" pitchFamily="18" charset="0"/>
              </a:rPr>
              <a:t>Chủ</a:t>
            </a:r>
            <a:r>
              <a:rPr lang="en-US" sz="4000" b="1" u="sng" dirty="0">
                <a:solidFill>
                  <a:srgbClr val="FF0000"/>
                </a:solidFill>
                <a:effectLst/>
                <a:latin typeface="+mj-lt"/>
                <a:cs typeface="Times New Roman" panose="02020603050405020304" pitchFamily="18" charset="0"/>
              </a:rPr>
              <a:t> </a:t>
            </a:r>
            <a:r>
              <a:rPr lang="en-US" sz="4000" b="1" u="sng" dirty="0" err="1">
                <a:solidFill>
                  <a:srgbClr val="FF0000"/>
                </a:solidFill>
                <a:effectLst/>
                <a:latin typeface="+mj-lt"/>
                <a:cs typeface="Times New Roman" panose="02020603050405020304" pitchFamily="18" charset="0"/>
              </a:rPr>
              <a:t>tế</a:t>
            </a:r>
            <a:r>
              <a:rPr lang="en-US" sz="4000" b="1" u="sng" dirty="0">
                <a:solidFill>
                  <a:srgbClr val="FF0000"/>
                </a:solidFill>
                <a:effectLst/>
                <a:latin typeface="+mj-lt"/>
                <a:cs typeface="Times New Roman" panose="02020603050405020304" pitchFamily="18" charset="0"/>
              </a:rPr>
              <a:t>:</a:t>
            </a:r>
            <a:r>
              <a:rPr lang="en-US" sz="4000" b="1" dirty="0">
                <a:solidFill>
                  <a:srgbClr val="FF0000"/>
                </a:solidFill>
                <a:effectLst/>
                <a:latin typeface="+mj-lt"/>
                <a:cs typeface="Times New Roman" panose="02020603050405020304" pitchFamily="18" charset="0"/>
              </a:rPr>
              <a:t> </a:t>
            </a:r>
            <a:r>
              <a:rPr lang="en-US" sz="5400" b="1" i="1" dirty="0" err="1">
                <a:solidFill>
                  <a:srgbClr val="FF0000"/>
                </a:solidFill>
                <a:effectLst/>
                <a:latin typeface="+mj-lt"/>
                <a:cs typeface="Times New Roman" panose="02020603050405020304" pitchFamily="18" charset="0"/>
              </a:rPr>
              <a:t>Vinh</a:t>
            </a:r>
            <a:r>
              <a:rPr lang="en-US" sz="5400" b="1" i="1" dirty="0">
                <a:solidFill>
                  <a:srgbClr val="FF0000"/>
                </a:solidFill>
                <a:effectLst/>
                <a:latin typeface="+mj-lt"/>
                <a:cs typeface="Times New Roman" panose="02020603050405020304" pitchFamily="18" charset="0"/>
              </a:rPr>
              <a:t> </a:t>
            </a:r>
            <a:r>
              <a:rPr lang="en-US" sz="5400" b="1" i="1" dirty="0" err="1">
                <a:solidFill>
                  <a:srgbClr val="FF0000"/>
                </a:solidFill>
                <a:effectLst/>
                <a:latin typeface="+mj-lt"/>
                <a:cs typeface="Times New Roman" panose="02020603050405020304" pitchFamily="18" charset="0"/>
              </a:rPr>
              <a:t>danh</a:t>
            </a:r>
            <a:r>
              <a:rPr lang="en-US" sz="5400" b="1" i="1" dirty="0">
                <a:solidFill>
                  <a:srgbClr val="FF0000"/>
                </a:solidFill>
                <a:effectLst/>
                <a:latin typeface="+mj-lt"/>
                <a:cs typeface="Times New Roman" panose="02020603050405020304" pitchFamily="18" charset="0"/>
              </a:rPr>
              <a:t> </a:t>
            </a:r>
            <a:r>
              <a:rPr lang="en-US" sz="5400" b="1" i="1" dirty="0" err="1">
                <a:solidFill>
                  <a:srgbClr val="FF0000"/>
                </a:solidFill>
                <a:effectLst/>
                <a:latin typeface="+mj-lt"/>
                <a:cs typeface="Times New Roman" panose="02020603050405020304" pitchFamily="18" charset="0"/>
              </a:rPr>
              <a:t>Thiên</a:t>
            </a:r>
            <a:r>
              <a:rPr lang="en-US" sz="5400" b="1" i="1" dirty="0">
                <a:solidFill>
                  <a:srgbClr val="FF0000"/>
                </a:solidFill>
                <a:effectLst/>
                <a:latin typeface="+mj-lt"/>
                <a:cs typeface="Times New Roman" panose="02020603050405020304" pitchFamily="18" charset="0"/>
              </a:rPr>
              <a:t> </a:t>
            </a:r>
            <a:r>
              <a:rPr lang="en-US" sz="5400" b="1" i="1" dirty="0" err="1">
                <a:solidFill>
                  <a:srgbClr val="FF0000"/>
                </a:solidFill>
                <a:effectLst/>
                <a:latin typeface="+mj-lt"/>
                <a:cs typeface="Times New Roman" panose="02020603050405020304" pitchFamily="18" charset="0"/>
              </a:rPr>
              <a:t>Chúa</a:t>
            </a:r>
            <a:r>
              <a:rPr lang="en-US" sz="5400" b="1" i="1" dirty="0">
                <a:solidFill>
                  <a:srgbClr val="FF0000"/>
                </a:solidFill>
                <a:effectLst/>
                <a:latin typeface="+mj-lt"/>
                <a:cs typeface="Times New Roman" panose="02020603050405020304" pitchFamily="18" charset="0"/>
              </a:rPr>
              <a:t> </a:t>
            </a:r>
            <a:r>
              <a:rPr lang="en-US" sz="5400" b="1" i="1" dirty="0" err="1">
                <a:solidFill>
                  <a:srgbClr val="FF0000"/>
                </a:solidFill>
                <a:effectLst/>
                <a:latin typeface="+mj-lt"/>
                <a:cs typeface="Times New Roman" panose="02020603050405020304" pitchFamily="18" charset="0"/>
              </a:rPr>
              <a:t>trên</a:t>
            </a:r>
            <a:r>
              <a:rPr lang="en-US" sz="5400" b="1" i="1" dirty="0">
                <a:solidFill>
                  <a:srgbClr val="FF0000"/>
                </a:solidFill>
                <a:effectLst/>
                <a:latin typeface="+mj-lt"/>
                <a:cs typeface="Times New Roman" panose="02020603050405020304" pitchFamily="18" charset="0"/>
              </a:rPr>
              <a:t> </a:t>
            </a:r>
            <a:r>
              <a:rPr lang="en-US" sz="5400" b="1" i="1" dirty="0" err="1">
                <a:solidFill>
                  <a:srgbClr val="FF0000"/>
                </a:solidFill>
                <a:effectLst/>
                <a:latin typeface="+mj-lt"/>
                <a:cs typeface="Times New Roman" panose="02020603050405020304" pitchFamily="18" charset="0"/>
              </a:rPr>
              <a:t>các</a:t>
            </a:r>
            <a:r>
              <a:rPr lang="en-US" sz="5400" b="1" i="1" dirty="0">
                <a:solidFill>
                  <a:srgbClr val="FF0000"/>
                </a:solidFill>
                <a:effectLst/>
                <a:latin typeface="+mj-lt"/>
                <a:cs typeface="Times New Roman" panose="02020603050405020304" pitchFamily="18" charset="0"/>
              </a:rPr>
              <a:t> </a:t>
            </a:r>
            <a:r>
              <a:rPr lang="en-US" sz="5400" b="1" i="1" dirty="0" err="1">
                <a:solidFill>
                  <a:srgbClr val="FF0000"/>
                </a:solidFill>
                <a:effectLst/>
                <a:latin typeface="+mj-lt"/>
                <a:cs typeface="Times New Roman" panose="02020603050405020304" pitchFamily="18" charset="0"/>
              </a:rPr>
              <a:t>tầng</a:t>
            </a:r>
            <a:r>
              <a:rPr lang="en-US" sz="5400" b="1" i="1" dirty="0">
                <a:solidFill>
                  <a:srgbClr val="FF0000"/>
                </a:solidFill>
                <a:effectLst/>
                <a:latin typeface="+mj-lt"/>
                <a:cs typeface="Times New Roman" panose="02020603050405020304" pitchFamily="18" charset="0"/>
              </a:rPr>
              <a:t> </a:t>
            </a:r>
            <a:r>
              <a:rPr lang="en-US" sz="5400" b="1" i="1" dirty="0" err="1">
                <a:solidFill>
                  <a:srgbClr val="FF0000"/>
                </a:solidFill>
                <a:effectLst/>
                <a:latin typeface="+mj-lt"/>
                <a:cs typeface="Times New Roman" panose="02020603050405020304" pitchFamily="18" charset="0"/>
              </a:rPr>
              <a:t>trời</a:t>
            </a:r>
            <a:r>
              <a:rPr lang="en-US" sz="5400" b="1" i="1" dirty="0">
                <a:solidFill>
                  <a:srgbClr val="FF0000"/>
                </a:solidFill>
                <a:effectLst/>
                <a:latin typeface="+mj-lt"/>
                <a:cs typeface="Times New Roman" panose="02020603050405020304" pitchFamily="18" charset="0"/>
              </a:rPr>
              <a:t>.</a:t>
            </a:r>
            <a:br>
              <a:rPr lang="en-US" sz="5400" b="1" i="1" dirty="0">
                <a:solidFill>
                  <a:srgbClr val="FF0000"/>
                </a:solidFill>
                <a:effectLst/>
                <a:latin typeface="+mj-lt"/>
                <a:cs typeface="Times New Roman" panose="02020603050405020304" pitchFamily="18" charset="0"/>
              </a:rPr>
            </a:br>
            <a:r>
              <a:rPr lang="vi-VN" sz="5400" b="1" dirty="0">
                <a:solidFill>
                  <a:srgbClr val="FF0000"/>
                </a:solidFill>
                <a:effectLst/>
                <a:latin typeface="+mj-lt"/>
                <a:cs typeface="Times New Roman" panose="02020603050405020304" pitchFamily="18" charset="0"/>
              </a:rPr>
              <a:t>A+B:</a:t>
            </a:r>
            <a:r>
              <a:rPr lang="vi-VN" sz="5400" b="1" dirty="0">
                <a:solidFill>
                  <a:srgbClr val="003399"/>
                </a:solidFill>
                <a:effectLst/>
                <a:latin typeface="+mj-lt"/>
                <a:cs typeface="Times New Roman" panose="02020603050405020304" pitchFamily="18" charset="0"/>
              </a:rPr>
              <a:t> </a:t>
            </a:r>
            <a:r>
              <a:rPr lang="vi-VN" sz="5400" b="1" dirty="0">
                <a:solidFill>
                  <a:srgbClr val="002060"/>
                </a:solidFill>
                <a:effectLst/>
                <a:latin typeface="+mj-lt"/>
                <a:cs typeface="Times New Roman" panose="02020603050405020304" pitchFamily="18" charset="0"/>
              </a:rPr>
              <a:t>Và bình an dưới thế cho người thiện tâm</a:t>
            </a:r>
            <a:r>
              <a:rPr lang="en-US" sz="5400" b="1" dirty="0">
                <a:solidFill>
                  <a:srgbClr val="002060"/>
                </a:solidFill>
                <a:effectLst/>
                <a:latin typeface="+mj-lt"/>
                <a:cs typeface="Times New Roman" panose="02020603050405020304" pitchFamily="18" charset="0"/>
              </a:rPr>
              <a:t>.</a:t>
            </a:r>
            <a:endParaRPr lang="vi-VN" sz="5400" b="1" dirty="0">
              <a:solidFill>
                <a:srgbClr val="002060"/>
              </a:solidFill>
              <a:effectLst/>
              <a:latin typeface="+mj-lt"/>
              <a:cs typeface="Times New Roman" panose="02020603050405020304" pitchFamily="18" charset="0"/>
            </a:endParaRPr>
          </a:p>
        </p:txBody>
      </p:sp>
    </p:spTree>
    <p:extLst>
      <p:ext uri="{BB962C8B-B14F-4D97-AF65-F5344CB8AC3E}">
        <p14:creationId xmlns:p14="http://schemas.microsoft.com/office/powerpoint/2010/main" val="258331470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dirty="0">
                <a:solidFill>
                  <a:srgbClr val="003399"/>
                </a:solidFill>
                <a:effectLst/>
                <a:latin typeface="+mj-lt"/>
              </a:rPr>
              <a:t/>
            </a:r>
            <a:br>
              <a:rPr lang="en-US" dirty="0">
                <a:solidFill>
                  <a:srgbClr val="003399"/>
                </a:solidFill>
                <a:effectLst/>
                <a:latin typeface="+mj-lt"/>
              </a:rPr>
            </a:br>
            <a:endParaRPr lang="en-US" dirty="0">
              <a:solidFill>
                <a:srgbClr val="003399"/>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1" u="sng" dirty="0">
                <a:solidFill>
                  <a:srgbClr val="FF0000"/>
                </a:solidFill>
                <a:effectLst/>
                <a:latin typeface="+mj-lt"/>
                <a:cs typeface="Times New Roman" panose="02020603050405020304" pitchFamily="18" charset="0"/>
              </a:rPr>
              <a:t>A:</a:t>
            </a:r>
            <a:r>
              <a:rPr lang="en-US" sz="5000" b="1" dirty="0">
                <a:solidFill>
                  <a:srgbClr val="003399"/>
                </a:solidFill>
                <a:effectLst/>
                <a:latin typeface="+mj-lt"/>
                <a:cs typeface="Times New Roman" panose="02020603050405020304" pitchFamily="18" charset="0"/>
              </a:rPr>
              <a:t> </a:t>
            </a:r>
            <a:r>
              <a:rPr lang="en-US" sz="5000" b="1" dirty="0" err="1">
                <a:solidFill>
                  <a:srgbClr val="002060"/>
                </a:solidFill>
                <a:effectLst/>
                <a:latin typeface="+mj-lt"/>
                <a:cs typeface="Times New Roman" panose="02020603050405020304" pitchFamily="18" charset="0"/>
              </a:rPr>
              <a:t>Chúng</a:t>
            </a:r>
            <a:r>
              <a:rPr lang="en-US" sz="5000" b="1" dirty="0">
                <a:solidFill>
                  <a:srgbClr val="002060"/>
                </a:solidFill>
                <a:effectLst/>
                <a:latin typeface="+mj-lt"/>
                <a:cs typeface="Times New Roman" panose="02020603050405020304" pitchFamily="18" charset="0"/>
              </a:rPr>
              <a:t> con </a:t>
            </a:r>
            <a:r>
              <a:rPr lang="en-US" sz="5000" b="1" dirty="0" err="1">
                <a:solidFill>
                  <a:srgbClr val="002060"/>
                </a:solidFill>
                <a:effectLst/>
                <a:latin typeface="+mj-lt"/>
                <a:cs typeface="Times New Roman" panose="02020603050405020304" pitchFamily="18" charset="0"/>
              </a:rPr>
              <a:t>ca</a:t>
            </a:r>
            <a:r>
              <a:rPr lang="en-US" sz="5000" b="1" dirty="0">
                <a:solidFill>
                  <a:srgbClr val="002060"/>
                </a:solidFill>
                <a:effectLst/>
                <a:latin typeface="+mj-lt"/>
                <a:cs typeface="Times New Roman" panose="02020603050405020304" pitchFamily="18" charset="0"/>
              </a:rPr>
              <a:t> </a:t>
            </a:r>
            <a:r>
              <a:rPr lang="en-US" sz="5000" b="1" dirty="0" err="1">
                <a:solidFill>
                  <a:srgbClr val="002060"/>
                </a:solidFill>
                <a:effectLst/>
                <a:latin typeface="+mj-lt"/>
                <a:cs typeface="Times New Roman" panose="02020603050405020304" pitchFamily="18" charset="0"/>
              </a:rPr>
              <a:t>ngợi</a:t>
            </a:r>
            <a:r>
              <a:rPr lang="en-US" sz="5000" b="1" dirty="0">
                <a:solidFill>
                  <a:srgbClr val="002060"/>
                </a:solidFill>
                <a:effectLst/>
                <a:latin typeface="+mj-lt"/>
                <a:cs typeface="Times New Roman" panose="02020603050405020304" pitchFamily="18" charset="0"/>
              </a:rPr>
              <a:t> </a:t>
            </a:r>
            <a:r>
              <a:rPr lang="en-US" sz="5000" b="1" dirty="0" err="1">
                <a:solidFill>
                  <a:srgbClr val="002060"/>
                </a:solidFill>
                <a:effectLst/>
                <a:latin typeface="+mj-lt"/>
                <a:cs typeface="Times New Roman" panose="02020603050405020304" pitchFamily="18" charset="0"/>
              </a:rPr>
              <a:t>Chúa</a:t>
            </a:r>
            <a:r>
              <a:rPr lang="en-US" sz="5000" b="1" dirty="0">
                <a:solidFill>
                  <a:srgbClr val="002060"/>
                </a:solidFill>
                <a:effectLst/>
                <a:latin typeface="+mj-lt"/>
                <a:cs typeface="Times New Roman" panose="02020603050405020304" pitchFamily="18" charset="0"/>
              </a:rPr>
              <a:t>.</a:t>
            </a:r>
          </a:p>
          <a:p>
            <a:pPr algn="l" eaLnBrk="1" hangingPunct="1">
              <a:lnSpc>
                <a:spcPct val="140000"/>
              </a:lnSpc>
            </a:pPr>
            <a:r>
              <a:rPr lang="en-US" sz="5000" b="1" u="sng" dirty="0">
                <a:solidFill>
                  <a:srgbClr val="FF0000"/>
                </a:solidFill>
                <a:effectLst/>
                <a:latin typeface="+mj-lt"/>
                <a:cs typeface="Times New Roman" panose="02020603050405020304" pitchFamily="18" charset="0"/>
              </a:rPr>
              <a:t>B:</a:t>
            </a:r>
            <a:r>
              <a:rPr lang="en-US" sz="5000" b="1" dirty="0">
                <a:solidFill>
                  <a:srgbClr val="003399"/>
                </a:solidFill>
                <a:effectLst/>
                <a:latin typeface="+mj-lt"/>
                <a:cs typeface="Times New Roman" panose="02020603050405020304" pitchFamily="18" charset="0"/>
              </a:rPr>
              <a:t> </a:t>
            </a:r>
            <a:r>
              <a:rPr lang="en-US" sz="5000" b="1" dirty="0" err="1">
                <a:solidFill>
                  <a:srgbClr val="002060"/>
                </a:solidFill>
                <a:effectLst/>
                <a:latin typeface="+mj-lt"/>
                <a:cs typeface="Times New Roman" panose="02020603050405020304" pitchFamily="18" charset="0"/>
              </a:rPr>
              <a:t>Chúng</a:t>
            </a:r>
            <a:r>
              <a:rPr lang="en-US" sz="5000" b="1" dirty="0">
                <a:solidFill>
                  <a:srgbClr val="002060"/>
                </a:solidFill>
                <a:effectLst/>
                <a:latin typeface="+mj-lt"/>
                <a:cs typeface="Times New Roman" panose="02020603050405020304" pitchFamily="18" charset="0"/>
              </a:rPr>
              <a:t> con </a:t>
            </a:r>
            <a:r>
              <a:rPr lang="en-US" sz="5000" b="1" dirty="0" err="1">
                <a:solidFill>
                  <a:srgbClr val="002060"/>
                </a:solidFill>
                <a:effectLst/>
                <a:latin typeface="+mj-lt"/>
                <a:cs typeface="Times New Roman" panose="02020603050405020304" pitchFamily="18" charset="0"/>
              </a:rPr>
              <a:t>chúc</a:t>
            </a:r>
            <a:r>
              <a:rPr lang="en-US" sz="5000" b="1" dirty="0">
                <a:solidFill>
                  <a:srgbClr val="002060"/>
                </a:solidFill>
                <a:effectLst/>
                <a:latin typeface="+mj-lt"/>
                <a:cs typeface="Times New Roman" panose="02020603050405020304" pitchFamily="18" charset="0"/>
              </a:rPr>
              <a:t> </a:t>
            </a:r>
            <a:r>
              <a:rPr lang="en-US" sz="5000" b="1" dirty="0" err="1">
                <a:solidFill>
                  <a:srgbClr val="002060"/>
                </a:solidFill>
                <a:effectLst/>
                <a:latin typeface="+mj-lt"/>
                <a:cs typeface="Times New Roman" panose="02020603050405020304" pitchFamily="18" charset="0"/>
              </a:rPr>
              <a:t>tụng</a:t>
            </a:r>
            <a:r>
              <a:rPr lang="en-US" sz="5000" b="1" dirty="0">
                <a:solidFill>
                  <a:srgbClr val="002060"/>
                </a:solidFill>
                <a:effectLst/>
                <a:latin typeface="+mj-lt"/>
                <a:cs typeface="Times New Roman" panose="02020603050405020304" pitchFamily="18" charset="0"/>
              </a:rPr>
              <a:t> </a:t>
            </a:r>
            <a:r>
              <a:rPr lang="en-US" sz="5000" b="1" dirty="0" err="1">
                <a:solidFill>
                  <a:srgbClr val="002060"/>
                </a:solidFill>
                <a:effectLst/>
                <a:latin typeface="+mj-lt"/>
                <a:cs typeface="Times New Roman" panose="02020603050405020304" pitchFamily="18" charset="0"/>
              </a:rPr>
              <a:t>Chúa</a:t>
            </a:r>
            <a:r>
              <a:rPr lang="en-US" sz="5000" b="1" dirty="0">
                <a:solidFill>
                  <a:srgbClr val="002060"/>
                </a:solidFill>
                <a:effectLst/>
                <a:latin typeface="+mj-lt"/>
                <a:cs typeface="Times New Roman" panose="02020603050405020304" pitchFamily="18" charset="0"/>
              </a:rPr>
              <a:t>. </a:t>
            </a:r>
            <a:br>
              <a:rPr lang="en-US" sz="5000" b="1" dirty="0">
                <a:solidFill>
                  <a:srgbClr val="002060"/>
                </a:solidFill>
                <a:effectLst/>
                <a:latin typeface="+mj-lt"/>
                <a:cs typeface="Times New Roman" panose="02020603050405020304" pitchFamily="18" charset="0"/>
              </a:rPr>
            </a:br>
            <a:r>
              <a:rPr lang="en-US" sz="5000" b="1" dirty="0">
                <a:solidFill>
                  <a:srgbClr val="FF0000"/>
                </a:solidFill>
                <a:effectLst/>
                <a:latin typeface="+mj-lt"/>
                <a:cs typeface="Times New Roman" panose="02020603050405020304" pitchFamily="18" charset="0"/>
              </a:rPr>
              <a:t>A:</a:t>
            </a:r>
            <a:r>
              <a:rPr lang="en-US" sz="5000" b="1" dirty="0">
                <a:solidFill>
                  <a:srgbClr val="003399"/>
                </a:solidFill>
                <a:effectLst/>
                <a:latin typeface="+mj-lt"/>
                <a:cs typeface="Times New Roman" panose="02020603050405020304" pitchFamily="18" charset="0"/>
              </a:rPr>
              <a:t> </a:t>
            </a:r>
            <a:r>
              <a:rPr lang="en-US" sz="5000" b="1" dirty="0" err="1">
                <a:solidFill>
                  <a:srgbClr val="002060"/>
                </a:solidFill>
                <a:effectLst/>
                <a:latin typeface="+mj-lt"/>
                <a:cs typeface="Times New Roman" panose="02020603050405020304" pitchFamily="18" charset="0"/>
              </a:rPr>
              <a:t>Chúng</a:t>
            </a:r>
            <a:r>
              <a:rPr lang="en-US" sz="5000" b="1" dirty="0">
                <a:solidFill>
                  <a:srgbClr val="002060"/>
                </a:solidFill>
                <a:effectLst/>
                <a:latin typeface="+mj-lt"/>
                <a:cs typeface="Times New Roman" panose="02020603050405020304" pitchFamily="18" charset="0"/>
              </a:rPr>
              <a:t> con </a:t>
            </a:r>
            <a:r>
              <a:rPr lang="en-US" sz="5000" b="1" dirty="0" err="1">
                <a:solidFill>
                  <a:srgbClr val="002060"/>
                </a:solidFill>
                <a:effectLst/>
                <a:latin typeface="+mj-lt"/>
                <a:cs typeface="Times New Roman" panose="02020603050405020304" pitchFamily="18" charset="0"/>
              </a:rPr>
              <a:t>thờ</a:t>
            </a:r>
            <a:r>
              <a:rPr lang="en-US" sz="5000" b="1" dirty="0">
                <a:solidFill>
                  <a:srgbClr val="002060"/>
                </a:solidFill>
                <a:effectLst/>
                <a:latin typeface="+mj-lt"/>
                <a:cs typeface="Times New Roman" panose="02020603050405020304" pitchFamily="18" charset="0"/>
              </a:rPr>
              <a:t> </a:t>
            </a:r>
            <a:r>
              <a:rPr lang="en-US" sz="5000" b="1" dirty="0" err="1">
                <a:solidFill>
                  <a:srgbClr val="002060"/>
                </a:solidFill>
                <a:effectLst/>
                <a:latin typeface="+mj-lt"/>
                <a:cs typeface="Times New Roman" panose="02020603050405020304" pitchFamily="18" charset="0"/>
              </a:rPr>
              <a:t>lạy</a:t>
            </a:r>
            <a:r>
              <a:rPr lang="en-US" sz="5000" b="1" dirty="0">
                <a:solidFill>
                  <a:srgbClr val="002060"/>
                </a:solidFill>
                <a:effectLst/>
                <a:latin typeface="+mj-lt"/>
                <a:cs typeface="Times New Roman" panose="02020603050405020304" pitchFamily="18" charset="0"/>
              </a:rPr>
              <a:t> </a:t>
            </a:r>
            <a:r>
              <a:rPr lang="en-US" sz="5000" b="1" dirty="0" err="1">
                <a:solidFill>
                  <a:srgbClr val="002060"/>
                </a:solidFill>
                <a:effectLst/>
                <a:latin typeface="+mj-lt"/>
                <a:cs typeface="Times New Roman" panose="02020603050405020304" pitchFamily="18" charset="0"/>
              </a:rPr>
              <a:t>Chúa</a:t>
            </a:r>
            <a:r>
              <a:rPr lang="en-US" sz="5000" b="1" dirty="0">
                <a:solidFill>
                  <a:srgbClr val="002060"/>
                </a:solidFill>
                <a:effectLst/>
                <a:latin typeface="+mj-lt"/>
                <a:cs typeface="Times New Roman" panose="02020603050405020304" pitchFamily="18" charset="0"/>
              </a:rPr>
              <a:t>. </a:t>
            </a:r>
          </a:p>
          <a:p>
            <a:pPr algn="l" eaLnBrk="1" hangingPunct="1">
              <a:lnSpc>
                <a:spcPct val="140000"/>
              </a:lnSpc>
            </a:pPr>
            <a:r>
              <a:rPr lang="en-US" sz="5000" b="1" dirty="0">
                <a:solidFill>
                  <a:srgbClr val="FF0000"/>
                </a:solidFill>
                <a:effectLst/>
                <a:latin typeface="+mj-lt"/>
                <a:cs typeface="Times New Roman" panose="02020603050405020304" pitchFamily="18" charset="0"/>
              </a:rPr>
              <a:t>B:</a:t>
            </a:r>
            <a:r>
              <a:rPr lang="en-US" sz="5000" b="1" dirty="0">
                <a:solidFill>
                  <a:srgbClr val="003399"/>
                </a:solidFill>
                <a:effectLst/>
                <a:latin typeface="+mj-lt"/>
                <a:cs typeface="Times New Roman" panose="02020603050405020304" pitchFamily="18" charset="0"/>
              </a:rPr>
              <a:t> </a:t>
            </a:r>
            <a:r>
              <a:rPr lang="en-US" sz="5000" b="1" dirty="0" err="1">
                <a:solidFill>
                  <a:srgbClr val="002060"/>
                </a:solidFill>
                <a:effectLst/>
                <a:latin typeface="+mj-lt"/>
                <a:cs typeface="Times New Roman" panose="02020603050405020304" pitchFamily="18" charset="0"/>
              </a:rPr>
              <a:t>Chúng</a:t>
            </a:r>
            <a:r>
              <a:rPr lang="en-US" sz="5000" b="1" dirty="0">
                <a:solidFill>
                  <a:srgbClr val="002060"/>
                </a:solidFill>
                <a:effectLst/>
                <a:latin typeface="+mj-lt"/>
                <a:cs typeface="Times New Roman" panose="02020603050405020304" pitchFamily="18" charset="0"/>
              </a:rPr>
              <a:t> con </a:t>
            </a:r>
            <a:r>
              <a:rPr lang="en-US" sz="5000" b="1" dirty="0" err="1">
                <a:solidFill>
                  <a:srgbClr val="002060"/>
                </a:solidFill>
                <a:effectLst/>
                <a:latin typeface="+mj-lt"/>
                <a:cs typeface="Times New Roman" panose="02020603050405020304" pitchFamily="18" charset="0"/>
              </a:rPr>
              <a:t>tôn</a:t>
            </a:r>
            <a:r>
              <a:rPr lang="en-US" sz="5000" b="1" dirty="0">
                <a:solidFill>
                  <a:srgbClr val="002060"/>
                </a:solidFill>
                <a:effectLst/>
                <a:latin typeface="+mj-lt"/>
                <a:cs typeface="Times New Roman" panose="02020603050405020304" pitchFamily="18" charset="0"/>
              </a:rPr>
              <a:t> </a:t>
            </a:r>
            <a:r>
              <a:rPr lang="en-US" sz="5000" b="1" dirty="0" err="1">
                <a:solidFill>
                  <a:srgbClr val="002060"/>
                </a:solidFill>
                <a:effectLst/>
                <a:latin typeface="+mj-lt"/>
                <a:cs typeface="Times New Roman" panose="02020603050405020304" pitchFamily="18" charset="0"/>
              </a:rPr>
              <a:t>vinh</a:t>
            </a:r>
            <a:r>
              <a:rPr lang="en-US" sz="5000" b="1" dirty="0">
                <a:solidFill>
                  <a:srgbClr val="002060"/>
                </a:solidFill>
                <a:effectLst/>
                <a:latin typeface="+mj-lt"/>
                <a:cs typeface="Times New Roman" panose="02020603050405020304" pitchFamily="18" charset="0"/>
              </a:rPr>
              <a:t> </a:t>
            </a:r>
            <a:r>
              <a:rPr lang="en-US" sz="5000" b="1" dirty="0" err="1">
                <a:solidFill>
                  <a:srgbClr val="002060"/>
                </a:solidFill>
                <a:effectLst/>
                <a:latin typeface="+mj-lt"/>
                <a:cs typeface="Times New Roman" panose="02020603050405020304" pitchFamily="18" charset="0"/>
              </a:rPr>
              <a:t>Chúa</a:t>
            </a:r>
            <a:r>
              <a:rPr lang="en-US" sz="5000" b="1" dirty="0">
                <a:solidFill>
                  <a:srgbClr val="002060"/>
                </a:solidFill>
                <a:effectLst/>
                <a:latin typeface="+mj-lt"/>
                <a:cs typeface="Times New Roman" panose="02020603050405020304" pitchFamily="18" charset="0"/>
              </a:rPr>
              <a:t>.</a:t>
            </a:r>
          </a:p>
        </p:txBody>
      </p:sp>
    </p:spTree>
    <p:extLst>
      <p:ext uri="{BB962C8B-B14F-4D97-AF65-F5344CB8AC3E}">
        <p14:creationId xmlns:p14="http://schemas.microsoft.com/office/powerpoint/2010/main" val="11204701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dirty="0">
                <a:solidFill>
                  <a:srgbClr val="003399"/>
                </a:solidFill>
                <a:effectLst/>
                <a:latin typeface="+mj-lt"/>
              </a:rPr>
              <a:t/>
            </a:r>
            <a:br>
              <a:rPr lang="en-US" sz="4000" dirty="0">
                <a:solidFill>
                  <a:srgbClr val="003399"/>
                </a:solidFill>
                <a:effectLst/>
                <a:latin typeface="+mj-lt"/>
              </a:rPr>
            </a:br>
            <a:endParaRPr lang="en-US" sz="4000" dirty="0">
              <a:solidFill>
                <a:srgbClr val="003399"/>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1" u="sng" dirty="0">
                <a:solidFill>
                  <a:srgbClr val="FF0000"/>
                </a:solidFill>
                <a:effectLst/>
                <a:latin typeface="+mj-lt"/>
                <a:cs typeface="Times New Roman" panose="02020603050405020304" pitchFamily="18" charset="0"/>
              </a:rPr>
              <a:t>A:</a:t>
            </a:r>
            <a:r>
              <a:rPr lang="en-US" sz="4800" b="1" dirty="0">
                <a:solidFill>
                  <a:srgbClr val="003399"/>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Chúng</a:t>
            </a:r>
            <a:r>
              <a:rPr lang="en-US" sz="4800" b="1" dirty="0">
                <a:solidFill>
                  <a:srgbClr val="002060"/>
                </a:solidFill>
                <a:effectLst/>
                <a:latin typeface="+mj-lt"/>
                <a:cs typeface="Times New Roman" panose="02020603050405020304" pitchFamily="18" charset="0"/>
              </a:rPr>
              <a:t> con </a:t>
            </a:r>
            <a:r>
              <a:rPr lang="en-US" sz="4800" b="1" dirty="0" err="1">
                <a:solidFill>
                  <a:srgbClr val="002060"/>
                </a:solidFill>
                <a:effectLst/>
                <a:latin typeface="+mj-lt"/>
                <a:cs typeface="Times New Roman" panose="02020603050405020304" pitchFamily="18" charset="0"/>
              </a:rPr>
              <a:t>cảm</a:t>
            </a:r>
            <a:r>
              <a:rPr lang="en-US" sz="4800" b="1" dirty="0">
                <a:solidFill>
                  <a:srgbClr val="002060"/>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tạ</a:t>
            </a:r>
            <a:r>
              <a:rPr lang="en-US" sz="4800" b="1" dirty="0">
                <a:solidFill>
                  <a:srgbClr val="002060"/>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Chúa</a:t>
            </a:r>
            <a:r>
              <a:rPr lang="en-US" sz="4800" b="1" dirty="0">
                <a:solidFill>
                  <a:srgbClr val="002060"/>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vì</a:t>
            </a:r>
            <a:r>
              <a:rPr lang="en-US" sz="4800" b="1" dirty="0">
                <a:solidFill>
                  <a:srgbClr val="002060"/>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vinh</a:t>
            </a:r>
            <a:r>
              <a:rPr lang="en-US" sz="4800" b="1" dirty="0">
                <a:solidFill>
                  <a:srgbClr val="002060"/>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quang</a:t>
            </a:r>
            <a:r>
              <a:rPr lang="en-US" sz="4800" b="1" dirty="0">
                <a:solidFill>
                  <a:srgbClr val="002060"/>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cao</a:t>
            </a:r>
            <a:r>
              <a:rPr lang="en-US" sz="4800" b="1" dirty="0">
                <a:solidFill>
                  <a:srgbClr val="002060"/>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cả</a:t>
            </a:r>
            <a:r>
              <a:rPr lang="en-US" sz="4800" b="1" dirty="0">
                <a:solidFill>
                  <a:srgbClr val="002060"/>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Chúa</a:t>
            </a:r>
            <a:r>
              <a:rPr lang="en-US" sz="4800" b="1" dirty="0">
                <a:solidFill>
                  <a:srgbClr val="002060"/>
                </a:solidFill>
                <a:effectLst/>
                <a:latin typeface="+mj-lt"/>
                <a:cs typeface="Times New Roman" panose="02020603050405020304" pitchFamily="18" charset="0"/>
              </a:rPr>
              <a:t>.</a:t>
            </a:r>
          </a:p>
          <a:p>
            <a:pPr marL="0" indent="0" algn="just" eaLnBrk="1" hangingPunct="1">
              <a:lnSpc>
                <a:spcPct val="140000"/>
              </a:lnSpc>
              <a:buFontTx/>
              <a:buNone/>
            </a:pPr>
            <a:r>
              <a:rPr lang="vi-VN" sz="4800" b="1" dirty="0">
                <a:solidFill>
                  <a:srgbClr val="FF0000"/>
                </a:solidFill>
                <a:effectLst/>
                <a:latin typeface="+mj-lt"/>
                <a:cs typeface="Times New Roman" panose="02020603050405020304" pitchFamily="18" charset="0"/>
              </a:rPr>
              <a:t>B:</a:t>
            </a:r>
            <a:r>
              <a:rPr lang="vi-VN" sz="4800" b="1" dirty="0">
                <a:solidFill>
                  <a:srgbClr val="003399"/>
                </a:solidFill>
                <a:effectLst/>
                <a:latin typeface="+mj-lt"/>
                <a:cs typeface="Times New Roman" panose="02020603050405020304" pitchFamily="18" charset="0"/>
              </a:rPr>
              <a:t> </a:t>
            </a:r>
            <a:r>
              <a:rPr lang="vi-VN" sz="4800" b="1" dirty="0">
                <a:solidFill>
                  <a:srgbClr val="002060"/>
                </a:solidFill>
                <a:effectLst/>
                <a:latin typeface="+mj-lt"/>
                <a:cs typeface="Times New Roman" panose="02020603050405020304" pitchFamily="18" charset="0"/>
              </a:rPr>
              <a:t>Lạy Chúa là Thiên Chúa, là Vua trên trời, là Chúa Cha toàn năng.</a:t>
            </a:r>
          </a:p>
        </p:txBody>
      </p:sp>
    </p:spTree>
    <p:extLst>
      <p:ext uri="{BB962C8B-B14F-4D97-AF65-F5344CB8AC3E}">
        <p14:creationId xmlns:p14="http://schemas.microsoft.com/office/powerpoint/2010/main" val="4178829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dirty="0">
                <a:solidFill>
                  <a:srgbClr val="003399"/>
                </a:solidFill>
                <a:effectLst/>
                <a:latin typeface="+mj-lt"/>
              </a:rPr>
              <a:t/>
            </a:r>
            <a:br>
              <a:rPr lang="en-US" sz="4000" dirty="0">
                <a:solidFill>
                  <a:srgbClr val="003399"/>
                </a:solidFill>
                <a:effectLst/>
                <a:latin typeface="+mj-lt"/>
              </a:rPr>
            </a:br>
            <a:endParaRPr lang="en-US" sz="4000" dirty="0">
              <a:solidFill>
                <a:srgbClr val="003399"/>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1" u="sng" dirty="0">
                <a:solidFill>
                  <a:srgbClr val="FF0000"/>
                </a:solidFill>
                <a:effectLst/>
                <a:latin typeface="+mj-lt"/>
                <a:cs typeface="Times New Roman" panose="02020603050405020304" pitchFamily="18" charset="0"/>
              </a:rPr>
              <a:t>A:</a:t>
            </a:r>
            <a:r>
              <a:rPr lang="en-US" sz="4800" b="1" dirty="0">
                <a:solidFill>
                  <a:srgbClr val="003399"/>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Lạy</a:t>
            </a:r>
            <a:r>
              <a:rPr lang="en-US" sz="4800" b="1" dirty="0">
                <a:solidFill>
                  <a:srgbClr val="002060"/>
                </a:solidFill>
                <a:effectLst/>
                <a:latin typeface="+mj-lt"/>
                <a:cs typeface="Times New Roman" panose="02020603050405020304" pitchFamily="18" charset="0"/>
              </a:rPr>
              <a:t> con </a:t>
            </a:r>
            <a:r>
              <a:rPr lang="en-US" sz="4800" b="1" dirty="0" err="1">
                <a:solidFill>
                  <a:srgbClr val="002060"/>
                </a:solidFill>
                <a:effectLst/>
                <a:latin typeface="+mj-lt"/>
                <a:cs typeface="Times New Roman" panose="02020603050405020304" pitchFamily="18" charset="0"/>
              </a:rPr>
              <a:t>một</a:t>
            </a:r>
            <a:r>
              <a:rPr lang="en-US" sz="4800" b="1" dirty="0">
                <a:solidFill>
                  <a:srgbClr val="002060"/>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Thiên</a:t>
            </a:r>
            <a:r>
              <a:rPr lang="en-US" sz="4800" b="1" dirty="0">
                <a:solidFill>
                  <a:srgbClr val="002060"/>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Chúa</a:t>
            </a:r>
            <a:r>
              <a:rPr lang="en-US" sz="4800" b="1" dirty="0">
                <a:solidFill>
                  <a:srgbClr val="002060"/>
                </a:solidFill>
                <a:effectLst/>
                <a:latin typeface="+mj-lt"/>
                <a:cs typeface="Times New Roman" panose="02020603050405020304" pitchFamily="18" charset="0"/>
              </a:rPr>
              <a:t>,</a:t>
            </a:r>
          </a:p>
          <a:p>
            <a:pPr marL="0" indent="0" algn="just" eaLnBrk="1" hangingPunct="1">
              <a:lnSpc>
                <a:spcPct val="145000"/>
              </a:lnSpc>
              <a:buFontTx/>
              <a:buNone/>
            </a:pPr>
            <a:r>
              <a:rPr lang="en-US" sz="4800" b="1" dirty="0" err="1">
                <a:solidFill>
                  <a:srgbClr val="FF0000"/>
                </a:solidFill>
                <a:effectLst/>
                <a:latin typeface="+mj-lt"/>
                <a:cs typeface="Times New Roman" panose="02020603050405020304" pitchFamily="18" charset="0"/>
              </a:rPr>
              <a:t>Chúa</a:t>
            </a:r>
            <a:r>
              <a:rPr lang="en-US" sz="4800" b="1" dirty="0">
                <a:solidFill>
                  <a:srgbClr val="FF0000"/>
                </a:solidFill>
                <a:effectLst/>
                <a:latin typeface="+mj-lt"/>
                <a:cs typeface="Times New Roman" panose="02020603050405020304" pitchFamily="18" charset="0"/>
              </a:rPr>
              <a:t> </a:t>
            </a:r>
            <a:r>
              <a:rPr lang="en-US" sz="4800" b="1" dirty="0" err="1">
                <a:solidFill>
                  <a:srgbClr val="FF0000"/>
                </a:solidFill>
                <a:effectLst/>
                <a:latin typeface="+mj-lt"/>
                <a:cs typeface="Times New Roman" panose="02020603050405020304" pitchFamily="18" charset="0"/>
              </a:rPr>
              <a:t>Giêsu</a:t>
            </a:r>
            <a:r>
              <a:rPr lang="en-US" sz="4800" b="1" dirty="0">
                <a:solidFill>
                  <a:srgbClr val="FF0000"/>
                </a:solidFill>
                <a:effectLst/>
                <a:latin typeface="+mj-lt"/>
                <a:cs typeface="Times New Roman" panose="02020603050405020304" pitchFamily="18" charset="0"/>
              </a:rPr>
              <a:t> </a:t>
            </a:r>
            <a:r>
              <a:rPr lang="en-US" sz="4800" b="1" dirty="0" err="1">
                <a:solidFill>
                  <a:srgbClr val="FF0000"/>
                </a:solidFill>
                <a:effectLst/>
                <a:latin typeface="+mj-lt"/>
                <a:cs typeface="Times New Roman" panose="02020603050405020304" pitchFamily="18" charset="0"/>
              </a:rPr>
              <a:t>Kitô</a:t>
            </a:r>
            <a:r>
              <a:rPr lang="en-US" sz="4800" b="1" dirty="0">
                <a:solidFill>
                  <a:srgbClr val="FF0000"/>
                </a:solidFill>
                <a:effectLst/>
                <a:latin typeface="+mj-lt"/>
                <a:cs typeface="Times New Roman" panose="02020603050405020304" pitchFamily="18" charset="0"/>
              </a:rPr>
              <a:t>.</a:t>
            </a:r>
          </a:p>
          <a:p>
            <a:pPr marL="0" indent="0" algn="just" eaLnBrk="1" hangingPunct="1">
              <a:lnSpc>
                <a:spcPct val="145000"/>
              </a:lnSpc>
              <a:buFontTx/>
              <a:buNone/>
            </a:pPr>
            <a:r>
              <a:rPr lang="vi-VN" sz="4800" b="1" dirty="0">
                <a:solidFill>
                  <a:srgbClr val="FF0000"/>
                </a:solidFill>
                <a:effectLst/>
                <a:latin typeface="+mj-lt"/>
                <a:cs typeface="Times New Roman" panose="02020603050405020304" pitchFamily="18" charset="0"/>
              </a:rPr>
              <a:t>B:</a:t>
            </a:r>
            <a:r>
              <a:rPr lang="vi-VN" sz="4800" b="1" dirty="0">
                <a:solidFill>
                  <a:srgbClr val="003399"/>
                </a:solidFill>
                <a:effectLst/>
                <a:latin typeface="+mj-lt"/>
                <a:cs typeface="Times New Roman" panose="02020603050405020304" pitchFamily="18" charset="0"/>
              </a:rPr>
              <a:t> </a:t>
            </a:r>
            <a:r>
              <a:rPr lang="vi-VN" sz="4800" b="1" dirty="0">
                <a:solidFill>
                  <a:srgbClr val="002060"/>
                </a:solidFill>
                <a:effectLst/>
                <a:latin typeface="+mj-lt"/>
                <a:cs typeface="Times New Roman" panose="02020603050405020304" pitchFamily="18" charset="0"/>
              </a:rPr>
              <a:t>Lạy Chúa là Thiên Chúa, là Chiên Thiên Chúa là Con Đức Chúa Cha.</a:t>
            </a:r>
          </a:p>
        </p:txBody>
      </p:sp>
    </p:spTree>
    <p:extLst>
      <p:ext uri="{BB962C8B-B14F-4D97-AF65-F5344CB8AC3E}">
        <p14:creationId xmlns:p14="http://schemas.microsoft.com/office/powerpoint/2010/main" val="31389246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dirty="0">
                <a:solidFill>
                  <a:srgbClr val="003399"/>
                </a:solidFill>
                <a:effectLst/>
                <a:latin typeface="+mj-lt"/>
              </a:rPr>
              <a:t/>
            </a:r>
            <a:br>
              <a:rPr lang="en-US" sz="4000" dirty="0">
                <a:solidFill>
                  <a:srgbClr val="003399"/>
                </a:solidFill>
                <a:effectLst/>
                <a:latin typeface="+mj-lt"/>
              </a:rPr>
            </a:br>
            <a:endParaRPr lang="en-US" sz="4000" dirty="0">
              <a:solidFill>
                <a:srgbClr val="003399"/>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1" u="sng" dirty="0">
                <a:solidFill>
                  <a:srgbClr val="FF0000"/>
                </a:solidFill>
                <a:effectLst/>
                <a:latin typeface="+mj-lt"/>
                <a:cs typeface="Times New Roman" panose="02020603050405020304" pitchFamily="18" charset="0"/>
              </a:rPr>
              <a:t>A:</a:t>
            </a:r>
            <a:r>
              <a:rPr lang="en-US" sz="5400" b="1" dirty="0">
                <a:solidFill>
                  <a:srgbClr val="003399"/>
                </a:solidFill>
                <a:effectLst/>
                <a:latin typeface="+mj-lt"/>
                <a:cs typeface="Times New Roman" panose="02020603050405020304" pitchFamily="18" charset="0"/>
              </a:rPr>
              <a:t> </a:t>
            </a:r>
            <a:r>
              <a:rPr lang="en-US" sz="5400" b="1" dirty="0" err="1">
                <a:solidFill>
                  <a:srgbClr val="002060"/>
                </a:solidFill>
                <a:effectLst/>
                <a:latin typeface="+mj-lt"/>
                <a:cs typeface="Times New Roman" panose="02020603050405020304" pitchFamily="18" charset="0"/>
              </a:rPr>
              <a:t>Chúa</a:t>
            </a:r>
            <a:r>
              <a:rPr lang="en-US" sz="5400" b="1" dirty="0">
                <a:solidFill>
                  <a:srgbClr val="002060"/>
                </a:solidFill>
                <a:effectLst/>
                <a:latin typeface="+mj-lt"/>
                <a:cs typeface="Times New Roman" panose="02020603050405020304" pitchFamily="18" charset="0"/>
              </a:rPr>
              <a:t> </a:t>
            </a:r>
            <a:r>
              <a:rPr lang="en-US" sz="5400" b="1" dirty="0" err="1">
                <a:solidFill>
                  <a:srgbClr val="002060"/>
                </a:solidFill>
                <a:effectLst/>
                <a:latin typeface="+mj-lt"/>
                <a:cs typeface="Times New Roman" panose="02020603050405020304" pitchFamily="18" charset="0"/>
              </a:rPr>
              <a:t>xóa</a:t>
            </a:r>
            <a:r>
              <a:rPr lang="en-US" sz="5400" b="1" dirty="0">
                <a:solidFill>
                  <a:srgbClr val="002060"/>
                </a:solidFill>
                <a:effectLst/>
                <a:latin typeface="+mj-lt"/>
                <a:cs typeface="Times New Roman" panose="02020603050405020304" pitchFamily="18" charset="0"/>
              </a:rPr>
              <a:t> </a:t>
            </a:r>
            <a:r>
              <a:rPr lang="en-US" sz="5400" b="1" dirty="0" err="1">
                <a:solidFill>
                  <a:srgbClr val="002060"/>
                </a:solidFill>
                <a:effectLst/>
                <a:latin typeface="+mj-lt"/>
                <a:cs typeface="Times New Roman" panose="02020603050405020304" pitchFamily="18" charset="0"/>
              </a:rPr>
              <a:t>tội</a:t>
            </a:r>
            <a:r>
              <a:rPr lang="en-US" sz="5400" b="1" dirty="0">
                <a:solidFill>
                  <a:srgbClr val="002060"/>
                </a:solidFill>
                <a:effectLst/>
                <a:latin typeface="+mj-lt"/>
                <a:cs typeface="Times New Roman" panose="02020603050405020304" pitchFamily="18" charset="0"/>
              </a:rPr>
              <a:t> </a:t>
            </a:r>
            <a:r>
              <a:rPr lang="en-US" sz="5400" b="1" dirty="0" err="1">
                <a:solidFill>
                  <a:srgbClr val="002060"/>
                </a:solidFill>
                <a:effectLst/>
                <a:latin typeface="+mj-lt"/>
                <a:cs typeface="Times New Roman" panose="02020603050405020304" pitchFamily="18" charset="0"/>
              </a:rPr>
              <a:t>trần</a:t>
            </a:r>
            <a:r>
              <a:rPr lang="en-US" sz="5400" b="1" dirty="0">
                <a:solidFill>
                  <a:srgbClr val="002060"/>
                </a:solidFill>
                <a:effectLst/>
                <a:latin typeface="+mj-lt"/>
                <a:cs typeface="Times New Roman" panose="02020603050405020304" pitchFamily="18" charset="0"/>
              </a:rPr>
              <a:t> </a:t>
            </a:r>
            <a:r>
              <a:rPr lang="en-US" sz="5400" b="1" dirty="0" err="1">
                <a:solidFill>
                  <a:srgbClr val="002060"/>
                </a:solidFill>
                <a:effectLst/>
                <a:latin typeface="+mj-lt"/>
                <a:cs typeface="Times New Roman" panose="02020603050405020304" pitchFamily="18" charset="0"/>
              </a:rPr>
              <a:t>gian</a:t>
            </a:r>
            <a:r>
              <a:rPr lang="en-US" sz="5400" b="1" dirty="0">
                <a:solidFill>
                  <a:srgbClr val="002060"/>
                </a:solidFill>
                <a:effectLst/>
                <a:latin typeface="+mj-lt"/>
                <a:cs typeface="Times New Roman" panose="02020603050405020304" pitchFamily="18" charset="0"/>
              </a:rPr>
              <a:t>, </a:t>
            </a:r>
            <a:r>
              <a:rPr lang="en-US" sz="5400" b="1" dirty="0" err="1">
                <a:solidFill>
                  <a:srgbClr val="002060"/>
                </a:solidFill>
                <a:effectLst/>
                <a:latin typeface="+mj-lt"/>
                <a:cs typeface="Times New Roman" panose="02020603050405020304" pitchFamily="18" charset="0"/>
              </a:rPr>
              <a:t>xin</a:t>
            </a:r>
            <a:r>
              <a:rPr lang="en-US" sz="5400" b="1" dirty="0">
                <a:solidFill>
                  <a:srgbClr val="002060"/>
                </a:solidFill>
                <a:effectLst/>
                <a:latin typeface="+mj-lt"/>
                <a:cs typeface="Times New Roman" panose="02020603050405020304" pitchFamily="18" charset="0"/>
              </a:rPr>
              <a:t> </a:t>
            </a:r>
            <a:r>
              <a:rPr lang="en-US" sz="5400" b="1" dirty="0" err="1">
                <a:solidFill>
                  <a:srgbClr val="002060"/>
                </a:solidFill>
                <a:effectLst/>
                <a:latin typeface="+mj-lt"/>
                <a:cs typeface="Times New Roman" panose="02020603050405020304" pitchFamily="18" charset="0"/>
              </a:rPr>
              <a:t>thương</a:t>
            </a:r>
            <a:r>
              <a:rPr lang="en-US" sz="5400" b="1" dirty="0">
                <a:solidFill>
                  <a:srgbClr val="002060"/>
                </a:solidFill>
                <a:effectLst/>
                <a:latin typeface="+mj-lt"/>
                <a:cs typeface="Times New Roman" panose="02020603050405020304" pitchFamily="18" charset="0"/>
              </a:rPr>
              <a:t> </a:t>
            </a:r>
            <a:r>
              <a:rPr lang="en-US" sz="5400" b="1" dirty="0" err="1">
                <a:solidFill>
                  <a:srgbClr val="002060"/>
                </a:solidFill>
                <a:effectLst/>
                <a:latin typeface="+mj-lt"/>
                <a:cs typeface="Times New Roman" panose="02020603050405020304" pitchFamily="18" charset="0"/>
              </a:rPr>
              <a:t>xót</a:t>
            </a:r>
            <a:r>
              <a:rPr lang="en-US" sz="5400" b="1" dirty="0">
                <a:solidFill>
                  <a:srgbClr val="002060"/>
                </a:solidFill>
                <a:effectLst/>
                <a:latin typeface="+mj-lt"/>
                <a:cs typeface="Times New Roman" panose="02020603050405020304" pitchFamily="18" charset="0"/>
              </a:rPr>
              <a:t> </a:t>
            </a:r>
            <a:r>
              <a:rPr lang="en-US" sz="5400" b="1" dirty="0" err="1">
                <a:solidFill>
                  <a:srgbClr val="002060"/>
                </a:solidFill>
                <a:effectLst/>
                <a:latin typeface="+mj-lt"/>
                <a:cs typeface="Times New Roman" panose="02020603050405020304" pitchFamily="18" charset="0"/>
              </a:rPr>
              <a:t>chúng</a:t>
            </a:r>
            <a:r>
              <a:rPr lang="en-US" sz="5400" b="1" dirty="0">
                <a:solidFill>
                  <a:srgbClr val="002060"/>
                </a:solidFill>
                <a:effectLst/>
                <a:latin typeface="+mj-lt"/>
                <a:cs typeface="Times New Roman" panose="02020603050405020304" pitchFamily="18" charset="0"/>
              </a:rPr>
              <a:t> con.</a:t>
            </a:r>
          </a:p>
          <a:p>
            <a:pPr marL="0" indent="0" algn="just" eaLnBrk="1" hangingPunct="1">
              <a:lnSpc>
                <a:spcPct val="145000"/>
              </a:lnSpc>
              <a:buFontTx/>
              <a:buNone/>
            </a:pPr>
            <a:r>
              <a:rPr lang="en-US" sz="5400" b="1" u="sng" dirty="0">
                <a:solidFill>
                  <a:srgbClr val="FF0000"/>
                </a:solidFill>
                <a:effectLst/>
                <a:latin typeface="+mj-lt"/>
                <a:cs typeface="Times New Roman" panose="02020603050405020304" pitchFamily="18" charset="0"/>
              </a:rPr>
              <a:t>B:</a:t>
            </a:r>
            <a:r>
              <a:rPr lang="en-US" sz="5400" b="1" dirty="0">
                <a:solidFill>
                  <a:srgbClr val="003399"/>
                </a:solidFill>
                <a:effectLst/>
                <a:latin typeface="+mj-lt"/>
                <a:cs typeface="Times New Roman" panose="02020603050405020304" pitchFamily="18" charset="0"/>
              </a:rPr>
              <a:t> </a:t>
            </a:r>
            <a:r>
              <a:rPr lang="en-US" sz="5400" b="1" dirty="0" err="1">
                <a:solidFill>
                  <a:srgbClr val="002060"/>
                </a:solidFill>
                <a:effectLst/>
                <a:latin typeface="+mj-lt"/>
                <a:cs typeface="Times New Roman" panose="02020603050405020304" pitchFamily="18" charset="0"/>
              </a:rPr>
              <a:t>Chúa</a:t>
            </a:r>
            <a:r>
              <a:rPr lang="en-US" sz="5400" b="1" dirty="0">
                <a:solidFill>
                  <a:srgbClr val="002060"/>
                </a:solidFill>
                <a:effectLst/>
                <a:latin typeface="+mj-lt"/>
                <a:cs typeface="Times New Roman" panose="02020603050405020304" pitchFamily="18" charset="0"/>
              </a:rPr>
              <a:t> </a:t>
            </a:r>
            <a:r>
              <a:rPr lang="en-US" sz="5400" b="1" dirty="0" err="1">
                <a:solidFill>
                  <a:srgbClr val="002060"/>
                </a:solidFill>
                <a:effectLst/>
                <a:latin typeface="+mj-lt"/>
                <a:cs typeface="Times New Roman" panose="02020603050405020304" pitchFamily="18" charset="0"/>
              </a:rPr>
              <a:t>xóa</a:t>
            </a:r>
            <a:r>
              <a:rPr lang="en-US" sz="5400" b="1" dirty="0">
                <a:solidFill>
                  <a:srgbClr val="002060"/>
                </a:solidFill>
                <a:effectLst/>
                <a:latin typeface="+mj-lt"/>
                <a:cs typeface="Times New Roman" panose="02020603050405020304" pitchFamily="18" charset="0"/>
              </a:rPr>
              <a:t> </a:t>
            </a:r>
            <a:r>
              <a:rPr lang="en-US" sz="5400" b="1" dirty="0" err="1">
                <a:solidFill>
                  <a:srgbClr val="002060"/>
                </a:solidFill>
                <a:effectLst/>
                <a:latin typeface="+mj-lt"/>
                <a:cs typeface="Times New Roman" panose="02020603050405020304" pitchFamily="18" charset="0"/>
              </a:rPr>
              <a:t>tội</a:t>
            </a:r>
            <a:r>
              <a:rPr lang="en-US" sz="5400" b="1" dirty="0">
                <a:solidFill>
                  <a:srgbClr val="002060"/>
                </a:solidFill>
                <a:effectLst/>
                <a:latin typeface="+mj-lt"/>
                <a:cs typeface="Times New Roman" panose="02020603050405020304" pitchFamily="18" charset="0"/>
              </a:rPr>
              <a:t> </a:t>
            </a:r>
            <a:r>
              <a:rPr lang="en-US" sz="5400" b="1" dirty="0" err="1">
                <a:solidFill>
                  <a:srgbClr val="002060"/>
                </a:solidFill>
                <a:effectLst/>
                <a:latin typeface="+mj-lt"/>
                <a:cs typeface="Times New Roman" panose="02020603050405020304" pitchFamily="18" charset="0"/>
              </a:rPr>
              <a:t>trần</a:t>
            </a:r>
            <a:r>
              <a:rPr lang="en-US" sz="5400" b="1" dirty="0">
                <a:solidFill>
                  <a:srgbClr val="002060"/>
                </a:solidFill>
                <a:effectLst/>
                <a:latin typeface="+mj-lt"/>
                <a:cs typeface="Times New Roman" panose="02020603050405020304" pitchFamily="18" charset="0"/>
              </a:rPr>
              <a:t> </a:t>
            </a:r>
            <a:r>
              <a:rPr lang="en-US" sz="5400" b="1" dirty="0" err="1">
                <a:solidFill>
                  <a:srgbClr val="002060"/>
                </a:solidFill>
                <a:effectLst/>
                <a:latin typeface="+mj-lt"/>
                <a:cs typeface="Times New Roman" panose="02020603050405020304" pitchFamily="18" charset="0"/>
              </a:rPr>
              <a:t>gian</a:t>
            </a:r>
            <a:r>
              <a:rPr lang="en-US" sz="5400" b="1" dirty="0">
                <a:solidFill>
                  <a:srgbClr val="002060"/>
                </a:solidFill>
                <a:effectLst/>
                <a:latin typeface="+mj-lt"/>
                <a:cs typeface="Times New Roman" panose="02020603050405020304" pitchFamily="18" charset="0"/>
              </a:rPr>
              <a:t>, </a:t>
            </a:r>
            <a:r>
              <a:rPr lang="en-US" sz="5400" b="1" dirty="0" err="1">
                <a:solidFill>
                  <a:srgbClr val="002060"/>
                </a:solidFill>
                <a:effectLst/>
                <a:latin typeface="+mj-lt"/>
                <a:cs typeface="Times New Roman" panose="02020603050405020304" pitchFamily="18" charset="0"/>
              </a:rPr>
              <a:t>xin</a:t>
            </a:r>
            <a:r>
              <a:rPr lang="en-US" sz="5400" b="1" dirty="0">
                <a:solidFill>
                  <a:srgbClr val="002060"/>
                </a:solidFill>
                <a:effectLst/>
                <a:latin typeface="+mj-lt"/>
                <a:cs typeface="Times New Roman" panose="02020603050405020304" pitchFamily="18" charset="0"/>
              </a:rPr>
              <a:t> </a:t>
            </a:r>
            <a:r>
              <a:rPr lang="en-US" sz="5400" b="1" dirty="0" err="1">
                <a:solidFill>
                  <a:srgbClr val="002060"/>
                </a:solidFill>
                <a:effectLst/>
                <a:latin typeface="+mj-lt"/>
                <a:cs typeface="Times New Roman" panose="02020603050405020304" pitchFamily="18" charset="0"/>
              </a:rPr>
              <a:t>nhậm</a:t>
            </a:r>
            <a:r>
              <a:rPr lang="en-US" sz="5400" b="1" dirty="0">
                <a:solidFill>
                  <a:srgbClr val="002060"/>
                </a:solidFill>
                <a:effectLst/>
                <a:latin typeface="+mj-lt"/>
                <a:cs typeface="Times New Roman" panose="02020603050405020304" pitchFamily="18" charset="0"/>
              </a:rPr>
              <a:t> </a:t>
            </a:r>
            <a:r>
              <a:rPr lang="en-US" sz="5400" b="1" dirty="0" err="1">
                <a:solidFill>
                  <a:srgbClr val="002060"/>
                </a:solidFill>
                <a:effectLst/>
                <a:latin typeface="+mj-lt"/>
                <a:cs typeface="Times New Roman" panose="02020603050405020304" pitchFamily="18" charset="0"/>
              </a:rPr>
              <a:t>lời</a:t>
            </a:r>
            <a:r>
              <a:rPr lang="en-US" sz="5400" b="1" dirty="0">
                <a:solidFill>
                  <a:srgbClr val="002060"/>
                </a:solidFill>
                <a:effectLst/>
                <a:latin typeface="+mj-lt"/>
                <a:cs typeface="Times New Roman" panose="02020603050405020304" pitchFamily="18" charset="0"/>
              </a:rPr>
              <a:t> </a:t>
            </a:r>
            <a:r>
              <a:rPr lang="en-US" sz="5400" b="1" dirty="0" err="1">
                <a:solidFill>
                  <a:srgbClr val="002060"/>
                </a:solidFill>
                <a:effectLst/>
                <a:latin typeface="+mj-lt"/>
                <a:cs typeface="Times New Roman" panose="02020603050405020304" pitchFamily="18" charset="0"/>
              </a:rPr>
              <a:t>chúng</a:t>
            </a:r>
            <a:r>
              <a:rPr lang="en-US" sz="5400" b="1" dirty="0">
                <a:solidFill>
                  <a:srgbClr val="002060"/>
                </a:solidFill>
                <a:effectLst/>
                <a:latin typeface="+mj-lt"/>
                <a:cs typeface="Times New Roman" panose="02020603050405020304" pitchFamily="18" charset="0"/>
              </a:rPr>
              <a:t> con </a:t>
            </a:r>
            <a:r>
              <a:rPr lang="en-US" sz="5400" b="1" dirty="0" err="1">
                <a:solidFill>
                  <a:srgbClr val="002060"/>
                </a:solidFill>
                <a:effectLst/>
                <a:latin typeface="+mj-lt"/>
                <a:cs typeface="Times New Roman" panose="02020603050405020304" pitchFamily="18" charset="0"/>
              </a:rPr>
              <a:t>cầu</a:t>
            </a:r>
            <a:r>
              <a:rPr lang="en-US" sz="5400" b="1" dirty="0">
                <a:solidFill>
                  <a:srgbClr val="002060"/>
                </a:solidFill>
                <a:effectLst/>
                <a:latin typeface="+mj-lt"/>
                <a:cs typeface="Times New Roman" panose="02020603050405020304" pitchFamily="18" charset="0"/>
              </a:rPr>
              <a:t> </a:t>
            </a:r>
            <a:r>
              <a:rPr lang="en-US" sz="5400" b="1" dirty="0" err="1">
                <a:solidFill>
                  <a:srgbClr val="002060"/>
                </a:solidFill>
                <a:effectLst/>
                <a:latin typeface="+mj-lt"/>
                <a:cs typeface="Times New Roman" panose="02020603050405020304" pitchFamily="18" charset="0"/>
              </a:rPr>
              <a:t>khẩn</a:t>
            </a:r>
            <a:r>
              <a:rPr lang="en-US" sz="5400" b="1" dirty="0">
                <a:solidFill>
                  <a:srgbClr val="002060"/>
                </a:solidFill>
                <a:effectLst/>
                <a:latin typeface="+mj-lt"/>
                <a:cs typeface="Times New Roman" panose="02020603050405020304" pitchFamily="18" charset="0"/>
              </a:rPr>
              <a:t>.</a:t>
            </a:r>
          </a:p>
        </p:txBody>
      </p:sp>
    </p:spTree>
    <p:extLst>
      <p:ext uri="{BB962C8B-B14F-4D97-AF65-F5344CB8AC3E}">
        <p14:creationId xmlns:p14="http://schemas.microsoft.com/office/powerpoint/2010/main" val="123183766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dirty="0">
                <a:solidFill>
                  <a:srgbClr val="003399"/>
                </a:solidFill>
                <a:effectLst/>
                <a:latin typeface="+mj-lt"/>
              </a:rPr>
              <a:t/>
            </a:r>
            <a:br>
              <a:rPr lang="en-US" sz="4000" dirty="0">
                <a:solidFill>
                  <a:srgbClr val="003399"/>
                </a:solidFill>
                <a:effectLst/>
                <a:latin typeface="+mj-lt"/>
              </a:rPr>
            </a:br>
            <a:endParaRPr lang="en-US" sz="4000" dirty="0">
              <a:solidFill>
                <a:srgbClr val="003399"/>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1" u="sng" dirty="0">
                <a:solidFill>
                  <a:srgbClr val="FF0000"/>
                </a:solidFill>
                <a:effectLst/>
                <a:latin typeface="+mj-lt"/>
                <a:cs typeface="Times New Roman" panose="02020603050405020304" pitchFamily="18" charset="0"/>
              </a:rPr>
              <a:t>A:</a:t>
            </a:r>
            <a:r>
              <a:rPr lang="en-US" sz="4800" b="1" dirty="0">
                <a:solidFill>
                  <a:srgbClr val="003399"/>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Chúa</a:t>
            </a:r>
            <a:r>
              <a:rPr lang="en-US" sz="4800" b="1" dirty="0">
                <a:solidFill>
                  <a:srgbClr val="002060"/>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ngự</a:t>
            </a:r>
            <a:r>
              <a:rPr lang="en-US" sz="4800" b="1" dirty="0">
                <a:solidFill>
                  <a:srgbClr val="002060"/>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bên</a:t>
            </a:r>
            <a:r>
              <a:rPr lang="en-US" sz="4800" b="1" dirty="0">
                <a:solidFill>
                  <a:srgbClr val="002060"/>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hữu</a:t>
            </a:r>
            <a:r>
              <a:rPr lang="en-US" sz="4800" b="1" dirty="0">
                <a:solidFill>
                  <a:srgbClr val="002060"/>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Đức</a:t>
            </a:r>
            <a:r>
              <a:rPr lang="en-US" sz="4800" b="1" dirty="0">
                <a:solidFill>
                  <a:srgbClr val="002060"/>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Chúa</a:t>
            </a:r>
            <a:r>
              <a:rPr lang="en-US" sz="4800" b="1" dirty="0">
                <a:solidFill>
                  <a:srgbClr val="002060"/>
                </a:solidFill>
                <a:effectLst/>
                <a:latin typeface="+mj-lt"/>
                <a:cs typeface="Times New Roman" panose="02020603050405020304" pitchFamily="18" charset="0"/>
              </a:rPr>
              <a:t> Cha, </a:t>
            </a:r>
            <a:r>
              <a:rPr lang="en-US" sz="4800" b="1" dirty="0" err="1">
                <a:solidFill>
                  <a:srgbClr val="002060"/>
                </a:solidFill>
                <a:effectLst/>
                <a:latin typeface="+mj-lt"/>
                <a:cs typeface="Times New Roman" panose="02020603050405020304" pitchFamily="18" charset="0"/>
              </a:rPr>
              <a:t>xin</a:t>
            </a:r>
            <a:r>
              <a:rPr lang="en-US" sz="4800" b="1" dirty="0">
                <a:solidFill>
                  <a:srgbClr val="002060"/>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thương</a:t>
            </a:r>
            <a:r>
              <a:rPr lang="en-US" sz="4800" b="1" dirty="0">
                <a:solidFill>
                  <a:srgbClr val="002060"/>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xót</a:t>
            </a:r>
            <a:r>
              <a:rPr lang="en-US" sz="4800" b="1" dirty="0">
                <a:solidFill>
                  <a:srgbClr val="002060"/>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chúng</a:t>
            </a:r>
            <a:r>
              <a:rPr lang="en-US" sz="4800" b="1" dirty="0">
                <a:solidFill>
                  <a:srgbClr val="002060"/>
                </a:solidFill>
                <a:effectLst/>
                <a:latin typeface="+mj-lt"/>
                <a:cs typeface="Times New Roman" panose="02020603050405020304" pitchFamily="18" charset="0"/>
              </a:rPr>
              <a:t> con.</a:t>
            </a:r>
          </a:p>
          <a:p>
            <a:pPr marL="0" indent="0" algn="just" eaLnBrk="1" hangingPunct="1">
              <a:lnSpc>
                <a:spcPct val="150000"/>
              </a:lnSpc>
              <a:buFontTx/>
              <a:buNone/>
            </a:pPr>
            <a:r>
              <a:rPr lang="vi-VN" sz="4800" b="1" u="sng" dirty="0">
                <a:solidFill>
                  <a:srgbClr val="FF0000"/>
                </a:solidFill>
                <a:effectLst/>
                <a:latin typeface="+mj-lt"/>
                <a:cs typeface="Times New Roman" panose="02020603050405020304" pitchFamily="18" charset="0"/>
              </a:rPr>
              <a:t>B:</a:t>
            </a:r>
            <a:r>
              <a:rPr lang="vi-VN" sz="4800" b="1" dirty="0">
                <a:solidFill>
                  <a:srgbClr val="003399"/>
                </a:solidFill>
                <a:effectLst/>
                <a:latin typeface="+mj-lt"/>
                <a:cs typeface="Times New Roman" panose="02020603050405020304" pitchFamily="18" charset="0"/>
              </a:rPr>
              <a:t> </a:t>
            </a:r>
            <a:r>
              <a:rPr lang="vi-VN" sz="4800" b="1" dirty="0">
                <a:solidFill>
                  <a:srgbClr val="002060"/>
                </a:solidFill>
                <a:effectLst/>
                <a:latin typeface="+mj-lt"/>
                <a:cs typeface="Times New Roman" panose="02020603050405020304" pitchFamily="18" charset="0"/>
              </a:rPr>
              <a:t>Vì lạy </a:t>
            </a:r>
            <a:r>
              <a:rPr lang="vi-VN" sz="4800" b="1" dirty="0">
                <a:solidFill>
                  <a:srgbClr val="FF0000"/>
                </a:solidFill>
                <a:effectLst/>
                <a:latin typeface="+mj-lt"/>
                <a:cs typeface="Times New Roman" panose="02020603050405020304" pitchFamily="18" charset="0"/>
              </a:rPr>
              <a:t>Chúa Giêsu Kitô, </a:t>
            </a:r>
            <a:r>
              <a:rPr lang="vi-VN" sz="4800" b="1" dirty="0">
                <a:solidFill>
                  <a:srgbClr val="002060"/>
                </a:solidFill>
                <a:effectLst/>
                <a:latin typeface="+mj-lt"/>
                <a:cs typeface="Times New Roman" panose="02020603050405020304" pitchFamily="18" charset="0"/>
              </a:rPr>
              <a:t>chỉ có Chúa là Đấng Thánh.</a:t>
            </a:r>
          </a:p>
        </p:txBody>
      </p:sp>
    </p:spTree>
    <p:extLst>
      <p:ext uri="{BB962C8B-B14F-4D97-AF65-F5344CB8AC3E}">
        <p14:creationId xmlns:p14="http://schemas.microsoft.com/office/powerpoint/2010/main" val="5457817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dirty="0">
                <a:solidFill>
                  <a:srgbClr val="003399"/>
                </a:solidFill>
                <a:effectLst/>
                <a:latin typeface="+mj-lt"/>
              </a:rPr>
              <a:t/>
            </a:r>
            <a:br>
              <a:rPr lang="en-US" sz="4000" dirty="0">
                <a:solidFill>
                  <a:srgbClr val="003399"/>
                </a:solidFill>
                <a:effectLst/>
                <a:latin typeface="+mj-lt"/>
              </a:rPr>
            </a:br>
            <a:endParaRPr lang="en-US" sz="4000" dirty="0">
              <a:solidFill>
                <a:srgbClr val="003399"/>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1" dirty="0" err="1">
                <a:solidFill>
                  <a:srgbClr val="002060"/>
                </a:solidFill>
                <a:effectLst/>
                <a:latin typeface="+mj-lt"/>
                <a:cs typeface="Times New Roman" panose="02020603050405020304" pitchFamily="18" charset="0"/>
              </a:rPr>
              <a:t>Chỉ</a:t>
            </a:r>
            <a:r>
              <a:rPr lang="en-US" sz="4400" b="1" dirty="0">
                <a:solidFill>
                  <a:srgbClr val="002060"/>
                </a:solidFill>
                <a:effectLst/>
                <a:latin typeface="+mj-lt"/>
                <a:cs typeface="Times New Roman" panose="02020603050405020304" pitchFamily="18" charset="0"/>
              </a:rPr>
              <a:t> </a:t>
            </a:r>
            <a:r>
              <a:rPr lang="en-US" sz="4400" b="1" dirty="0" err="1">
                <a:solidFill>
                  <a:srgbClr val="002060"/>
                </a:solidFill>
                <a:effectLst/>
                <a:latin typeface="+mj-lt"/>
                <a:cs typeface="Times New Roman" panose="02020603050405020304" pitchFamily="18" charset="0"/>
              </a:rPr>
              <a:t>có</a:t>
            </a:r>
            <a:r>
              <a:rPr lang="en-US" sz="4400" b="1" dirty="0">
                <a:solidFill>
                  <a:srgbClr val="002060"/>
                </a:solidFill>
                <a:effectLst/>
                <a:latin typeface="+mj-lt"/>
                <a:cs typeface="Times New Roman" panose="02020603050405020304" pitchFamily="18" charset="0"/>
              </a:rPr>
              <a:t> </a:t>
            </a:r>
            <a:r>
              <a:rPr lang="en-US" sz="4400" b="1" dirty="0" err="1">
                <a:solidFill>
                  <a:srgbClr val="002060"/>
                </a:solidFill>
                <a:effectLst/>
                <a:latin typeface="+mj-lt"/>
                <a:cs typeface="Times New Roman" panose="02020603050405020304" pitchFamily="18" charset="0"/>
              </a:rPr>
              <a:t>Chúa</a:t>
            </a:r>
            <a:r>
              <a:rPr lang="en-US" sz="4400" b="1" dirty="0">
                <a:solidFill>
                  <a:srgbClr val="002060"/>
                </a:solidFill>
                <a:effectLst/>
                <a:latin typeface="+mj-lt"/>
                <a:cs typeface="Times New Roman" panose="02020603050405020304" pitchFamily="18" charset="0"/>
              </a:rPr>
              <a:t> </a:t>
            </a:r>
            <a:r>
              <a:rPr lang="en-US" sz="4400" b="1" dirty="0" err="1">
                <a:solidFill>
                  <a:srgbClr val="002060"/>
                </a:solidFill>
                <a:effectLst/>
                <a:latin typeface="+mj-lt"/>
                <a:cs typeface="Times New Roman" panose="02020603050405020304" pitchFamily="18" charset="0"/>
              </a:rPr>
              <a:t>là</a:t>
            </a:r>
            <a:r>
              <a:rPr lang="en-US" sz="4400" b="1" dirty="0">
                <a:solidFill>
                  <a:srgbClr val="002060"/>
                </a:solidFill>
                <a:effectLst/>
                <a:latin typeface="+mj-lt"/>
                <a:cs typeface="Times New Roman" panose="02020603050405020304" pitchFamily="18" charset="0"/>
              </a:rPr>
              <a:t> </a:t>
            </a:r>
            <a:r>
              <a:rPr lang="en-US" sz="4400" b="1" dirty="0" err="1">
                <a:solidFill>
                  <a:srgbClr val="002060"/>
                </a:solidFill>
                <a:effectLst/>
                <a:latin typeface="+mj-lt"/>
                <a:cs typeface="Times New Roman" panose="02020603050405020304" pitchFamily="18" charset="0"/>
              </a:rPr>
              <a:t>Chúa</a:t>
            </a:r>
            <a:r>
              <a:rPr lang="en-US" sz="4400" b="1" dirty="0">
                <a:solidFill>
                  <a:srgbClr val="002060"/>
                </a:solidFill>
                <a:effectLst/>
                <a:latin typeface="+mj-lt"/>
                <a:cs typeface="Times New Roman" panose="02020603050405020304" pitchFamily="18" charset="0"/>
              </a:rPr>
              <a:t>, </a:t>
            </a:r>
            <a:r>
              <a:rPr lang="en-US" sz="4400" b="1" dirty="0" err="1">
                <a:solidFill>
                  <a:srgbClr val="002060"/>
                </a:solidFill>
                <a:effectLst/>
                <a:latin typeface="+mj-lt"/>
                <a:cs typeface="Times New Roman" panose="02020603050405020304" pitchFamily="18" charset="0"/>
              </a:rPr>
              <a:t>chỉ</a:t>
            </a:r>
            <a:r>
              <a:rPr lang="en-US" sz="4400" b="1" dirty="0">
                <a:solidFill>
                  <a:srgbClr val="002060"/>
                </a:solidFill>
                <a:effectLst/>
                <a:latin typeface="+mj-lt"/>
                <a:cs typeface="Times New Roman" panose="02020603050405020304" pitchFamily="18" charset="0"/>
              </a:rPr>
              <a:t> </a:t>
            </a:r>
            <a:r>
              <a:rPr lang="en-US" sz="4400" b="1" dirty="0" err="1">
                <a:solidFill>
                  <a:srgbClr val="002060"/>
                </a:solidFill>
                <a:effectLst/>
                <a:latin typeface="+mj-lt"/>
                <a:cs typeface="Times New Roman" panose="02020603050405020304" pitchFamily="18" charset="0"/>
              </a:rPr>
              <a:t>có</a:t>
            </a:r>
            <a:r>
              <a:rPr lang="en-US" sz="4400" b="1" dirty="0">
                <a:solidFill>
                  <a:srgbClr val="002060"/>
                </a:solidFill>
                <a:effectLst/>
                <a:latin typeface="+mj-lt"/>
                <a:cs typeface="Times New Roman" panose="02020603050405020304" pitchFamily="18" charset="0"/>
              </a:rPr>
              <a:t> </a:t>
            </a:r>
            <a:r>
              <a:rPr lang="en-US" sz="4400" b="1" dirty="0" err="1">
                <a:solidFill>
                  <a:srgbClr val="002060"/>
                </a:solidFill>
                <a:effectLst/>
                <a:latin typeface="+mj-lt"/>
                <a:cs typeface="Times New Roman" panose="02020603050405020304" pitchFamily="18" charset="0"/>
              </a:rPr>
              <a:t>Chúa</a:t>
            </a:r>
            <a:r>
              <a:rPr lang="en-US" sz="4400" b="1" dirty="0">
                <a:solidFill>
                  <a:srgbClr val="002060"/>
                </a:solidFill>
                <a:effectLst/>
                <a:latin typeface="+mj-lt"/>
                <a:cs typeface="Times New Roman" panose="02020603050405020304" pitchFamily="18" charset="0"/>
              </a:rPr>
              <a:t> </a:t>
            </a:r>
            <a:r>
              <a:rPr lang="en-US" sz="4400" b="1" dirty="0" err="1">
                <a:solidFill>
                  <a:srgbClr val="002060"/>
                </a:solidFill>
                <a:effectLst/>
                <a:latin typeface="+mj-lt"/>
                <a:cs typeface="Times New Roman" panose="02020603050405020304" pitchFamily="18" charset="0"/>
              </a:rPr>
              <a:t>là</a:t>
            </a:r>
            <a:r>
              <a:rPr lang="en-US" sz="4400" b="1" dirty="0">
                <a:solidFill>
                  <a:srgbClr val="002060"/>
                </a:solidFill>
                <a:effectLst/>
                <a:latin typeface="+mj-lt"/>
                <a:cs typeface="Times New Roman" panose="02020603050405020304" pitchFamily="18" charset="0"/>
              </a:rPr>
              <a:t> </a:t>
            </a:r>
            <a:r>
              <a:rPr lang="en-US" sz="4400" b="1" dirty="0" err="1">
                <a:solidFill>
                  <a:srgbClr val="002060"/>
                </a:solidFill>
                <a:effectLst/>
                <a:latin typeface="+mj-lt"/>
                <a:cs typeface="Times New Roman" panose="02020603050405020304" pitchFamily="18" charset="0"/>
              </a:rPr>
              <a:t>đấng</a:t>
            </a:r>
            <a:r>
              <a:rPr lang="en-US" sz="4400" b="1" dirty="0">
                <a:solidFill>
                  <a:srgbClr val="002060"/>
                </a:solidFill>
                <a:effectLst/>
                <a:latin typeface="+mj-lt"/>
                <a:cs typeface="Times New Roman" panose="02020603050405020304" pitchFamily="18" charset="0"/>
              </a:rPr>
              <a:t> </a:t>
            </a:r>
            <a:r>
              <a:rPr lang="en-US" sz="4400" b="1" dirty="0" err="1">
                <a:solidFill>
                  <a:srgbClr val="002060"/>
                </a:solidFill>
                <a:effectLst/>
                <a:latin typeface="+mj-lt"/>
                <a:cs typeface="Times New Roman" panose="02020603050405020304" pitchFamily="18" charset="0"/>
              </a:rPr>
              <a:t>tối</a:t>
            </a:r>
            <a:r>
              <a:rPr lang="en-US" sz="4400" b="1" dirty="0">
                <a:solidFill>
                  <a:srgbClr val="002060"/>
                </a:solidFill>
                <a:effectLst/>
                <a:latin typeface="+mj-lt"/>
                <a:cs typeface="Times New Roman" panose="02020603050405020304" pitchFamily="18" charset="0"/>
              </a:rPr>
              <a:t> </a:t>
            </a:r>
            <a:r>
              <a:rPr lang="en-US" sz="4400" b="1" dirty="0" err="1">
                <a:solidFill>
                  <a:srgbClr val="002060"/>
                </a:solidFill>
                <a:effectLst/>
                <a:latin typeface="+mj-lt"/>
                <a:cs typeface="Times New Roman" panose="02020603050405020304" pitchFamily="18" charset="0"/>
              </a:rPr>
              <a:t>cao</a:t>
            </a:r>
            <a:r>
              <a:rPr lang="en-US" sz="4400" b="1" dirty="0">
                <a:solidFill>
                  <a:srgbClr val="002060"/>
                </a:solidFill>
                <a:effectLst/>
                <a:latin typeface="+mj-lt"/>
                <a:cs typeface="Times New Roman" panose="02020603050405020304" pitchFamily="18" charset="0"/>
              </a:rPr>
              <a:t>.</a:t>
            </a:r>
          </a:p>
          <a:p>
            <a:pPr marL="0" indent="0" algn="just" eaLnBrk="1" hangingPunct="1">
              <a:lnSpc>
                <a:spcPct val="140000"/>
              </a:lnSpc>
              <a:buFontTx/>
              <a:buNone/>
            </a:pPr>
            <a:r>
              <a:rPr lang="vi-VN" sz="4400" b="1" u="sng" dirty="0">
                <a:solidFill>
                  <a:srgbClr val="FF0000"/>
                </a:solidFill>
                <a:effectLst/>
                <a:latin typeface="+mj-lt"/>
                <a:cs typeface="Times New Roman" panose="02020603050405020304" pitchFamily="18" charset="0"/>
              </a:rPr>
              <a:t>A+</a:t>
            </a:r>
            <a:r>
              <a:rPr lang="en-US" sz="4400" b="1" u="sng" dirty="0">
                <a:solidFill>
                  <a:srgbClr val="FF0000"/>
                </a:solidFill>
                <a:effectLst/>
                <a:latin typeface="+mj-lt"/>
                <a:cs typeface="Times New Roman" panose="02020603050405020304" pitchFamily="18" charset="0"/>
              </a:rPr>
              <a:t>B</a:t>
            </a:r>
            <a:r>
              <a:rPr lang="vi-VN" sz="4400" b="1" u="sng" dirty="0">
                <a:solidFill>
                  <a:srgbClr val="FF0000"/>
                </a:solidFill>
                <a:effectLst/>
                <a:latin typeface="+mj-lt"/>
                <a:cs typeface="Times New Roman" panose="02020603050405020304" pitchFamily="18" charset="0"/>
              </a:rPr>
              <a:t>:</a:t>
            </a:r>
            <a:r>
              <a:rPr lang="vi-VN" sz="4400" b="1" dirty="0">
                <a:solidFill>
                  <a:srgbClr val="003399"/>
                </a:solidFill>
                <a:effectLst/>
                <a:latin typeface="+mj-lt"/>
                <a:cs typeface="Times New Roman" panose="02020603050405020304" pitchFamily="18" charset="0"/>
              </a:rPr>
              <a:t> </a:t>
            </a:r>
            <a:r>
              <a:rPr lang="vi-VN" sz="4400" b="1" dirty="0">
                <a:solidFill>
                  <a:srgbClr val="002060"/>
                </a:solidFill>
                <a:effectLst/>
                <a:latin typeface="+mj-lt"/>
                <a:cs typeface="Times New Roman" panose="02020603050405020304" pitchFamily="18" charset="0"/>
              </a:rPr>
              <a:t>Cùng Đức Chúa Thánh Thần trong vinh quang Đức Chúa Cha. </a:t>
            </a:r>
          </a:p>
          <a:p>
            <a:pPr marL="0" indent="0" algn="just" eaLnBrk="1" hangingPunct="1">
              <a:lnSpc>
                <a:spcPct val="140000"/>
              </a:lnSpc>
              <a:buFontTx/>
              <a:buNone/>
            </a:pPr>
            <a:r>
              <a:rPr lang="vi-VN" sz="4400" b="1" u="sng" dirty="0">
                <a:solidFill>
                  <a:srgbClr val="FF00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99077359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762"/>
            <a:ext cx="9144000" cy="5133975"/>
          </a:xfrm>
          <a:prstGeom prst="rect">
            <a:avLst/>
          </a:prstGeom>
        </p:spPr>
      </p:pic>
    </p:spTree>
    <p:extLst>
      <p:ext uri="{BB962C8B-B14F-4D97-AF65-F5344CB8AC3E}">
        <p14:creationId xmlns:p14="http://schemas.microsoft.com/office/powerpoint/2010/main" val="961350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r>
              <a:rPr lang="en-US" dirty="0">
                <a:solidFill>
                  <a:srgbClr val="003399"/>
                </a:solidFill>
                <a:effectLst/>
                <a:latin typeface="+mj-lt"/>
              </a:rPr>
              <a:t/>
            </a:r>
            <a:br>
              <a:rPr lang="en-US" dirty="0">
                <a:solidFill>
                  <a:srgbClr val="003399"/>
                </a:solidFill>
                <a:effectLst/>
                <a:latin typeface="+mj-lt"/>
              </a:rPr>
            </a:br>
            <a:endParaRPr lang="en-US" dirty="0">
              <a:solidFill>
                <a:srgbClr val="003399"/>
              </a:solidFill>
              <a:effectLst/>
              <a:latin typeface="+mj-lt"/>
            </a:endParaRPr>
          </a:p>
        </p:txBody>
      </p:sp>
      <p:sp>
        <p:nvSpPr>
          <p:cNvPr id="2051" name="Rectangle 3"/>
          <p:cNvSpPr>
            <a:spLocks noGrp="1" noChangeArrowheads="1"/>
          </p:cNvSpPr>
          <p:nvPr>
            <p:ph type="subTitle" idx="1"/>
          </p:nvPr>
        </p:nvSpPr>
        <p:spPr>
          <a:xfrm>
            <a:off x="0" y="0"/>
            <a:ext cx="9144000" cy="5143500"/>
          </a:xfrm>
        </p:spPr>
        <p:txBody>
          <a:bodyPr anchor="ctr"/>
          <a:lstStyle/>
          <a:p>
            <a:pPr eaLnBrk="1" hangingPunct="1">
              <a:lnSpc>
                <a:spcPct val="120000"/>
              </a:lnSpc>
            </a:pPr>
            <a:endParaRPr lang="en-US" sz="4500" b="1" dirty="0">
              <a:solidFill>
                <a:srgbClr val="FFFF00"/>
              </a:solidFill>
              <a:latin typeface="Tahoma" pitchFamily="34" charset="0"/>
              <a:cs typeface="Tahoma" pitchFamily="34" charset="0"/>
            </a:endParaRPr>
          </a:p>
        </p:txBody>
      </p:sp>
      <p:sp>
        <p:nvSpPr>
          <p:cNvPr id="2052" name="Rectangle 4"/>
          <p:cNvSpPr>
            <a:spLocks noChangeArrowheads="1"/>
          </p:cNvSpPr>
          <p:nvPr/>
        </p:nvSpPr>
        <p:spPr bwMode="auto">
          <a:xfrm>
            <a:off x="3786187" y="16669"/>
            <a:ext cx="2616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350">
                <a:solidFill>
                  <a:srgbClr val="000000"/>
                </a:solidFill>
              </a:rPr>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304800" y="3943350"/>
            <a:ext cx="5715000" cy="1077218"/>
          </a:xfrm>
          <a:prstGeom prst="rect">
            <a:avLst/>
          </a:prstGeom>
          <a:noFill/>
        </p:spPr>
        <p:txBody>
          <a:bodyPr wrap="square" rtlCol="0">
            <a:spAutoFit/>
          </a:bodyPr>
          <a:lstStyle/>
          <a:p>
            <a:r>
              <a:rPr lang="en-US" sz="3200" dirty="0" err="1">
                <a:solidFill>
                  <a:schemeClr val="bg1"/>
                </a:solidFill>
              </a:rPr>
              <a:t>Bài</a:t>
            </a:r>
            <a:r>
              <a:rPr lang="en-US" sz="3200" dirty="0">
                <a:solidFill>
                  <a:schemeClr val="bg1"/>
                </a:solidFill>
              </a:rPr>
              <a:t> </a:t>
            </a:r>
            <a:r>
              <a:rPr lang="en-US" sz="3200" dirty="0" err="1">
                <a:solidFill>
                  <a:schemeClr val="bg1"/>
                </a:solidFill>
              </a:rPr>
              <a:t>Đọc</a:t>
            </a:r>
            <a:r>
              <a:rPr lang="en-US" sz="3200" dirty="0">
                <a:solidFill>
                  <a:schemeClr val="bg1"/>
                </a:solidFill>
              </a:rPr>
              <a:t> 1</a:t>
            </a:r>
          </a:p>
          <a:p>
            <a:r>
              <a:rPr lang="en-US" sz="3200" dirty="0" err="1">
                <a:solidFill>
                  <a:schemeClr val="bg1"/>
                </a:solidFill>
              </a:rPr>
              <a:t>Bài</a:t>
            </a:r>
            <a:r>
              <a:rPr lang="en-US" sz="3200" dirty="0">
                <a:solidFill>
                  <a:schemeClr val="bg1"/>
                </a:solidFill>
              </a:rPr>
              <a:t> </a:t>
            </a:r>
            <a:r>
              <a:rPr lang="en-US" sz="3200" dirty="0" err="1">
                <a:solidFill>
                  <a:schemeClr val="bg1"/>
                </a:solidFill>
              </a:rPr>
              <a:t>trích</a:t>
            </a:r>
            <a:r>
              <a:rPr lang="en-US" sz="3200" dirty="0">
                <a:solidFill>
                  <a:schemeClr val="bg1"/>
                </a:solidFill>
              </a:rPr>
              <a:t> </a:t>
            </a:r>
            <a:r>
              <a:rPr lang="en-US" sz="3200" dirty="0" err="1">
                <a:solidFill>
                  <a:schemeClr val="bg1"/>
                </a:solidFill>
              </a:rPr>
              <a:t>sách</a:t>
            </a:r>
            <a:r>
              <a:rPr lang="en-US" sz="3200" dirty="0">
                <a:solidFill>
                  <a:schemeClr val="bg1"/>
                </a:solidFill>
              </a:rPr>
              <a:t> </a:t>
            </a:r>
            <a:r>
              <a:rPr lang="en-US" sz="3200" dirty="0" err="1">
                <a:solidFill>
                  <a:schemeClr val="bg1"/>
                </a:solidFill>
              </a:rPr>
              <a:t>Công</a:t>
            </a:r>
            <a:r>
              <a:rPr lang="en-US" sz="3200" dirty="0">
                <a:solidFill>
                  <a:schemeClr val="bg1"/>
                </a:solidFill>
              </a:rPr>
              <a:t> </a:t>
            </a:r>
            <a:r>
              <a:rPr lang="en-US" sz="3200" dirty="0" err="1">
                <a:solidFill>
                  <a:schemeClr val="bg1"/>
                </a:solidFill>
              </a:rPr>
              <a:t>vụ</a:t>
            </a:r>
            <a:r>
              <a:rPr lang="en-US" sz="3200" dirty="0">
                <a:solidFill>
                  <a:schemeClr val="bg1"/>
                </a:solidFill>
              </a:rPr>
              <a:t> </a:t>
            </a:r>
            <a:r>
              <a:rPr lang="en-US" sz="3200" dirty="0" err="1">
                <a:solidFill>
                  <a:schemeClr val="bg1"/>
                </a:solidFill>
              </a:rPr>
              <a:t>Tông</a:t>
            </a:r>
            <a:r>
              <a:rPr lang="en-US" sz="3200" dirty="0">
                <a:solidFill>
                  <a:schemeClr val="bg1"/>
                </a:solidFill>
              </a:rPr>
              <a:t> </a:t>
            </a:r>
            <a:r>
              <a:rPr lang="en-US" sz="3200" dirty="0" err="1">
                <a:solidFill>
                  <a:schemeClr val="bg1"/>
                </a:solidFill>
              </a:rPr>
              <a:t>Đồ</a:t>
            </a:r>
            <a:r>
              <a:rPr lang="en-US" sz="3200" dirty="0">
                <a:solidFill>
                  <a:schemeClr val="bg1"/>
                </a:solidFill>
              </a:rPr>
              <a:t>.</a:t>
            </a:r>
            <a:endParaRPr lang="en-US" sz="3200" dirty="0">
              <a:solidFill>
                <a:schemeClr val="bg1"/>
              </a:solidFill>
            </a:endParaRPr>
          </a:p>
        </p:txBody>
      </p:sp>
      <p:sp>
        <p:nvSpPr>
          <p:cNvPr id="5" name="TextBox 4"/>
          <p:cNvSpPr txBox="1"/>
          <p:nvPr/>
        </p:nvSpPr>
        <p:spPr>
          <a:xfrm>
            <a:off x="181356" y="895350"/>
            <a:ext cx="8732520" cy="1200329"/>
          </a:xfrm>
          <a:prstGeom prst="rect">
            <a:avLst/>
          </a:prstGeom>
          <a:noFill/>
        </p:spPr>
        <p:txBody>
          <a:bodyPr wrap="square" rtlCol="0">
            <a:spAutoFit/>
          </a:bodyPr>
          <a:lstStyle/>
          <a:p>
            <a:r>
              <a:rPr lang="vi-VN" sz="3600" dirty="0">
                <a:solidFill>
                  <a:srgbClr val="000099"/>
                </a:solidFill>
              </a:rPr>
              <a:t>Ông Ba-na-ba tường thuật chuyện ông Sao-lô được thấy Chúa hiện ra trên đường.</a:t>
            </a:r>
            <a:endParaRPr lang="en-US" sz="3600" dirty="0">
              <a:solidFill>
                <a:srgbClr val="000099"/>
              </a:solidFill>
            </a:endParaRPr>
          </a:p>
        </p:txBody>
      </p:sp>
    </p:spTree>
    <p:extLst>
      <p:ext uri="{BB962C8B-B14F-4D97-AF65-F5344CB8AC3E}">
        <p14:creationId xmlns:p14="http://schemas.microsoft.com/office/powerpoint/2010/main" val="6641767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1" u="sng" dirty="0" err="1">
                <a:solidFill>
                  <a:srgbClr val="C00000"/>
                </a:solidFill>
                <a:effectLst/>
              </a:rPr>
              <a:t>Đk</a:t>
            </a:r>
            <a:r>
              <a:rPr lang="en-US" sz="6600" b="1" u="sng" dirty="0">
                <a:solidFill>
                  <a:srgbClr val="C00000"/>
                </a:solidFill>
                <a:effectLst/>
              </a:rPr>
              <a:t>:</a:t>
            </a:r>
            <a:r>
              <a:rPr lang="en-US" sz="6600" b="1" dirty="0">
                <a:solidFill>
                  <a:srgbClr val="002060"/>
                </a:solidFill>
                <a:effectLst/>
              </a:rPr>
              <a:t> </a:t>
            </a:r>
            <a:r>
              <a:rPr lang="en-US" sz="7200" b="1" dirty="0" err="1">
                <a:solidFill>
                  <a:srgbClr val="002060"/>
                </a:solidFill>
                <a:effectLst/>
              </a:rPr>
              <a:t>Lạy</a:t>
            </a:r>
            <a:r>
              <a:rPr lang="en-US" sz="7200" b="1" dirty="0">
                <a:solidFill>
                  <a:srgbClr val="002060"/>
                </a:solidFill>
                <a:effectLst/>
              </a:rPr>
              <a:t> </a:t>
            </a:r>
            <a:r>
              <a:rPr lang="en-US" sz="7200" b="1" dirty="0" err="1">
                <a:solidFill>
                  <a:srgbClr val="002060"/>
                </a:solidFill>
                <a:effectLst/>
              </a:rPr>
              <a:t>Chúa</a:t>
            </a:r>
            <a:r>
              <a:rPr lang="en-US" sz="7200" b="1" dirty="0">
                <a:solidFill>
                  <a:srgbClr val="002060"/>
                </a:solidFill>
                <a:effectLst/>
              </a:rPr>
              <a:t> </a:t>
            </a:r>
            <a:r>
              <a:rPr lang="en-US" sz="7200" b="1" dirty="0" err="1">
                <a:solidFill>
                  <a:srgbClr val="002060"/>
                </a:solidFill>
                <a:effectLst/>
              </a:rPr>
              <a:t>vì</a:t>
            </a:r>
            <a:r>
              <a:rPr lang="en-US" sz="7200" b="1" dirty="0">
                <a:solidFill>
                  <a:srgbClr val="002060"/>
                </a:solidFill>
                <a:effectLst/>
              </a:rPr>
              <a:t> </a:t>
            </a:r>
            <a:r>
              <a:rPr lang="en-US" sz="7200" b="1" dirty="0" err="1">
                <a:solidFill>
                  <a:srgbClr val="002060"/>
                </a:solidFill>
                <a:effectLst/>
              </a:rPr>
              <a:t>Chúa</a:t>
            </a:r>
            <a:r>
              <a:rPr lang="en-US" sz="7200" b="1" dirty="0">
                <a:solidFill>
                  <a:srgbClr val="002060"/>
                </a:solidFill>
                <a:effectLst/>
              </a:rPr>
              <a:t> </a:t>
            </a:r>
            <a:r>
              <a:rPr lang="en-US" sz="7200" b="1" dirty="0" err="1">
                <a:solidFill>
                  <a:srgbClr val="002060"/>
                </a:solidFill>
                <a:effectLst/>
              </a:rPr>
              <a:t>mà</a:t>
            </a:r>
            <a:r>
              <a:rPr lang="en-US" sz="7200" b="1" dirty="0">
                <a:solidFill>
                  <a:srgbClr val="002060"/>
                </a:solidFill>
                <a:effectLst/>
              </a:rPr>
              <a:t> </a:t>
            </a:r>
            <a:r>
              <a:rPr lang="en-US" sz="7200" b="1" dirty="0" err="1">
                <a:solidFill>
                  <a:srgbClr val="002060"/>
                </a:solidFill>
                <a:effectLst/>
              </a:rPr>
              <a:t>lời</a:t>
            </a:r>
            <a:r>
              <a:rPr lang="en-US" sz="7200" b="1" dirty="0">
                <a:solidFill>
                  <a:srgbClr val="002060"/>
                </a:solidFill>
                <a:effectLst/>
              </a:rPr>
              <a:t> con ca </a:t>
            </a:r>
            <a:r>
              <a:rPr lang="en-US" sz="7200" b="1" dirty="0" err="1">
                <a:solidFill>
                  <a:srgbClr val="002060"/>
                </a:solidFill>
                <a:effectLst/>
              </a:rPr>
              <a:t>ngợi</a:t>
            </a:r>
            <a:r>
              <a:rPr lang="en-US" sz="7200" b="1" dirty="0">
                <a:solidFill>
                  <a:srgbClr val="002060"/>
                </a:solidFill>
                <a:effectLst/>
              </a:rPr>
              <a:t> </a:t>
            </a:r>
            <a:r>
              <a:rPr lang="en-US" sz="7200" b="1" dirty="0" err="1">
                <a:solidFill>
                  <a:srgbClr val="002060"/>
                </a:solidFill>
                <a:effectLst/>
              </a:rPr>
              <a:t>đã</a:t>
            </a:r>
            <a:r>
              <a:rPr lang="en-US" sz="7200" b="1" dirty="0">
                <a:solidFill>
                  <a:srgbClr val="002060"/>
                </a:solidFill>
                <a:effectLst/>
              </a:rPr>
              <a:t> </a:t>
            </a:r>
            <a:r>
              <a:rPr lang="en-US" sz="7200" b="1" dirty="0" err="1">
                <a:solidFill>
                  <a:srgbClr val="002060"/>
                </a:solidFill>
                <a:effectLst/>
              </a:rPr>
              <a:t>vang</a:t>
            </a:r>
            <a:r>
              <a:rPr lang="en-US" sz="7200" b="1" dirty="0">
                <a:solidFill>
                  <a:srgbClr val="002060"/>
                </a:solidFill>
                <a:effectLst/>
              </a:rPr>
              <a:t> </a:t>
            </a:r>
            <a:r>
              <a:rPr lang="en-US" sz="7200" b="1" dirty="0" err="1">
                <a:solidFill>
                  <a:srgbClr val="002060"/>
                </a:solidFill>
                <a:effectLst/>
              </a:rPr>
              <a:t>lên</a:t>
            </a:r>
            <a:r>
              <a:rPr lang="en-US" sz="7200" b="1" dirty="0">
                <a:solidFill>
                  <a:srgbClr val="002060"/>
                </a:solidFill>
                <a:effectLst/>
              </a:rPr>
              <a:t> </a:t>
            </a:r>
            <a:r>
              <a:rPr lang="en-US" sz="7200" b="1" dirty="0" err="1">
                <a:solidFill>
                  <a:srgbClr val="002060"/>
                </a:solidFill>
                <a:effectLst/>
              </a:rPr>
              <a:t>trong</a:t>
            </a:r>
            <a:r>
              <a:rPr lang="en-US" sz="7200" b="1" dirty="0">
                <a:solidFill>
                  <a:srgbClr val="002060"/>
                </a:solidFill>
                <a:effectLst/>
              </a:rPr>
              <a:t> </a:t>
            </a:r>
            <a:r>
              <a:rPr lang="en-US" sz="7200" b="1" dirty="0" err="1">
                <a:solidFill>
                  <a:srgbClr val="002060"/>
                </a:solidFill>
                <a:effectLst/>
              </a:rPr>
              <a:t>công</a:t>
            </a:r>
            <a:r>
              <a:rPr lang="en-US" sz="7200" b="1" dirty="0">
                <a:solidFill>
                  <a:srgbClr val="002060"/>
                </a:solidFill>
                <a:effectLst/>
              </a:rPr>
              <a:t> </a:t>
            </a:r>
            <a:r>
              <a:rPr lang="en-US" sz="7200" b="1" dirty="0" err="1">
                <a:solidFill>
                  <a:srgbClr val="002060"/>
                </a:solidFill>
                <a:effectLst/>
              </a:rPr>
              <a:t>hội</a:t>
            </a:r>
            <a:r>
              <a:rPr lang="en-US" sz="7200" b="1" dirty="0">
                <a:solidFill>
                  <a:srgbClr val="002060"/>
                </a:solidFill>
                <a:effectLst/>
              </a:rPr>
              <a:t>.</a:t>
            </a:r>
            <a:endParaRPr lang="en-US" sz="6600" b="1" dirty="0">
              <a:solidFill>
                <a:srgbClr val="002060"/>
              </a:solidFill>
              <a:effectLst/>
            </a:endParaRPr>
          </a:p>
        </p:txBody>
      </p:sp>
    </p:spTree>
    <p:extLst>
      <p:ext uri="{BB962C8B-B14F-4D97-AF65-F5344CB8AC3E}">
        <p14:creationId xmlns:p14="http://schemas.microsoft.com/office/powerpoint/2010/main" val="42793086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b="1" dirty="0">
                <a:solidFill>
                  <a:srgbClr val="C00000"/>
                </a:solidFill>
                <a:effectLst/>
              </a:rPr>
              <a:t>THÁNH VỊNH 21</a:t>
            </a:r>
            <a:br>
              <a:rPr lang="en-US" b="1" dirty="0">
                <a:solidFill>
                  <a:srgbClr val="C00000"/>
                </a:solidFill>
                <a:effectLst/>
              </a:rPr>
            </a:br>
            <a:r>
              <a:rPr lang="en-US" b="1" dirty="0">
                <a:solidFill>
                  <a:srgbClr val="C00000"/>
                </a:solidFill>
                <a:effectLst/>
              </a:rPr>
              <a:t>CHÚA NHẬT V PHỤC SINH</a:t>
            </a:r>
            <a:br>
              <a:rPr lang="en-US" b="1" dirty="0">
                <a:solidFill>
                  <a:srgbClr val="C00000"/>
                </a:solidFill>
                <a:effectLst/>
              </a:rPr>
            </a:br>
            <a:r>
              <a:rPr lang="en-US" b="1" dirty="0">
                <a:solidFill>
                  <a:srgbClr val="C00000"/>
                </a:solidFill>
                <a:effectLst/>
              </a:rPr>
              <a:t>NĂM B</a:t>
            </a:r>
            <a:br>
              <a:rPr lang="en-US" b="1" dirty="0">
                <a:solidFill>
                  <a:srgbClr val="C00000"/>
                </a:solidFill>
                <a:effectLst/>
              </a:rPr>
            </a:br>
            <a:r>
              <a:rPr lang="en-US" b="1" dirty="0">
                <a:solidFill>
                  <a:srgbClr val="C00000"/>
                </a:solidFill>
                <a:effectLst/>
              </a:rPr>
              <a:t>LM KIM LONG</a:t>
            </a:r>
            <a:br>
              <a:rPr lang="en-US" b="1" dirty="0">
                <a:solidFill>
                  <a:srgbClr val="C00000"/>
                </a:solidFill>
                <a:effectLst/>
              </a:rPr>
            </a:br>
            <a:r>
              <a:rPr lang="en-US" b="1" dirty="0">
                <a:solidFill>
                  <a:srgbClr val="C00000"/>
                </a:solidFill>
                <a:effectLst/>
              </a:rPr>
              <a:t>05 </a:t>
            </a:r>
            <a:r>
              <a:rPr lang="en-US" b="1" dirty="0" err="1">
                <a:solidFill>
                  <a:srgbClr val="C00000"/>
                </a:solidFill>
                <a:effectLst/>
              </a:rPr>
              <a:t>Câu</a:t>
            </a:r>
            <a:endParaRPr lang="en-US" b="1" dirty="0">
              <a:solidFill>
                <a:srgbClr val="C00000"/>
              </a:solidFill>
              <a:effectLst/>
            </a:endParaRPr>
          </a:p>
        </p:txBody>
      </p:sp>
    </p:spTree>
    <p:extLst>
      <p:ext uri="{BB962C8B-B14F-4D97-AF65-F5344CB8AC3E}">
        <p14:creationId xmlns:p14="http://schemas.microsoft.com/office/powerpoint/2010/main" val="31687383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1" u="sng" dirty="0" err="1">
                <a:solidFill>
                  <a:srgbClr val="C00000"/>
                </a:solidFill>
                <a:effectLst/>
              </a:rPr>
              <a:t>Đk</a:t>
            </a:r>
            <a:r>
              <a:rPr lang="en-US" sz="6600" b="1" u="sng" dirty="0">
                <a:solidFill>
                  <a:srgbClr val="C00000"/>
                </a:solidFill>
                <a:effectLst/>
              </a:rPr>
              <a:t>:</a:t>
            </a:r>
            <a:r>
              <a:rPr lang="en-US" sz="6600" b="1" dirty="0">
                <a:solidFill>
                  <a:srgbClr val="002060"/>
                </a:solidFill>
                <a:effectLst/>
              </a:rPr>
              <a:t> </a:t>
            </a:r>
            <a:r>
              <a:rPr lang="en-US" sz="7200" b="1" dirty="0" err="1">
                <a:solidFill>
                  <a:srgbClr val="002060"/>
                </a:solidFill>
                <a:effectLst/>
              </a:rPr>
              <a:t>Lạy</a:t>
            </a:r>
            <a:r>
              <a:rPr lang="en-US" sz="7200" b="1" dirty="0">
                <a:solidFill>
                  <a:srgbClr val="002060"/>
                </a:solidFill>
                <a:effectLst/>
              </a:rPr>
              <a:t> </a:t>
            </a:r>
            <a:r>
              <a:rPr lang="en-US" sz="7200" b="1" dirty="0" err="1">
                <a:solidFill>
                  <a:srgbClr val="002060"/>
                </a:solidFill>
                <a:effectLst/>
              </a:rPr>
              <a:t>Chúa</a:t>
            </a:r>
            <a:r>
              <a:rPr lang="en-US" sz="7200" b="1" dirty="0">
                <a:solidFill>
                  <a:srgbClr val="002060"/>
                </a:solidFill>
                <a:effectLst/>
              </a:rPr>
              <a:t> </a:t>
            </a:r>
            <a:r>
              <a:rPr lang="en-US" sz="7200" b="1" dirty="0" err="1">
                <a:solidFill>
                  <a:srgbClr val="002060"/>
                </a:solidFill>
                <a:effectLst/>
              </a:rPr>
              <a:t>vì</a:t>
            </a:r>
            <a:r>
              <a:rPr lang="en-US" sz="7200" b="1" dirty="0">
                <a:solidFill>
                  <a:srgbClr val="002060"/>
                </a:solidFill>
                <a:effectLst/>
              </a:rPr>
              <a:t> </a:t>
            </a:r>
            <a:r>
              <a:rPr lang="en-US" sz="7200" b="1" dirty="0" err="1">
                <a:solidFill>
                  <a:srgbClr val="002060"/>
                </a:solidFill>
                <a:effectLst/>
              </a:rPr>
              <a:t>Chúa</a:t>
            </a:r>
            <a:r>
              <a:rPr lang="en-US" sz="7200" b="1" dirty="0">
                <a:solidFill>
                  <a:srgbClr val="002060"/>
                </a:solidFill>
                <a:effectLst/>
              </a:rPr>
              <a:t> </a:t>
            </a:r>
            <a:r>
              <a:rPr lang="en-US" sz="7200" b="1" dirty="0" err="1">
                <a:solidFill>
                  <a:srgbClr val="002060"/>
                </a:solidFill>
                <a:effectLst/>
              </a:rPr>
              <a:t>mà</a:t>
            </a:r>
            <a:r>
              <a:rPr lang="en-US" sz="7200" b="1" dirty="0">
                <a:solidFill>
                  <a:srgbClr val="002060"/>
                </a:solidFill>
                <a:effectLst/>
              </a:rPr>
              <a:t> </a:t>
            </a:r>
            <a:r>
              <a:rPr lang="en-US" sz="7200" b="1" dirty="0" err="1">
                <a:solidFill>
                  <a:srgbClr val="002060"/>
                </a:solidFill>
                <a:effectLst/>
              </a:rPr>
              <a:t>lời</a:t>
            </a:r>
            <a:r>
              <a:rPr lang="en-US" sz="7200" b="1" dirty="0">
                <a:solidFill>
                  <a:srgbClr val="002060"/>
                </a:solidFill>
                <a:effectLst/>
              </a:rPr>
              <a:t> con ca </a:t>
            </a:r>
            <a:r>
              <a:rPr lang="en-US" sz="7200" b="1" dirty="0" err="1">
                <a:solidFill>
                  <a:srgbClr val="002060"/>
                </a:solidFill>
                <a:effectLst/>
              </a:rPr>
              <a:t>ngợi</a:t>
            </a:r>
            <a:r>
              <a:rPr lang="en-US" sz="7200" b="1" dirty="0">
                <a:solidFill>
                  <a:srgbClr val="002060"/>
                </a:solidFill>
                <a:effectLst/>
              </a:rPr>
              <a:t> </a:t>
            </a:r>
            <a:r>
              <a:rPr lang="en-US" sz="7200" b="1" dirty="0" err="1">
                <a:solidFill>
                  <a:srgbClr val="002060"/>
                </a:solidFill>
                <a:effectLst/>
              </a:rPr>
              <a:t>đã</a:t>
            </a:r>
            <a:r>
              <a:rPr lang="en-US" sz="7200" b="1" dirty="0">
                <a:solidFill>
                  <a:srgbClr val="002060"/>
                </a:solidFill>
                <a:effectLst/>
              </a:rPr>
              <a:t> </a:t>
            </a:r>
            <a:r>
              <a:rPr lang="en-US" sz="7200" b="1" dirty="0" err="1">
                <a:solidFill>
                  <a:srgbClr val="002060"/>
                </a:solidFill>
                <a:effectLst/>
              </a:rPr>
              <a:t>vang</a:t>
            </a:r>
            <a:r>
              <a:rPr lang="en-US" sz="7200" b="1" dirty="0">
                <a:solidFill>
                  <a:srgbClr val="002060"/>
                </a:solidFill>
                <a:effectLst/>
              </a:rPr>
              <a:t> </a:t>
            </a:r>
            <a:r>
              <a:rPr lang="en-US" sz="7200" b="1" dirty="0" err="1">
                <a:solidFill>
                  <a:srgbClr val="002060"/>
                </a:solidFill>
                <a:effectLst/>
              </a:rPr>
              <a:t>lên</a:t>
            </a:r>
            <a:r>
              <a:rPr lang="en-US" sz="7200" b="1" dirty="0">
                <a:solidFill>
                  <a:srgbClr val="002060"/>
                </a:solidFill>
                <a:effectLst/>
              </a:rPr>
              <a:t> </a:t>
            </a:r>
            <a:r>
              <a:rPr lang="en-US" sz="7200" b="1" dirty="0" err="1">
                <a:solidFill>
                  <a:srgbClr val="002060"/>
                </a:solidFill>
                <a:effectLst/>
              </a:rPr>
              <a:t>trong</a:t>
            </a:r>
            <a:r>
              <a:rPr lang="en-US" sz="7200" b="1" dirty="0">
                <a:solidFill>
                  <a:srgbClr val="002060"/>
                </a:solidFill>
                <a:effectLst/>
              </a:rPr>
              <a:t> </a:t>
            </a:r>
            <a:r>
              <a:rPr lang="en-US" sz="7200" b="1" dirty="0" err="1">
                <a:solidFill>
                  <a:srgbClr val="002060"/>
                </a:solidFill>
                <a:effectLst/>
              </a:rPr>
              <a:t>công</a:t>
            </a:r>
            <a:r>
              <a:rPr lang="en-US" sz="7200" b="1" dirty="0">
                <a:solidFill>
                  <a:srgbClr val="002060"/>
                </a:solidFill>
                <a:effectLst/>
              </a:rPr>
              <a:t> </a:t>
            </a:r>
            <a:r>
              <a:rPr lang="en-US" sz="7200" b="1" dirty="0" err="1">
                <a:solidFill>
                  <a:srgbClr val="002060"/>
                </a:solidFill>
                <a:effectLst/>
              </a:rPr>
              <a:t>hội</a:t>
            </a:r>
            <a:r>
              <a:rPr lang="en-US" sz="7200" b="1" dirty="0">
                <a:solidFill>
                  <a:srgbClr val="002060"/>
                </a:solidFill>
                <a:effectLst/>
              </a:rPr>
              <a:t>.</a:t>
            </a:r>
            <a:endParaRPr lang="en-US" sz="6600" b="1" dirty="0">
              <a:solidFill>
                <a:srgbClr val="002060"/>
              </a:solidFill>
              <a:effectLst/>
            </a:endParaRPr>
          </a:p>
        </p:txBody>
      </p:sp>
    </p:spTree>
    <p:extLst>
      <p:ext uri="{BB962C8B-B14F-4D97-AF65-F5344CB8AC3E}">
        <p14:creationId xmlns:p14="http://schemas.microsoft.com/office/powerpoint/2010/main" val="15198162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200" b="1" u="sng" dirty="0">
                <a:solidFill>
                  <a:srgbClr val="C00000"/>
                </a:solidFill>
                <a:effectLst/>
              </a:rPr>
              <a:t>Tk1:</a:t>
            </a:r>
            <a:r>
              <a:rPr lang="en-US" sz="5200" b="1" dirty="0">
                <a:solidFill>
                  <a:srgbClr val="002060"/>
                </a:solidFill>
                <a:effectLst/>
              </a:rPr>
              <a:t> </a:t>
            </a:r>
            <a:r>
              <a:rPr lang="vi-VN" sz="5200" b="1" dirty="0">
                <a:solidFill>
                  <a:srgbClr val="002060"/>
                </a:solidFill>
                <a:effectLst/>
              </a:rPr>
              <a:t>Hưởng lộc phúc Chúa, nguyện sẽ tán dương ngay công nhóm con dân. Xin thực thi những chi đoan nguyền ở trước mặt cộng đoàn người tôn sợ Chúa.</a:t>
            </a:r>
            <a:endParaRPr lang="en-US" sz="5200" b="1" dirty="0">
              <a:solidFill>
                <a:srgbClr val="002060"/>
              </a:solidFill>
              <a:effectLst/>
            </a:endParaRPr>
          </a:p>
        </p:txBody>
      </p:sp>
    </p:spTree>
    <p:extLst>
      <p:ext uri="{BB962C8B-B14F-4D97-AF65-F5344CB8AC3E}">
        <p14:creationId xmlns:p14="http://schemas.microsoft.com/office/powerpoint/2010/main" val="38866289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1" u="sng" dirty="0" err="1">
                <a:solidFill>
                  <a:srgbClr val="C00000"/>
                </a:solidFill>
                <a:effectLst/>
              </a:rPr>
              <a:t>Đk</a:t>
            </a:r>
            <a:r>
              <a:rPr lang="en-US" sz="6600" b="1" u="sng" dirty="0">
                <a:solidFill>
                  <a:srgbClr val="C00000"/>
                </a:solidFill>
                <a:effectLst/>
              </a:rPr>
              <a:t>:</a:t>
            </a:r>
            <a:r>
              <a:rPr lang="en-US" sz="6600" b="1" dirty="0">
                <a:solidFill>
                  <a:srgbClr val="002060"/>
                </a:solidFill>
                <a:effectLst/>
              </a:rPr>
              <a:t> </a:t>
            </a:r>
            <a:r>
              <a:rPr lang="en-US" sz="7200" b="1" dirty="0" err="1">
                <a:solidFill>
                  <a:srgbClr val="002060"/>
                </a:solidFill>
                <a:effectLst/>
              </a:rPr>
              <a:t>Lạy</a:t>
            </a:r>
            <a:r>
              <a:rPr lang="en-US" sz="7200" b="1" dirty="0">
                <a:solidFill>
                  <a:srgbClr val="002060"/>
                </a:solidFill>
                <a:effectLst/>
              </a:rPr>
              <a:t> </a:t>
            </a:r>
            <a:r>
              <a:rPr lang="en-US" sz="7200" b="1" dirty="0" err="1">
                <a:solidFill>
                  <a:srgbClr val="002060"/>
                </a:solidFill>
                <a:effectLst/>
              </a:rPr>
              <a:t>Chúa</a:t>
            </a:r>
            <a:r>
              <a:rPr lang="en-US" sz="7200" b="1" dirty="0">
                <a:solidFill>
                  <a:srgbClr val="002060"/>
                </a:solidFill>
                <a:effectLst/>
              </a:rPr>
              <a:t> </a:t>
            </a:r>
            <a:r>
              <a:rPr lang="en-US" sz="7200" b="1" dirty="0" err="1">
                <a:solidFill>
                  <a:srgbClr val="002060"/>
                </a:solidFill>
                <a:effectLst/>
              </a:rPr>
              <a:t>vì</a:t>
            </a:r>
            <a:r>
              <a:rPr lang="en-US" sz="7200" b="1" dirty="0">
                <a:solidFill>
                  <a:srgbClr val="002060"/>
                </a:solidFill>
                <a:effectLst/>
              </a:rPr>
              <a:t> </a:t>
            </a:r>
            <a:r>
              <a:rPr lang="en-US" sz="7200" b="1" dirty="0" err="1">
                <a:solidFill>
                  <a:srgbClr val="002060"/>
                </a:solidFill>
                <a:effectLst/>
              </a:rPr>
              <a:t>Chúa</a:t>
            </a:r>
            <a:r>
              <a:rPr lang="en-US" sz="7200" b="1" dirty="0">
                <a:solidFill>
                  <a:srgbClr val="002060"/>
                </a:solidFill>
                <a:effectLst/>
              </a:rPr>
              <a:t> </a:t>
            </a:r>
            <a:r>
              <a:rPr lang="en-US" sz="7200" b="1" dirty="0" err="1">
                <a:solidFill>
                  <a:srgbClr val="002060"/>
                </a:solidFill>
                <a:effectLst/>
              </a:rPr>
              <a:t>mà</a:t>
            </a:r>
            <a:r>
              <a:rPr lang="en-US" sz="7200" b="1" dirty="0">
                <a:solidFill>
                  <a:srgbClr val="002060"/>
                </a:solidFill>
                <a:effectLst/>
              </a:rPr>
              <a:t> </a:t>
            </a:r>
            <a:r>
              <a:rPr lang="en-US" sz="7200" b="1" dirty="0" err="1">
                <a:solidFill>
                  <a:srgbClr val="002060"/>
                </a:solidFill>
                <a:effectLst/>
              </a:rPr>
              <a:t>lời</a:t>
            </a:r>
            <a:r>
              <a:rPr lang="en-US" sz="7200" b="1" dirty="0">
                <a:solidFill>
                  <a:srgbClr val="002060"/>
                </a:solidFill>
                <a:effectLst/>
              </a:rPr>
              <a:t> con ca </a:t>
            </a:r>
            <a:r>
              <a:rPr lang="en-US" sz="7200" b="1" dirty="0" err="1">
                <a:solidFill>
                  <a:srgbClr val="002060"/>
                </a:solidFill>
                <a:effectLst/>
              </a:rPr>
              <a:t>ngợi</a:t>
            </a:r>
            <a:r>
              <a:rPr lang="en-US" sz="7200" b="1" dirty="0">
                <a:solidFill>
                  <a:srgbClr val="002060"/>
                </a:solidFill>
                <a:effectLst/>
              </a:rPr>
              <a:t> </a:t>
            </a:r>
            <a:r>
              <a:rPr lang="en-US" sz="7200" b="1" dirty="0" err="1">
                <a:solidFill>
                  <a:srgbClr val="002060"/>
                </a:solidFill>
                <a:effectLst/>
              </a:rPr>
              <a:t>đã</a:t>
            </a:r>
            <a:r>
              <a:rPr lang="en-US" sz="7200" b="1" dirty="0">
                <a:solidFill>
                  <a:srgbClr val="002060"/>
                </a:solidFill>
                <a:effectLst/>
              </a:rPr>
              <a:t> </a:t>
            </a:r>
            <a:r>
              <a:rPr lang="en-US" sz="7200" b="1" dirty="0" err="1">
                <a:solidFill>
                  <a:srgbClr val="002060"/>
                </a:solidFill>
                <a:effectLst/>
              </a:rPr>
              <a:t>vang</a:t>
            </a:r>
            <a:r>
              <a:rPr lang="en-US" sz="7200" b="1" dirty="0">
                <a:solidFill>
                  <a:srgbClr val="002060"/>
                </a:solidFill>
                <a:effectLst/>
              </a:rPr>
              <a:t> </a:t>
            </a:r>
            <a:r>
              <a:rPr lang="en-US" sz="7200" b="1" dirty="0" err="1">
                <a:solidFill>
                  <a:srgbClr val="002060"/>
                </a:solidFill>
                <a:effectLst/>
              </a:rPr>
              <a:t>lên</a:t>
            </a:r>
            <a:r>
              <a:rPr lang="en-US" sz="7200" b="1" dirty="0">
                <a:solidFill>
                  <a:srgbClr val="002060"/>
                </a:solidFill>
                <a:effectLst/>
              </a:rPr>
              <a:t> </a:t>
            </a:r>
            <a:r>
              <a:rPr lang="en-US" sz="7200" b="1" dirty="0" err="1">
                <a:solidFill>
                  <a:srgbClr val="002060"/>
                </a:solidFill>
                <a:effectLst/>
              </a:rPr>
              <a:t>trong</a:t>
            </a:r>
            <a:r>
              <a:rPr lang="en-US" sz="7200" b="1" dirty="0">
                <a:solidFill>
                  <a:srgbClr val="002060"/>
                </a:solidFill>
                <a:effectLst/>
              </a:rPr>
              <a:t> </a:t>
            </a:r>
            <a:r>
              <a:rPr lang="en-US" sz="7200" b="1" dirty="0" err="1">
                <a:solidFill>
                  <a:srgbClr val="002060"/>
                </a:solidFill>
                <a:effectLst/>
              </a:rPr>
              <a:t>công</a:t>
            </a:r>
            <a:r>
              <a:rPr lang="en-US" sz="7200" b="1" dirty="0">
                <a:solidFill>
                  <a:srgbClr val="002060"/>
                </a:solidFill>
                <a:effectLst/>
              </a:rPr>
              <a:t> </a:t>
            </a:r>
            <a:r>
              <a:rPr lang="en-US" sz="7200" b="1" dirty="0" err="1">
                <a:solidFill>
                  <a:srgbClr val="002060"/>
                </a:solidFill>
                <a:effectLst/>
              </a:rPr>
              <a:t>hội</a:t>
            </a:r>
            <a:r>
              <a:rPr lang="en-US" sz="7200" b="1" dirty="0">
                <a:solidFill>
                  <a:srgbClr val="002060"/>
                </a:solidFill>
                <a:effectLst/>
              </a:rPr>
              <a:t>.</a:t>
            </a:r>
            <a:endParaRPr lang="en-US" sz="6600" b="1" dirty="0">
              <a:solidFill>
                <a:srgbClr val="002060"/>
              </a:solidFill>
              <a:effectLst/>
            </a:endParaRPr>
          </a:p>
        </p:txBody>
      </p:sp>
    </p:spTree>
    <p:extLst>
      <p:ext uri="{BB962C8B-B14F-4D97-AF65-F5344CB8AC3E}">
        <p14:creationId xmlns:p14="http://schemas.microsoft.com/office/powerpoint/2010/main" val="28506941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5800" b="1" u="sng" dirty="0">
                <a:solidFill>
                  <a:srgbClr val="C00000"/>
                </a:solidFill>
                <a:effectLst/>
              </a:rPr>
              <a:t>Tk2:</a:t>
            </a:r>
            <a:r>
              <a:rPr lang="en-US" sz="5800" b="1" dirty="0">
                <a:solidFill>
                  <a:srgbClr val="002060"/>
                </a:solidFill>
                <a:effectLst/>
              </a:rPr>
              <a:t> </a:t>
            </a:r>
            <a:r>
              <a:rPr lang="vi-VN" sz="5800" b="1" dirty="0">
                <a:solidFill>
                  <a:srgbClr val="002060"/>
                </a:solidFill>
                <a:effectLst/>
              </a:rPr>
              <a:t>Kẻ hèn túng thiếu được mãi thoả thuê vì ăn uống no nê, ai tìm Nhan Chúa sẽ ca mừng, Chúa cho họ được ngàn đời vui hạnh phúc.</a:t>
            </a:r>
            <a:endParaRPr lang="en-US" sz="5800" b="1" dirty="0">
              <a:solidFill>
                <a:srgbClr val="002060"/>
              </a:solidFill>
              <a:effectLst/>
            </a:endParaRPr>
          </a:p>
        </p:txBody>
      </p:sp>
    </p:spTree>
    <p:extLst>
      <p:ext uri="{BB962C8B-B14F-4D97-AF65-F5344CB8AC3E}">
        <p14:creationId xmlns:p14="http://schemas.microsoft.com/office/powerpoint/2010/main" val="25852971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800" b="1" u="sng" dirty="0">
                <a:solidFill>
                  <a:srgbClr val="C00000"/>
                </a:solidFill>
                <a:effectLst/>
              </a:rPr>
              <a:t>Tk3:</a:t>
            </a:r>
            <a:r>
              <a:rPr lang="en-US" sz="5800" b="1" dirty="0">
                <a:solidFill>
                  <a:srgbClr val="002060"/>
                </a:solidFill>
                <a:effectLst/>
              </a:rPr>
              <a:t> </a:t>
            </a:r>
            <a:r>
              <a:rPr lang="vi-VN" sz="5800" dirty="0">
                <a:effectLst/>
              </a:rPr>
              <a:t> </a:t>
            </a:r>
            <a:r>
              <a:rPr lang="vi-VN" sz="5800" b="1" dirty="0">
                <a:solidFill>
                  <a:srgbClr val="002060"/>
                </a:solidFill>
                <a:effectLst/>
              </a:rPr>
              <a:t>Khắp cùng thế giới cùng nhắc nhớ trở về bên Chúa đi thôi. Bao là dân nước trên gian trần hãy phủ phục thờ lạy thần nhan của Chúa.</a:t>
            </a:r>
            <a:endParaRPr lang="en-US" sz="5800" b="1" dirty="0">
              <a:solidFill>
                <a:srgbClr val="002060"/>
              </a:solidFill>
              <a:effectLst/>
            </a:endParaRPr>
          </a:p>
        </p:txBody>
      </p:sp>
    </p:spTree>
    <p:extLst>
      <p:ext uri="{BB962C8B-B14F-4D97-AF65-F5344CB8AC3E}">
        <p14:creationId xmlns:p14="http://schemas.microsoft.com/office/powerpoint/2010/main" val="17399885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1" u="sng" dirty="0" err="1">
                <a:solidFill>
                  <a:srgbClr val="C00000"/>
                </a:solidFill>
                <a:effectLst/>
              </a:rPr>
              <a:t>Đk</a:t>
            </a:r>
            <a:r>
              <a:rPr lang="en-US" sz="6600" b="1" u="sng" dirty="0">
                <a:solidFill>
                  <a:srgbClr val="C00000"/>
                </a:solidFill>
                <a:effectLst/>
              </a:rPr>
              <a:t>:</a:t>
            </a:r>
            <a:r>
              <a:rPr lang="en-US" sz="6600" b="1" dirty="0">
                <a:solidFill>
                  <a:srgbClr val="002060"/>
                </a:solidFill>
                <a:effectLst/>
              </a:rPr>
              <a:t> </a:t>
            </a:r>
            <a:r>
              <a:rPr lang="en-US" sz="7200" b="1" dirty="0" err="1">
                <a:solidFill>
                  <a:srgbClr val="002060"/>
                </a:solidFill>
                <a:effectLst/>
              </a:rPr>
              <a:t>Lạy</a:t>
            </a:r>
            <a:r>
              <a:rPr lang="en-US" sz="7200" b="1" dirty="0">
                <a:solidFill>
                  <a:srgbClr val="002060"/>
                </a:solidFill>
                <a:effectLst/>
              </a:rPr>
              <a:t> </a:t>
            </a:r>
            <a:r>
              <a:rPr lang="en-US" sz="7200" b="1" dirty="0" err="1">
                <a:solidFill>
                  <a:srgbClr val="002060"/>
                </a:solidFill>
                <a:effectLst/>
              </a:rPr>
              <a:t>Chúa</a:t>
            </a:r>
            <a:r>
              <a:rPr lang="en-US" sz="7200" b="1" dirty="0">
                <a:solidFill>
                  <a:srgbClr val="002060"/>
                </a:solidFill>
                <a:effectLst/>
              </a:rPr>
              <a:t> </a:t>
            </a:r>
            <a:r>
              <a:rPr lang="en-US" sz="7200" b="1" dirty="0" err="1">
                <a:solidFill>
                  <a:srgbClr val="002060"/>
                </a:solidFill>
                <a:effectLst/>
              </a:rPr>
              <a:t>vì</a:t>
            </a:r>
            <a:r>
              <a:rPr lang="en-US" sz="7200" b="1" dirty="0">
                <a:solidFill>
                  <a:srgbClr val="002060"/>
                </a:solidFill>
                <a:effectLst/>
              </a:rPr>
              <a:t> </a:t>
            </a:r>
            <a:r>
              <a:rPr lang="en-US" sz="7200" b="1" dirty="0" err="1">
                <a:solidFill>
                  <a:srgbClr val="002060"/>
                </a:solidFill>
                <a:effectLst/>
              </a:rPr>
              <a:t>Chúa</a:t>
            </a:r>
            <a:r>
              <a:rPr lang="en-US" sz="7200" b="1" dirty="0">
                <a:solidFill>
                  <a:srgbClr val="002060"/>
                </a:solidFill>
                <a:effectLst/>
              </a:rPr>
              <a:t> </a:t>
            </a:r>
            <a:r>
              <a:rPr lang="en-US" sz="7200" b="1" dirty="0" err="1">
                <a:solidFill>
                  <a:srgbClr val="002060"/>
                </a:solidFill>
                <a:effectLst/>
              </a:rPr>
              <a:t>mà</a:t>
            </a:r>
            <a:r>
              <a:rPr lang="en-US" sz="7200" b="1" dirty="0">
                <a:solidFill>
                  <a:srgbClr val="002060"/>
                </a:solidFill>
                <a:effectLst/>
              </a:rPr>
              <a:t> </a:t>
            </a:r>
            <a:r>
              <a:rPr lang="en-US" sz="7200" b="1" dirty="0" err="1">
                <a:solidFill>
                  <a:srgbClr val="002060"/>
                </a:solidFill>
                <a:effectLst/>
              </a:rPr>
              <a:t>lời</a:t>
            </a:r>
            <a:r>
              <a:rPr lang="en-US" sz="7200" b="1" dirty="0">
                <a:solidFill>
                  <a:srgbClr val="002060"/>
                </a:solidFill>
                <a:effectLst/>
              </a:rPr>
              <a:t> con ca </a:t>
            </a:r>
            <a:r>
              <a:rPr lang="en-US" sz="7200" b="1" dirty="0" err="1">
                <a:solidFill>
                  <a:srgbClr val="002060"/>
                </a:solidFill>
                <a:effectLst/>
              </a:rPr>
              <a:t>ngợi</a:t>
            </a:r>
            <a:r>
              <a:rPr lang="en-US" sz="7200" b="1" dirty="0">
                <a:solidFill>
                  <a:srgbClr val="002060"/>
                </a:solidFill>
                <a:effectLst/>
              </a:rPr>
              <a:t> </a:t>
            </a:r>
            <a:r>
              <a:rPr lang="en-US" sz="7200" b="1" dirty="0" err="1">
                <a:solidFill>
                  <a:srgbClr val="002060"/>
                </a:solidFill>
                <a:effectLst/>
              </a:rPr>
              <a:t>đã</a:t>
            </a:r>
            <a:r>
              <a:rPr lang="en-US" sz="7200" b="1" dirty="0">
                <a:solidFill>
                  <a:srgbClr val="002060"/>
                </a:solidFill>
                <a:effectLst/>
              </a:rPr>
              <a:t> </a:t>
            </a:r>
            <a:r>
              <a:rPr lang="en-US" sz="7200" b="1" dirty="0" err="1">
                <a:solidFill>
                  <a:srgbClr val="002060"/>
                </a:solidFill>
                <a:effectLst/>
              </a:rPr>
              <a:t>vang</a:t>
            </a:r>
            <a:r>
              <a:rPr lang="en-US" sz="7200" b="1" dirty="0">
                <a:solidFill>
                  <a:srgbClr val="002060"/>
                </a:solidFill>
                <a:effectLst/>
              </a:rPr>
              <a:t> </a:t>
            </a:r>
            <a:r>
              <a:rPr lang="en-US" sz="7200" b="1" dirty="0" err="1">
                <a:solidFill>
                  <a:srgbClr val="002060"/>
                </a:solidFill>
                <a:effectLst/>
              </a:rPr>
              <a:t>lên</a:t>
            </a:r>
            <a:r>
              <a:rPr lang="en-US" sz="7200" b="1" dirty="0">
                <a:solidFill>
                  <a:srgbClr val="002060"/>
                </a:solidFill>
                <a:effectLst/>
              </a:rPr>
              <a:t> </a:t>
            </a:r>
            <a:r>
              <a:rPr lang="en-US" sz="7200" b="1" dirty="0" err="1">
                <a:solidFill>
                  <a:srgbClr val="002060"/>
                </a:solidFill>
                <a:effectLst/>
              </a:rPr>
              <a:t>trong</a:t>
            </a:r>
            <a:r>
              <a:rPr lang="en-US" sz="7200" b="1" dirty="0">
                <a:solidFill>
                  <a:srgbClr val="002060"/>
                </a:solidFill>
                <a:effectLst/>
              </a:rPr>
              <a:t> </a:t>
            </a:r>
            <a:r>
              <a:rPr lang="en-US" sz="7200" b="1" dirty="0" err="1">
                <a:solidFill>
                  <a:srgbClr val="002060"/>
                </a:solidFill>
                <a:effectLst/>
              </a:rPr>
              <a:t>công</a:t>
            </a:r>
            <a:r>
              <a:rPr lang="en-US" sz="7200" b="1" dirty="0">
                <a:solidFill>
                  <a:srgbClr val="002060"/>
                </a:solidFill>
                <a:effectLst/>
              </a:rPr>
              <a:t> </a:t>
            </a:r>
            <a:r>
              <a:rPr lang="en-US" sz="7200" b="1" dirty="0" err="1">
                <a:solidFill>
                  <a:srgbClr val="002060"/>
                </a:solidFill>
                <a:effectLst/>
              </a:rPr>
              <a:t>hội</a:t>
            </a:r>
            <a:r>
              <a:rPr lang="en-US" sz="7200" b="1" dirty="0">
                <a:solidFill>
                  <a:srgbClr val="002060"/>
                </a:solidFill>
                <a:effectLst/>
              </a:rPr>
              <a:t>.</a:t>
            </a:r>
            <a:endParaRPr lang="en-US" sz="6600" b="1" dirty="0">
              <a:solidFill>
                <a:srgbClr val="002060"/>
              </a:solidFill>
              <a:effectLst/>
            </a:endParaRPr>
          </a:p>
        </p:txBody>
      </p:sp>
    </p:spTree>
    <p:extLst>
      <p:ext uri="{BB962C8B-B14F-4D97-AF65-F5344CB8AC3E}">
        <p14:creationId xmlns:p14="http://schemas.microsoft.com/office/powerpoint/2010/main" val="25387006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1" u="sng" dirty="0">
                <a:solidFill>
                  <a:srgbClr val="C00000"/>
                </a:solidFill>
                <a:effectLst/>
              </a:rPr>
              <a:t>Tk4:</a:t>
            </a:r>
            <a:r>
              <a:rPr lang="en-US" sz="6600" b="1" dirty="0">
                <a:solidFill>
                  <a:srgbClr val="002060"/>
                </a:solidFill>
                <a:effectLst/>
              </a:rPr>
              <a:t> </a:t>
            </a:r>
            <a:r>
              <a:rPr lang="vi-VN" sz="6000" b="1" dirty="0">
                <a:solidFill>
                  <a:srgbClr val="002060"/>
                </a:solidFill>
                <a:effectLst/>
              </a:rPr>
              <a:t>Sẽ phục bái Chúa là hết những ai đã an giấc thiên thu sẽ phục suy trước tôn nhan Ngài hết những người đã trở về nơi bụi đất.</a:t>
            </a:r>
            <a:endParaRPr lang="en-US" sz="6600" b="1" dirty="0">
              <a:solidFill>
                <a:srgbClr val="002060"/>
              </a:solidFill>
              <a:effectLst/>
            </a:endParaRPr>
          </a:p>
        </p:txBody>
      </p:sp>
    </p:spTree>
    <p:extLst>
      <p:ext uri="{BB962C8B-B14F-4D97-AF65-F5344CB8AC3E}">
        <p14:creationId xmlns:p14="http://schemas.microsoft.com/office/powerpoint/2010/main" val="20262162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600" b="1" u="sng" dirty="0">
                <a:solidFill>
                  <a:srgbClr val="C00000"/>
                </a:solidFill>
                <a:effectLst/>
              </a:rPr>
              <a:t>Tk5:</a:t>
            </a:r>
            <a:r>
              <a:rPr lang="en-US" sz="5600" b="1" dirty="0">
                <a:solidFill>
                  <a:srgbClr val="002060"/>
                </a:solidFill>
                <a:effectLst/>
              </a:rPr>
              <a:t> </a:t>
            </a:r>
            <a:r>
              <a:rPr lang="en-US" sz="5600" b="1" dirty="0" err="1">
                <a:solidFill>
                  <a:srgbClr val="002060"/>
                </a:solidFill>
                <a:effectLst/>
              </a:rPr>
              <a:t>Thiên</a:t>
            </a:r>
            <a:r>
              <a:rPr lang="en-US" sz="5600" b="1" dirty="0">
                <a:solidFill>
                  <a:srgbClr val="002060"/>
                </a:solidFill>
                <a:effectLst/>
              </a:rPr>
              <a:t> </a:t>
            </a:r>
            <a:r>
              <a:rPr lang="en-US" sz="5600" b="1" dirty="0" err="1">
                <a:solidFill>
                  <a:srgbClr val="002060"/>
                </a:solidFill>
                <a:effectLst/>
              </a:rPr>
              <a:t>hạ</a:t>
            </a:r>
            <a:r>
              <a:rPr lang="en-US" sz="5600" b="1" dirty="0">
                <a:solidFill>
                  <a:srgbClr val="002060"/>
                </a:solidFill>
                <a:effectLst/>
              </a:rPr>
              <a:t> </a:t>
            </a:r>
            <a:r>
              <a:rPr lang="en-US" sz="5600" b="1" dirty="0" err="1">
                <a:solidFill>
                  <a:srgbClr val="002060"/>
                </a:solidFill>
                <a:effectLst/>
              </a:rPr>
              <a:t>sẽ</a:t>
            </a:r>
            <a:r>
              <a:rPr lang="en-US" sz="5600" b="1" dirty="0">
                <a:solidFill>
                  <a:srgbClr val="002060"/>
                </a:solidFill>
                <a:effectLst/>
              </a:rPr>
              <a:t> </a:t>
            </a:r>
            <a:r>
              <a:rPr lang="en-US" sz="5600" b="1" dirty="0" err="1">
                <a:solidFill>
                  <a:srgbClr val="002060"/>
                </a:solidFill>
                <a:effectLst/>
              </a:rPr>
              <a:t>nói</a:t>
            </a:r>
            <a:r>
              <a:rPr lang="en-US" sz="5600" b="1" dirty="0">
                <a:solidFill>
                  <a:srgbClr val="002060"/>
                </a:solidFill>
                <a:effectLst/>
              </a:rPr>
              <a:t> </a:t>
            </a:r>
            <a:r>
              <a:rPr lang="en-US" sz="5600" b="1" dirty="0" err="1">
                <a:solidFill>
                  <a:srgbClr val="002060"/>
                </a:solidFill>
                <a:effectLst/>
              </a:rPr>
              <a:t>về</a:t>
            </a:r>
            <a:r>
              <a:rPr lang="en-US" sz="5600" b="1" dirty="0">
                <a:solidFill>
                  <a:srgbClr val="002060"/>
                </a:solidFill>
                <a:effectLst/>
              </a:rPr>
              <a:t> </a:t>
            </a:r>
            <a:r>
              <a:rPr lang="en-US" sz="5600" b="1" dirty="0" err="1">
                <a:solidFill>
                  <a:srgbClr val="002060"/>
                </a:solidFill>
                <a:effectLst/>
              </a:rPr>
              <a:t>Chúa</a:t>
            </a:r>
            <a:r>
              <a:rPr lang="en-US" sz="5600" b="1" dirty="0">
                <a:solidFill>
                  <a:srgbClr val="002060"/>
                </a:solidFill>
                <a:effectLst/>
              </a:rPr>
              <a:t> </a:t>
            </a:r>
            <a:r>
              <a:rPr lang="en-US" sz="5600" b="1" dirty="0" err="1">
                <a:solidFill>
                  <a:srgbClr val="002060"/>
                </a:solidFill>
                <a:effectLst/>
              </a:rPr>
              <a:t>mãi</a:t>
            </a:r>
            <a:r>
              <a:rPr lang="en-US" sz="5600" b="1" dirty="0">
                <a:solidFill>
                  <a:srgbClr val="002060"/>
                </a:solidFill>
                <a:effectLst/>
              </a:rPr>
              <a:t> </a:t>
            </a:r>
            <a:r>
              <a:rPr lang="en-US" sz="5600" b="1" dirty="0" err="1">
                <a:solidFill>
                  <a:srgbClr val="002060"/>
                </a:solidFill>
                <a:effectLst/>
              </a:rPr>
              <a:t>cho</a:t>
            </a:r>
            <a:r>
              <a:rPr lang="en-US" sz="5600" b="1" dirty="0">
                <a:solidFill>
                  <a:srgbClr val="002060"/>
                </a:solidFill>
                <a:effectLst/>
              </a:rPr>
              <a:t> </a:t>
            </a:r>
            <a:r>
              <a:rPr lang="en-US" sz="5600" b="1" dirty="0" err="1">
                <a:solidFill>
                  <a:srgbClr val="002060"/>
                </a:solidFill>
                <a:effectLst/>
              </a:rPr>
              <a:t>đoàn</a:t>
            </a:r>
            <a:r>
              <a:rPr lang="en-US" sz="5600" b="1" dirty="0">
                <a:solidFill>
                  <a:srgbClr val="002060"/>
                </a:solidFill>
                <a:effectLst/>
              </a:rPr>
              <a:t> con </a:t>
            </a:r>
            <a:r>
              <a:rPr lang="en-US" sz="5600" b="1" dirty="0" err="1">
                <a:solidFill>
                  <a:srgbClr val="002060"/>
                </a:solidFill>
                <a:effectLst/>
              </a:rPr>
              <a:t>cháu</a:t>
            </a:r>
            <a:r>
              <a:rPr lang="en-US" sz="5600" b="1" dirty="0">
                <a:solidFill>
                  <a:srgbClr val="002060"/>
                </a:solidFill>
                <a:effectLst/>
              </a:rPr>
              <a:t> </a:t>
            </a:r>
            <a:r>
              <a:rPr lang="en-US" sz="5600" b="1" dirty="0" err="1">
                <a:solidFill>
                  <a:srgbClr val="002060"/>
                </a:solidFill>
                <a:effectLst/>
              </a:rPr>
              <a:t>mai</a:t>
            </a:r>
            <a:r>
              <a:rPr lang="en-US" sz="5600" b="1" dirty="0">
                <a:solidFill>
                  <a:srgbClr val="002060"/>
                </a:solidFill>
                <a:effectLst/>
              </a:rPr>
              <a:t> </a:t>
            </a:r>
            <a:r>
              <a:rPr lang="en-US" sz="5600" b="1" dirty="0" err="1">
                <a:solidFill>
                  <a:srgbClr val="002060"/>
                </a:solidFill>
                <a:effectLst/>
              </a:rPr>
              <a:t>sau</a:t>
            </a:r>
            <a:r>
              <a:rPr lang="en-US" sz="5600" b="1" dirty="0">
                <a:solidFill>
                  <a:srgbClr val="002060"/>
                </a:solidFill>
                <a:effectLst/>
              </a:rPr>
              <a:t>. Cho </a:t>
            </a:r>
            <a:r>
              <a:rPr lang="en-US" sz="5600" b="1" dirty="0" err="1">
                <a:solidFill>
                  <a:srgbClr val="002060"/>
                </a:solidFill>
                <a:effectLst/>
              </a:rPr>
              <a:t>hậu</a:t>
            </a:r>
            <a:r>
              <a:rPr lang="en-US" sz="5600" b="1" dirty="0">
                <a:solidFill>
                  <a:srgbClr val="002060"/>
                </a:solidFill>
                <a:effectLst/>
              </a:rPr>
              <a:t> </a:t>
            </a:r>
            <a:r>
              <a:rPr lang="en-US" sz="5600" b="1" dirty="0" err="1">
                <a:solidFill>
                  <a:srgbClr val="002060"/>
                </a:solidFill>
                <a:effectLst/>
              </a:rPr>
              <a:t>sinh</a:t>
            </a:r>
            <a:r>
              <a:rPr lang="en-US" sz="5600" b="1" dirty="0">
                <a:solidFill>
                  <a:srgbClr val="002060"/>
                </a:solidFill>
                <a:effectLst/>
              </a:rPr>
              <a:t> </a:t>
            </a:r>
            <a:r>
              <a:rPr lang="en-US" sz="5600" b="1" dirty="0" err="1">
                <a:solidFill>
                  <a:srgbClr val="002060"/>
                </a:solidFill>
                <a:effectLst/>
              </a:rPr>
              <a:t>biết</a:t>
            </a:r>
            <a:r>
              <a:rPr lang="en-US" sz="5600" b="1" dirty="0">
                <a:solidFill>
                  <a:srgbClr val="002060"/>
                </a:solidFill>
                <a:effectLst/>
              </a:rPr>
              <a:t> </a:t>
            </a:r>
            <a:r>
              <a:rPr lang="en-US" sz="5600" b="1" dirty="0" err="1">
                <a:solidFill>
                  <a:srgbClr val="002060"/>
                </a:solidFill>
                <a:effectLst/>
              </a:rPr>
              <a:t>Chúa</a:t>
            </a:r>
            <a:r>
              <a:rPr lang="en-US" sz="5600" b="1" dirty="0">
                <a:solidFill>
                  <a:srgbClr val="002060"/>
                </a:solidFill>
                <a:effectLst/>
              </a:rPr>
              <a:t> </a:t>
            </a:r>
            <a:r>
              <a:rPr lang="en-US" sz="5600" b="1" dirty="0" err="1">
                <a:solidFill>
                  <a:srgbClr val="002060"/>
                </a:solidFill>
                <a:effectLst/>
              </a:rPr>
              <a:t>công</a:t>
            </a:r>
            <a:r>
              <a:rPr lang="en-US" sz="5600" b="1" dirty="0">
                <a:solidFill>
                  <a:srgbClr val="002060"/>
                </a:solidFill>
                <a:effectLst/>
              </a:rPr>
              <a:t> </a:t>
            </a:r>
            <a:r>
              <a:rPr lang="en-US" sz="5600" b="1" dirty="0" err="1">
                <a:solidFill>
                  <a:srgbClr val="002060"/>
                </a:solidFill>
                <a:effectLst/>
              </a:rPr>
              <a:t>bình</a:t>
            </a:r>
            <a:r>
              <a:rPr lang="en-US" sz="5600" b="1" dirty="0">
                <a:solidFill>
                  <a:srgbClr val="002060"/>
                </a:solidFill>
                <a:effectLst/>
              </a:rPr>
              <a:t>, </a:t>
            </a:r>
            <a:r>
              <a:rPr lang="en-US" sz="5600" b="1" dirty="0" err="1">
                <a:solidFill>
                  <a:srgbClr val="002060"/>
                </a:solidFill>
                <a:effectLst/>
              </a:rPr>
              <a:t>chính</a:t>
            </a:r>
            <a:r>
              <a:rPr lang="en-US" sz="5600" b="1" dirty="0">
                <a:solidFill>
                  <a:srgbClr val="002060"/>
                </a:solidFill>
                <a:effectLst/>
              </a:rPr>
              <a:t> </a:t>
            </a:r>
            <a:r>
              <a:rPr lang="en-US" sz="5600" b="1" dirty="0" err="1">
                <a:solidFill>
                  <a:srgbClr val="002060"/>
                </a:solidFill>
                <a:effectLst/>
              </a:rPr>
              <a:t>tay</a:t>
            </a:r>
            <a:r>
              <a:rPr lang="en-US" sz="5600" b="1" dirty="0">
                <a:solidFill>
                  <a:srgbClr val="002060"/>
                </a:solidFill>
                <a:effectLst/>
              </a:rPr>
              <a:t> </a:t>
            </a:r>
            <a:r>
              <a:rPr lang="en-US" sz="5600" b="1" dirty="0" err="1">
                <a:solidFill>
                  <a:srgbClr val="002060"/>
                </a:solidFill>
                <a:effectLst/>
              </a:rPr>
              <a:t>Ngài</a:t>
            </a:r>
            <a:r>
              <a:rPr lang="en-US" sz="5600" b="1" dirty="0">
                <a:solidFill>
                  <a:srgbClr val="002060"/>
                </a:solidFill>
                <a:effectLst/>
              </a:rPr>
              <a:t> </a:t>
            </a:r>
            <a:r>
              <a:rPr lang="en-US" sz="5600" b="1" dirty="0" err="1">
                <a:solidFill>
                  <a:srgbClr val="002060"/>
                </a:solidFill>
                <a:effectLst/>
              </a:rPr>
              <a:t>đã</a:t>
            </a:r>
            <a:r>
              <a:rPr lang="en-US" sz="5600" b="1" dirty="0">
                <a:solidFill>
                  <a:srgbClr val="002060"/>
                </a:solidFill>
                <a:effectLst/>
              </a:rPr>
              <a:t> </a:t>
            </a:r>
            <a:r>
              <a:rPr lang="en-US" sz="5600" b="1" dirty="0" err="1">
                <a:solidFill>
                  <a:srgbClr val="002060"/>
                </a:solidFill>
                <a:effectLst/>
              </a:rPr>
              <a:t>thực</a:t>
            </a:r>
            <a:r>
              <a:rPr lang="en-US" sz="5600" b="1" dirty="0">
                <a:solidFill>
                  <a:srgbClr val="002060"/>
                </a:solidFill>
                <a:effectLst/>
              </a:rPr>
              <a:t> </a:t>
            </a:r>
            <a:r>
              <a:rPr lang="en-US" sz="5600" b="1" dirty="0" err="1">
                <a:solidFill>
                  <a:srgbClr val="002060"/>
                </a:solidFill>
                <a:effectLst/>
              </a:rPr>
              <a:t>hiện</a:t>
            </a:r>
            <a:r>
              <a:rPr lang="en-US" sz="5600" b="1" dirty="0">
                <a:solidFill>
                  <a:srgbClr val="002060"/>
                </a:solidFill>
                <a:effectLst/>
              </a:rPr>
              <a:t> bao </a:t>
            </a:r>
            <a:r>
              <a:rPr lang="en-US" sz="5600" b="1" dirty="0" err="1">
                <a:solidFill>
                  <a:srgbClr val="002060"/>
                </a:solidFill>
                <a:effectLst/>
              </a:rPr>
              <a:t>việc</a:t>
            </a:r>
            <a:r>
              <a:rPr lang="en-US" sz="5600" b="1" dirty="0">
                <a:solidFill>
                  <a:srgbClr val="002060"/>
                </a:solidFill>
                <a:effectLst/>
              </a:rPr>
              <a:t> </a:t>
            </a:r>
            <a:r>
              <a:rPr lang="en-US" sz="5600" b="1" dirty="0" err="1">
                <a:solidFill>
                  <a:srgbClr val="002060"/>
                </a:solidFill>
                <a:effectLst/>
              </a:rPr>
              <a:t>đó</a:t>
            </a:r>
            <a:r>
              <a:rPr lang="en-US" sz="5600" b="1" dirty="0">
                <a:solidFill>
                  <a:srgbClr val="002060"/>
                </a:solidFill>
                <a:effectLst/>
              </a:rPr>
              <a:t>.</a:t>
            </a:r>
          </a:p>
        </p:txBody>
      </p:sp>
    </p:spTree>
    <p:extLst>
      <p:ext uri="{BB962C8B-B14F-4D97-AF65-F5344CB8AC3E}">
        <p14:creationId xmlns:p14="http://schemas.microsoft.com/office/powerpoint/2010/main" val="5843612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1" u="sng" dirty="0" err="1">
                <a:solidFill>
                  <a:srgbClr val="C00000"/>
                </a:solidFill>
                <a:effectLst/>
              </a:rPr>
              <a:t>Đk</a:t>
            </a:r>
            <a:r>
              <a:rPr lang="en-US" sz="6600" b="1" u="sng" dirty="0">
                <a:solidFill>
                  <a:srgbClr val="C00000"/>
                </a:solidFill>
                <a:effectLst/>
              </a:rPr>
              <a:t>:</a:t>
            </a:r>
            <a:r>
              <a:rPr lang="en-US" sz="6600" b="1" dirty="0">
                <a:solidFill>
                  <a:srgbClr val="002060"/>
                </a:solidFill>
                <a:effectLst/>
              </a:rPr>
              <a:t> </a:t>
            </a:r>
            <a:r>
              <a:rPr lang="en-US" sz="7200" b="1" dirty="0" err="1">
                <a:solidFill>
                  <a:srgbClr val="002060"/>
                </a:solidFill>
                <a:effectLst/>
              </a:rPr>
              <a:t>Lạy</a:t>
            </a:r>
            <a:r>
              <a:rPr lang="en-US" sz="7200" b="1" dirty="0">
                <a:solidFill>
                  <a:srgbClr val="002060"/>
                </a:solidFill>
                <a:effectLst/>
              </a:rPr>
              <a:t> </a:t>
            </a:r>
            <a:r>
              <a:rPr lang="en-US" sz="7200" b="1" dirty="0" err="1">
                <a:solidFill>
                  <a:srgbClr val="002060"/>
                </a:solidFill>
                <a:effectLst/>
              </a:rPr>
              <a:t>Chúa</a:t>
            </a:r>
            <a:r>
              <a:rPr lang="en-US" sz="7200" b="1" dirty="0">
                <a:solidFill>
                  <a:srgbClr val="002060"/>
                </a:solidFill>
                <a:effectLst/>
              </a:rPr>
              <a:t> </a:t>
            </a:r>
            <a:r>
              <a:rPr lang="en-US" sz="7200" b="1" dirty="0" err="1">
                <a:solidFill>
                  <a:srgbClr val="002060"/>
                </a:solidFill>
                <a:effectLst/>
              </a:rPr>
              <a:t>vì</a:t>
            </a:r>
            <a:r>
              <a:rPr lang="en-US" sz="7200" b="1" dirty="0">
                <a:solidFill>
                  <a:srgbClr val="002060"/>
                </a:solidFill>
                <a:effectLst/>
              </a:rPr>
              <a:t> </a:t>
            </a:r>
            <a:r>
              <a:rPr lang="en-US" sz="7200" b="1" dirty="0" err="1">
                <a:solidFill>
                  <a:srgbClr val="002060"/>
                </a:solidFill>
                <a:effectLst/>
              </a:rPr>
              <a:t>Chúa</a:t>
            </a:r>
            <a:r>
              <a:rPr lang="en-US" sz="7200" b="1" dirty="0">
                <a:solidFill>
                  <a:srgbClr val="002060"/>
                </a:solidFill>
                <a:effectLst/>
              </a:rPr>
              <a:t> </a:t>
            </a:r>
            <a:r>
              <a:rPr lang="en-US" sz="7200" b="1" dirty="0" err="1">
                <a:solidFill>
                  <a:srgbClr val="002060"/>
                </a:solidFill>
                <a:effectLst/>
              </a:rPr>
              <a:t>mà</a:t>
            </a:r>
            <a:r>
              <a:rPr lang="en-US" sz="7200" b="1" dirty="0">
                <a:solidFill>
                  <a:srgbClr val="002060"/>
                </a:solidFill>
                <a:effectLst/>
              </a:rPr>
              <a:t> </a:t>
            </a:r>
            <a:r>
              <a:rPr lang="en-US" sz="7200" b="1" dirty="0" err="1">
                <a:solidFill>
                  <a:srgbClr val="002060"/>
                </a:solidFill>
                <a:effectLst/>
              </a:rPr>
              <a:t>lời</a:t>
            </a:r>
            <a:r>
              <a:rPr lang="en-US" sz="7200" b="1" dirty="0">
                <a:solidFill>
                  <a:srgbClr val="002060"/>
                </a:solidFill>
                <a:effectLst/>
              </a:rPr>
              <a:t> con ca </a:t>
            </a:r>
            <a:r>
              <a:rPr lang="en-US" sz="7200" b="1" dirty="0" err="1">
                <a:solidFill>
                  <a:srgbClr val="002060"/>
                </a:solidFill>
                <a:effectLst/>
              </a:rPr>
              <a:t>ngợi</a:t>
            </a:r>
            <a:r>
              <a:rPr lang="en-US" sz="7200" b="1" dirty="0">
                <a:solidFill>
                  <a:srgbClr val="002060"/>
                </a:solidFill>
                <a:effectLst/>
              </a:rPr>
              <a:t> </a:t>
            </a:r>
            <a:r>
              <a:rPr lang="en-US" sz="7200" b="1" dirty="0" err="1">
                <a:solidFill>
                  <a:srgbClr val="002060"/>
                </a:solidFill>
                <a:effectLst/>
              </a:rPr>
              <a:t>đã</a:t>
            </a:r>
            <a:r>
              <a:rPr lang="en-US" sz="7200" b="1" dirty="0">
                <a:solidFill>
                  <a:srgbClr val="002060"/>
                </a:solidFill>
                <a:effectLst/>
              </a:rPr>
              <a:t> </a:t>
            </a:r>
            <a:r>
              <a:rPr lang="en-US" sz="7200" b="1" dirty="0" err="1">
                <a:solidFill>
                  <a:srgbClr val="002060"/>
                </a:solidFill>
                <a:effectLst/>
              </a:rPr>
              <a:t>vang</a:t>
            </a:r>
            <a:r>
              <a:rPr lang="en-US" sz="7200" b="1" dirty="0">
                <a:solidFill>
                  <a:srgbClr val="002060"/>
                </a:solidFill>
                <a:effectLst/>
              </a:rPr>
              <a:t> </a:t>
            </a:r>
            <a:r>
              <a:rPr lang="en-US" sz="7200" b="1" dirty="0" err="1">
                <a:solidFill>
                  <a:srgbClr val="002060"/>
                </a:solidFill>
                <a:effectLst/>
              </a:rPr>
              <a:t>lên</a:t>
            </a:r>
            <a:r>
              <a:rPr lang="en-US" sz="7200" b="1" dirty="0">
                <a:solidFill>
                  <a:srgbClr val="002060"/>
                </a:solidFill>
                <a:effectLst/>
              </a:rPr>
              <a:t> </a:t>
            </a:r>
            <a:r>
              <a:rPr lang="en-US" sz="7200" b="1" dirty="0" err="1">
                <a:solidFill>
                  <a:srgbClr val="002060"/>
                </a:solidFill>
                <a:effectLst/>
              </a:rPr>
              <a:t>trong</a:t>
            </a:r>
            <a:r>
              <a:rPr lang="en-US" sz="7200" b="1" dirty="0">
                <a:solidFill>
                  <a:srgbClr val="002060"/>
                </a:solidFill>
                <a:effectLst/>
              </a:rPr>
              <a:t> </a:t>
            </a:r>
            <a:r>
              <a:rPr lang="en-US" sz="7200" b="1" dirty="0" err="1">
                <a:solidFill>
                  <a:srgbClr val="002060"/>
                </a:solidFill>
                <a:effectLst/>
              </a:rPr>
              <a:t>công</a:t>
            </a:r>
            <a:r>
              <a:rPr lang="en-US" sz="7200" b="1" dirty="0">
                <a:solidFill>
                  <a:srgbClr val="002060"/>
                </a:solidFill>
                <a:effectLst/>
              </a:rPr>
              <a:t> </a:t>
            </a:r>
            <a:r>
              <a:rPr lang="en-US" sz="7200" b="1" dirty="0" err="1">
                <a:solidFill>
                  <a:srgbClr val="002060"/>
                </a:solidFill>
                <a:effectLst/>
              </a:rPr>
              <a:t>hội</a:t>
            </a:r>
            <a:r>
              <a:rPr lang="en-US" sz="7200" b="1" dirty="0">
                <a:solidFill>
                  <a:srgbClr val="002060"/>
                </a:solidFill>
                <a:effectLst/>
              </a:rPr>
              <a:t>.</a:t>
            </a:r>
            <a:endParaRPr lang="en-US" sz="6600" b="1" dirty="0">
              <a:solidFill>
                <a:srgbClr val="002060"/>
              </a:solidFill>
              <a:effectLst/>
            </a:endParaRPr>
          </a:p>
        </p:txBody>
      </p:sp>
    </p:spTree>
    <p:extLst>
      <p:ext uri="{BB962C8B-B14F-4D97-AF65-F5344CB8AC3E}">
        <p14:creationId xmlns:p14="http://schemas.microsoft.com/office/powerpoint/2010/main" val="41565733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047750"/>
            <a:ext cx="9144000" cy="3352800"/>
          </a:xfrm>
        </p:spPr>
        <p:txBody>
          <a:bodyPr>
            <a:noAutofit/>
          </a:bodyPr>
          <a:lstStyle/>
          <a:p>
            <a:pPr algn="just"/>
            <a:r>
              <a:rPr lang="en-US" sz="5400" b="1" dirty="0" err="1">
                <a:solidFill>
                  <a:srgbClr val="002060"/>
                </a:solidFill>
                <a:effectLst/>
              </a:rPr>
              <a:t>Chúa</a:t>
            </a:r>
            <a:r>
              <a:rPr lang="en-US" sz="5400" b="1" dirty="0">
                <a:solidFill>
                  <a:srgbClr val="002060"/>
                </a:solidFill>
                <a:effectLst/>
              </a:rPr>
              <a:t> </a:t>
            </a:r>
            <a:r>
              <a:rPr lang="en-US" sz="5400" b="1" dirty="0" err="1">
                <a:solidFill>
                  <a:srgbClr val="002060"/>
                </a:solidFill>
                <a:effectLst/>
              </a:rPr>
              <a:t>nói</a:t>
            </a:r>
            <a:r>
              <a:rPr lang="en-US" sz="5400" b="1" dirty="0">
                <a:solidFill>
                  <a:srgbClr val="002060"/>
                </a:solidFill>
                <a:effectLst/>
              </a:rPr>
              <a:t>: </a:t>
            </a:r>
            <a:r>
              <a:rPr lang="en-US" sz="5400" b="1" dirty="0" err="1">
                <a:solidFill>
                  <a:srgbClr val="002060"/>
                </a:solidFill>
                <a:effectLst/>
              </a:rPr>
              <a:t>Các</a:t>
            </a:r>
            <a:r>
              <a:rPr lang="en-US" sz="5400" b="1" dirty="0">
                <a:solidFill>
                  <a:srgbClr val="002060"/>
                </a:solidFill>
                <a:effectLst/>
              </a:rPr>
              <a:t> con </a:t>
            </a:r>
            <a:r>
              <a:rPr lang="en-US" sz="5400" b="1" dirty="0" err="1">
                <a:solidFill>
                  <a:srgbClr val="002060"/>
                </a:solidFill>
                <a:effectLst/>
              </a:rPr>
              <a:t>hãy</a:t>
            </a:r>
            <a:r>
              <a:rPr lang="en-US" sz="5400" b="1" dirty="0">
                <a:solidFill>
                  <a:srgbClr val="002060"/>
                </a:solidFill>
                <a:effectLst/>
              </a:rPr>
              <a:t> ở </a:t>
            </a:r>
            <a:r>
              <a:rPr lang="en-US" sz="5400" b="1" dirty="0" err="1">
                <a:solidFill>
                  <a:srgbClr val="002060"/>
                </a:solidFill>
                <a:effectLst/>
              </a:rPr>
              <a:t>trong</a:t>
            </a:r>
            <a:r>
              <a:rPr lang="en-US" sz="5400" b="1" dirty="0">
                <a:solidFill>
                  <a:srgbClr val="002060"/>
                </a:solidFill>
                <a:effectLst/>
              </a:rPr>
              <a:t> </a:t>
            </a:r>
            <a:r>
              <a:rPr lang="en-US" sz="5400" b="1" dirty="0" err="1">
                <a:solidFill>
                  <a:srgbClr val="002060"/>
                </a:solidFill>
                <a:effectLst/>
              </a:rPr>
              <a:t>Thầy</a:t>
            </a:r>
            <a:r>
              <a:rPr lang="en-US" sz="5400" b="1" dirty="0">
                <a:solidFill>
                  <a:srgbClr val="002060"/>
                </a:solidFill>
                <a:effectLst/>
              </a:rPr>
              <a:t> </a:t>
            </a:r>
            <a:r>
              <a:rPr lang="en-US" sz="5400" b="1" dirty="0" err="1">
                <a:solidFill>
                  <a:srgbClr val="002060"/>
                </a:solidFill>
                <a:effectLst/>
              </a:rPr>
              <a:t>và</a:t>
            </a:r>
            <a:r>
              <a:rPr lang="en-US" sz="5400" b="1" dirty="0">
                <a:solidFill>
                  <a:srgbClr val="002060"/>
                </a:solidFill>
                <a:effectLst/>
              </a:rPr>
              <a:t> </a:t>
            </a:r>
            <a:r>
              <a:rPr lang="en-US" sz="5400" b="1" dirty="0" err="1">
                <a:solidFill>
                  <a:srgbClr val="002060"/>
                </a:solidFill>
                <a:effectLst/>
              </a:rPr>
              <a:t>Thầy</a:t>
            </a:r>
            <a:r>
              <a:rPr lang="en-US" sz="5400" b="1" dirty="0">
                <a:solidFill>
                  <a:srgbClr val="002060"/>
                </a:solidFill>
                <a:effectLst/>
              </a:rPr>
              <a:t> ở </a:t>
            </a:r>
            <a:r>
              <a:rPr lang="en-US" sz="5400" b="1" dirty="0" err="1">
                <a:solidFill>
                  <a:srgbClr val="002060"/>
                </a:solidFill>
                <a:effectLst/>
              </a:rPr>
              <a:t>trong</a:t>
            </a:r>
            <a:r>
              <a:rPr lang="en-US" sz="5400" b="1" dirty="0">
                <a:solidFill>
                  <a:srgbClr val="002060"/>
                </a:solidFill>
                <a:effectLst/>
              </a:rPr>
              <a:t> </a:t>
            </a:r>
            <a:r>
              <a:rPr lang="en-US" sz="5400" b="1" dirty="0" err="1">
                <a:solidFill>
                  <a:srgbClr val="002060"/>
                </a:solidFill>
                <a:effectLst/>
              </a:rPr>
              <a:t>các</a:t>
            </a:r>
            <a:r>
              <a:rPr lang="en-US" sz="5400" b="1" dirty="0">
                <a:solidFill>
                  <a:srgbClr val="002060"/>
                </a:solidFill>
                <a:effectLst/>
              </a:rPr>
              <a:t> con. Ai ở </a:t>
            </a:r>
            <a:r>
              <a:rPr lang="en-US" sz="5400" b="1" dirty="0" err="1">
                <a:solidFill>
                  <a:srgbClr val="002060"/>
                </a:solidFill>
                <a:effectLst/>
              </a:rPr>
              <a:t>trong</a:t>
            </a:r>
            <a:r>
              <a:rPr lang="en-US" sz="5400" b="1" dirty="0">
                <a:solidFill>
                  <a:srgbClr val="002060"/>
                </a:solidFill>
                <a:effectLst/>
              </a:rPr>
              <a:t> </a:t>
            </a:r>
            <a:r>
              <a:rPr lang="en-US" sz="5400" b="1" dirty="0" err="1">
                <a:solidFill>
                  <a:srgbClr val="002060"/>
                </a:solidFill>
                <a:effectLst/>
              </a:rPr>
              <a:t>Thầy</a:t>
            </a:r>
            <a:r>
              <a:rPr lang="en-US" sz="5400" b="1" dirty="0">
                <a:solidFill>
                  <a:srgbClr val="002060"/>
                </a:solidFill>
                <a:effectLst/>
              </a:rPr>
              <a:t> </a:t>
            </a:r>
            <a:r>
              <a:rPr lang="en-US" sz="5400" b="1" dirty="0" err="1">
                <a:solidFill>
                  <a:srgbClr val="002060"/>
                </a:solidFill>
                <a:effectLst/>
              </a:rPr>
              <a:t>sẽ</a:t>
            </a:r>
            <a:r>
              <a:rPr lang="en-US" sz="5400" b="1" dirty="0">
                <a:solidFill>
                  <a:srgbClr val="002060"/>
                </a:solidFill>
                <a:effectLst/>
              </a:rPr>
              <a:t> </a:t>
            </a:r>
            <a:r>
              <a:rPr lang="en-US" sz="5400" b="1" dirty="0" err="1">
                <a:solidFill>
                  <a:srgbClr val="002060"/>
                </a:solidFill>
                <a:effectLst/>
              </a:rPr>
              <a:t>sinh</a:t>
            </a:r>
            <a:r>
              <a:rPr lang="en-US" sz="5400" b="1" dirty="0">
                <a:solidFill>
                  <a:srgbClr val="002060"/>
                </a:solidFill>
                <a:effectLst/>
              </a:rPr>
              <a:t> </a:t>
            </a:r>
            <a:r>
              <a:rPr lang="en-US" sz="5400" b="1" dirty="0" err="1">
                <a:solidFill>
                  <a:srgbClr val="002060"/>
                </a:solidFill>
                <a:effectLst/>
              </a:rPr>
              <a:t>hoa</a:t>
            </a:r>
            <a:r>
              <a:rPr lang="en-US" sz="5400" b="1" dirty="0">
                <a:solidFill>
                  <a:srgbClr val="002060"/>
                </a:solidFill>
                <a:effectLst/>
              </a:rPr>
              <a:t> </a:t>
            </a:r>
            <a:r>
              <a:rPr lang="en-US" sz="5400" b="1" dirty="0" err="1">
                <a:solidFill>
                  <a:srgbClr val="002060"/>
                </a:solidFill>
                <a:effectLst/>
              </a:rPr>
              <a:t>trái</a:t>
            </a:r>
            <a:r>
              <a:rPr lang="en-US" sz="5400" b="1" dirty="0">
                <a:solidFill>
                  <a:srgbClr val="002060"/>
                </a:solidFill>
                <a:effectLst/>
              </a:rPr>
              <a:t> </a:t>
            </a:r>
            <a:r>
              <a:rPr lang="en-US" sz="5400" b="1" dirty="0" err="1">
                <a:solidFill>
                  <a:srgbClr val="002060"/>
                </a:solidFill>
                <a:effectLst/>
              </a:rPr>
              <a:t>ngàn</a:t>
            </a:r>
            <a:r>
              <a:rPr lang="en-US" sz="5400" b="1" dirty="0">
                <a:solidFill>
                  <a:srgbClr val="002060"/>
                </a:solidFill>
                <a:effectLst/>
              </a:rPr>
              <a:t> </a:t>
            </a:r>
            <a:r>
              <a:rPr lang="en-US" sz="5400" b="1" dirty="0" err="1">
                <a:solidFill>
                  <a:srgbClr val="002060"/>
                </a:solidFill>
                <a:effectLst/>
              </a:rPr>
              <a:t>muôn</a:t>
            </a:r>
            <a:r>
              <a:rPr lang="en-US" sz="5400" b="1" dirty="0">
                <a:solidFill>
                  <a:srgbClr val="002060"/>
                </a:solidFill>
                <a:effectLst/>
              </a:rPr>
              <a:t>. </a:t>
            </a:r>
            <a:endParaRPr lang="en-US" sz="6600" b="1" dirty="0">
              <a:solidFill>
                <a:srgbClr val="002060"/>
              </a:solidFill>
              <a:effectLst/>
            </a:endParaRPr>
          </a:p>
        </p:txBody>
      </p:sp>
      <p:sp>
        <p:nvSpPr>
          <p:cNvPr id="3" name="Rectangle 2"/>
          <p:cNvSpPr/>
          <p:nvPr/>
        </p:nvSpPr>
        <p:spPr>
          <a:xfrm>
            <a:off x="76200" y="133350"/>
            <a:ext cx="4191000" cy="646331"/>
          </a:xfrm>
          <a:prstGeom prst="rect">
            <a:avLst/>
          </a:prstGeom>
        </p:spPr>
        <p:txBody>
          <a:bodyPr wrap="square">
            <a:spAutoFit/>
          </a:bodyPr>
          <a:lstStyle/>
          <a:p>
            <a:r>
              <a:rPr lang="en-US" sz="3600" b="1" u="sng" dirty="0">
                <a:solidFill>
                  <a:srgbClr val="C00000"/>
                </a:solidFill>
              </a:rPr>
              <a:t>Alleluia-Alleluia: </a:t>
            </a:r>
          </a:p>
        </p:txBody>
      </p:sp>
      <p:sp>
        <p:nvSpPr>
          <p:cNvPr id="4" name="Rectangle 3"/>
          <p:cNvSpPr/>
          <p:nvPr/>
        </p:nvSpPr>
        <p:spPr>
          <a:xfrm>
            <a:off x="6705600" y="4497169"/>
            <a:ext cx="2053767" cy="646331"/>
          </a:xfrm>
          <a:prstGeom prst="rect">
            <a:avLst/>
          </a:prstGeom>
        </p:spPr>
        <p:txBody>
          <a:bodyPr wrap="none">
            <a:spAutoFit/>
          </a:bodyPr>
          <a:lstStyle/>
          <a:p>
            <a:pPr algn="r"/>
            <a:r>
              <a:rPr lang="en-US" sz="3600" b="1" dirty="0">
                <a:solidFill>
                  <a:srgbClr val="C00000"/>
                </a:solidFill>
              </a:rPr>
              <a:t>Alleluia… </a:t>
            </a:r>
          </a:p>
        </p:txBody>
      </p:sp>
    </p:spTree>
    <p:extLst>
      <p:ext uri="{BB962C8B-B14F-4D97-AF65-F5344CB8AC3E}">
        <p14:creationId xmlns:p14="http://schemas.microsoft.com/office/powerpoint/2010/main" val="23202441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r>
              <a:rPr lang="en-US" dirty="0">
                <a:solidFill>
                  <a:srgbClr val="003399"/>
                </a:solidFill>
                <a:effectLst/>
                <a:latin typeface="+mj-lt"/>
              </a:rPr>
              <a:t/>
            </a:r>
            <a:br>
              <a:rPr lang="en-US" dirty="0">
                <a:solidFill>
                  <a:srgbClr val="003399"/>
                </a:solidFill>
                <a:effectLst/>
                <a:latin typeface="+mj-lt"/>
              </a:rPr>
            </a:br>
            <a:endParaRPr lang="en-US" dirty="0">
              <a:solidFill>
                <a:srgbClr val="003399"/>
              </a:solidFill>
              <a:effectLst/>
              <a:latin typeface="+mj-lt"/>
            </a:endParaRPr>
          </a:p>
        </p:txBody>
      </p:sp>
      <p:sp>
        <p:nvSpPr>
          <p:cNvPr id="2051" name="Rectangle 3"/>
          <p:cNvSpPr>
            <a:spLocks noGrp="1" noChangeArrowheads="1"/>
          </p:cNvSpPr>
          <p:nvPr>
            <p:ph type="subTitle" idx="1"/>
          </p:nvPr>
        </p:nvSpPr>
        <p:spPr>
          <a:xfrm>
            <a:off x="0" y="0"/>
            <a:ext cx="9144000" cy="5143500"/>
          </a:xfrm>
        </p:spPr>
        <p:txBody>
          <a:bodyPr anchor="ctr"/>
          <a:lstStyle/>
          <a:p>
            <a:pPr eaLnBrk="1" hangingPunct="1">
              <a:lnSpc>
                <a:spcPct val="120000"/>
              </a:lnSpc>
            </a:pPr>
            <a:endParaRPr lang="en-US" sz="4500" b="1" dirty="0">
              <a:solidFill>
                <a:srgbClr val="FFFF00"/>
              </a:solidFill>
              <a:latin typeface="Tahoma" pitchFamily="34" charset="0"/>
              <a:cs typeface="Tahoma" pitchFamily="34" charset="0"/>
            </a:endParaRPr>
          </a:p>
        </p:txBody>
      </p:sp>
      <p:sp>
        <p:nvSpPr>
          <p:cNvPr id="2052" name="Rectangle 4"/>
          <p:cNvSpPr>
            <a:spLocks noChangeArrowheads="1"/>
          </p:cNvSpPr>
          <p:nvPr/>
        </p:nvSpPr>
        <p:spPr bwMode="auto">
          <a:xfrm>
            <a:off x="3786187" y="16669"/>
            <a:ext cx="2616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350">
                <a:solidFill>
                  <a:srgbClr val="000000"/>
                </a:solidFill>
              </a:rPr>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304800" y="3943350"/>
            <a:ext cx="8839200" cy="1077218"/>
          </a:xfrm>
          <a:prstGeom prst="rect">
            <a:avLst/>
          </a:prstGeom>
          <a:noFill/>
        </p:spPr>
        <p:txBody>
          <a:bodyPr wrap="square" rtlCol="0">
            <a:spAutoFit/>
          </a:bodyPr>
          <a:lstStyle/>
          <a:p>
            <a:r>
              <a:rPr lang="en-US" sz="3200" dirty="0" err="1">
                <a:solidFill>
                  <a:prstClr val="white"/>
                </a:solidFill>
              </a:rPr>
              <a:t>Bài</a:t>
            </a:r>
            <a:r>
              <a:rPr lang="en-US" sz="3200" dirty="0">
                <a:solidFill>
                  <a:prstClr val="white"/>
                </a:solidFill>
              </a:rPr>
              <a:t> </a:t>
            </a:r>
            <a:r>
              <a:rPr lang="en-US" sz="3200" dirty="0" err="1">
                <a:solidFill>
                  <a:prstClr val="white"/>
                </a:solidFill>
              </a:rPr>
              <a:t>Đọc</a:t>
            </a:r>
            <a:r>
              <a:rPr lang="en-US" sz="3200" dirty="0">
                <a:solidFill>
                  <a:prstClr val="white"/>
                </a:solidFill>
              </a:rPr>
              <a:t> </a:t>
            </a:r>
            <a:r>
              <a:rPr lang="en-US" sz="3200" dirty="0" smtClean="0">
                <a:solidFill>
                  <a:prstClr val="white"/>
                </a:solidFill>
              </a:rPr>
              <a:t>2</a:t>
            </a:r>
            <a:endParaRPr lang="en-US" sz="3200" dirty="0">
              <a:solidFill>
                <a:prstClr val="white"/>
              </a:solidFill>
            </a:endParaRPr>
          </a:p>
          <a:p>
            <a:r>
              <a:rPr lang="vi-VN" sz="3200" dirty="0">
                <a:solidFill>
                  <a:prstClr val="white"/>
                </a:solidFill>
              </a:rPr>
              <a:t>Bài trích thư thứ nhất của thánh Gio-an tông đồ.</a:t>
            </a:r>
            <a:endParaRPr lang="en-US" sz="3200" dirty="0">
              <a:solidFill>
                <a:prstClr val="white"/>
              </a:solidFill>
            </a:endParaRPr>
          </a:p>
        </p:txBody>
      </p:sp>
      <p:sp>
        <p:nvSpPr>
          <p:cNvPr id="5" name="TextBox 4"/>
          <p:cNvSpPr txBox="1"/>
          <p:nvPr/>
        </p:nvSpPr>
        <p:spPr>
          <a:xfrm>
            <a:off x="181356" y="895350"/>
            <a:ext cx="8732520" cy="1200329"/>
          </a:xfrm>
          <a:prstGeom prst="rect">
            <a:avLst/>
          </a:prstGeom>
          <a:noFill/>
        </p:spPr>
        <p:txBody>
          <a:bodyPr wrap="square" rtlCol="0">
            <a:spAutoFit/>
          </a:bodyPr>
          <a:lstStyle/>
          <a:p>
            <a:r>
              <a:rPr lang="vi-VN" sz="3600" dirty="0">
                <a:solidFill>
                  <a:srgbClr val="000099"/>
                </a:solidFill>
              </a:rPr>
              <a:t>Đây là điều răn của Chúa : Chúng ta phải tin và phải yêu thương nhau.</a:t>
            </a:r>
            <a:endParaRPr lang="en-US" sz="3600" dirty="0">
              <a:solidFill>
                <a:srgbClr val="000099"/>
              </a:solidFill>
            </a:endParaRPr>
          </a:p>
        </p:txBody>
      </p:sp>
    </p:spTree>
    <p:extLst>
      <p:ext uri="{BB962C8B-B14F-4D97-AF65-F5344CB8AC3E}">
        <p14:creationId xmlns:p14="http://schemas.microsoft.com/office/powerpoint/2010/main" val="41237910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047750"/>
            <a:ext cx="9144000" cy="3352800"/>
          </a:xfrm>
        </p:spPr>
        <p:txBody>
          <a:bodyPr>
            <a:noAutofit/>
          </a:bodyPr>
          <a:lstStyle/>
          <a:p>
            <a:pPr algn="just"/>
            <a:r>
              <a:rPr lang="en-US" sz="5400" b="1" dirty="0" err="1">
                <a:solidFill>
                  <a:srgbClr val="002060"/>
                </a:solidFill>
                <a:effectLst/>
              </a:rPr>
              <a:t>Chúa</a:t>
            </a:r>
            <a:r>
              <a:rPr lang="en-US" sz="5400" b="1" dirty="0">
                <a:solidFill>
                  <a:srgbClr val="002060"/>
                </a:solidFill>
                <a:effectLst/>
              </a:rPr>
              <a:t> </a:t>
            </a:r>
            <a:r>
              <a:rPr lang="en-US" sz="5400" b="1" dirty="0" err="1">
                <a:solidFill>
                  <a:srgbClr val="002060"/>
                </a:solidFill>
                <a:effectLst/>
              </a:rPr>
              <a:t>nói</a:t>
            </a:r>
            <a:r>
              <a:rPr lang="en-US" sz="5400" b="1" dirty="0">
                <a:solidFill>
                  <a:srgbClr val="002060"/>
                </a:solidFill>
                <a:effectLst/>
              </a:rPr>
              <a:t>: </a:t>
            </a:r>
            <a:r>
              <a:rPr lang="en-US" sz="5400" b="1" dirty="0" err="1">
                <a:solidFill>
                  <a:srgbClr val="002060"/>
                </a:solidFill>
                <a:effectLst/>
              </a:rPr>
              <a:t>Các</a:t>
            </a:r>
            <a:r>
              <a:rPr lang="en-US" sz="5400" b="1" dirty="0">
                <a:solidFill>
                  <a:srgbClr val="002060"/>
                </a:solidFill>
                <a:effectLst/>
              </a:rPr>
              <a:t> con </a:t>
            </a:r>
            <a:r>
              <a:rPr lang="en-US" sz="5400" b="1" dirty="0" err="1">
                <a:solidFill>
                  <a:srgbClr val="002060"/>
                </a:solidFill>
                <a:effectLst/>
              </a:rPr>
              <a:t>hãy</a:t>
            </a:r>
            <a:r>
              <a:rPr lang="en-US" sz="5400" b="1" dirty="0">
                <a:solidFill>
                  <a:srgbClr val="002060"/>
                </a:solidFill>
                <a:effectLst/>
              </a:rPr>
              <a:t> ở </a:t>
            </a:r>
            <a:r>
              <a:rPr lang="en-US" sz="5400" b="1" dirty="0" err="1">
                <a:solidFill>
                  <a:srgbClr val="002060"/>
                </a:solidFill>
                <a:effectLst/>
              </a:rPr>
              <a:t>trong</a:t>
            </a:r>
            <a:r>
              <a:rPr lang="en-US" sz="5400" b="1" dirty="0">
                <a:solidFill>
                  <a:srgbClr val="002060"/>
                </a:solidFill>
                <a:effectLst/>
              </a:rPr>
              <a:t> </a:t>
            </a:r>
            <a:r>
              <a:rPr lang="en-US" sz="5400" b="1" dirty="0" err="1">
                <a:solidFill>
                  <a:srgbClr val="002060"/>
                </a:solidFill>
                <a:effectLst/>
              </a:rPr>
              <a:t>Thầy</a:t>
            </a:r>
            <a:r>
              <a:rPr lang="en-US" sz="5400" b="1" dirty="0">
                <a:solidFill>
                  <a:srgbClr val="002060"/>
                </a:solidFill>
                <a:effectLst/>
              </a:rPr>
              <a:t> </a:t>
            </a:r>
            <a:r>
              <a:rPr lang="en-US" sz="5400" b="1" dirty="0" err="1">
                <a:solidFill>
                  <a:srgbClr val="002060"/>
                </a:solidFill>
                <a:effectLst/>
              </a:rPr>
              <a:t>và</a:t>
            </a:r>
            <a:r>
              <a:rPr lang="en-US" sz="5400" b="1" dirty="0">
                <a:solidFill>
                  <a:srgbClr val="002060"/>
                </a:solidFill>
                <a:effectLst/>
              </a:rPr>
              <a:t> </a:t>
            </a:r>
            <a:r>
              <a:rPr lang="en-US" sz="5400" b="1" dirty="0" err="1">
                <a:solidFill>
                  <a:srgbClr val="002060"/>
                </a:solidFill>
                <a:effectLst/>
              </a:rPr>
              <a:t>Thầy</a:t>
            </a:r>
            <a:r>
              <a:rPr lang="en-US" sz="5400" b="1" dirty="0">
                <a:solidFill>
                  <a:srgbClr val="002060"/>
                </a:solidFill>
                <a:effectLst/>
              </a:rPr>
              <a:t> ở </a:t>
            </a:r>
            <a:r>
              <a:rPr lang="en-US" sz="5400" b="1" dirty="0" err="1">
                <a:solidFill>
                  <a:srgbClr val="002060"/>
                </a:solidFill>
                <a:effectLst/>
              </a:rPr>
              <a:t>trong</a:t>
            </a:r>
            <a:r>
              <a:rPr lang="en-US" sz="5400" b="1" dirty="0">
                <a:solidFill>
                  <a:srgbClr val="002060"/>
                </a:solidFill>
                <a:effectLst/>
              </a:rPr>
              <a:t> </a:t>
            </a:r>
            <a:r>
              <a:rPr lang="en-US" sz="5400" b="1" dirty="0" err="1">
                <a:solidFill>
                  <a:srgbClr val="002060"/>
                </a:solidFill>
                <a:effectLst/>
              </a:rPr>
              <a:t>các</a:t>
            </a:r>
            <a:r>
              <a:rPr lang="en-US" sz="5400" b="1" dirty="0">
                <a:solidFill>
                  <a:srgbClr val="002060"/>
                </a:solidFill>
                <a:effectLst/>
              </a:rPr>
              <a:t> con. Ai ở </a:t>
            </a:r>
            <a:r>
              <a:rPr lang="en-US" sz="5400" b="1" dirty="0" err="1">
                <a:solidFill>
                  <a:srgbClr val="002060"/>
                </a:solidFill>
                <a:effectLst/>
              </a:rPr>
              <a:t>trong</a:t>
            </a:r>
            <a:r>
              <a:rPr lang="en-US" sz="5400" b="1" dirty="0">
                <a:solidFill>
                  <a:srgbClr val="002060"/>
                </a:solidFill>
                <a:effectLst/>
              </a:rPr>
              <a:t> </a:t>
            </a:r>
            <a:r>
              <a:rPr lang="en-US" sz="5400" b="1" dirty="0" err="1">
                <a:solidFill>
                  <a:srgbClr val="002060"/>
                </a:solidFill>
                <a:effectLst/>
              </a:rPr>
              <a:t>Thầy</a:t>
            </a:r>
            <a:r>
              <a:rPr lang="en-US" sz="5400" b="1" dirty="0">
                <a:solidFill>
                  <a:srgbClr val="002060"/>
                </a:solidFill>
                <a:effectLst/>
              </a:rPr>
              <a:t> </a:t>
            </a:r>
            <a:r>
              <a:rPr lang="en-US" sz="5400" b="1" dirty="0" err="1">
                <a:solidFill>
                  <a:srgbClr val="002060"/>
                </a:solidFill>
                <a:effectLst/>
              </a:rPr>
              <a:t>sẽ</a:t>
            </a:r>
            <a:r>
              <a:rPr lang="en-US" sz="5400" b="1" dirty="0">
                <a:solidFill>
                  <a:srgbClr val="002060"/>
                </a:solidFill>
                <a:effectLst/>
              </a:rPr>
              <a:t> </a:t>
            </a:r>
            <a:r>
              <a:rPr lang="en-US" sz="5400" b="1" dirty="0" err="1">
                <a:solidFill>
                  <a:srgbClr val="002060"/>
                </a:solidFill>
                <a:effectLst/>
              </a:rPr>
              <a:t>sinh</a:t>
            </a:r>
            <a:r>
              <a:rPr lang="en-US" sz="5400" b="1" dirty="0">
                <a:solidFill>
                  <a:srgbClr val="002060"/>
                </a:solidFill>
                <a:effectLst/>
              </a:rPr>
              <a:t> </a:t>
            </a:r>
            <a:r>
              <a:rPr lang="en-US" sz="5400" b="1" dirty="0" err="1">
                <a:solidFill>
                  <a:srgbClr val="002060"/>
                </a:solidFill>
                <a:effectLst/>
              </a:rPr>
              <a:t>hoa</a:t>
            </a:r>
            <a:r>
              <a:rPr lang="en-US" sz="5400" b="1" dirty="0">
                <a:solidFill>
                  <a:srgbClr val="002060"/>
                </a:solidFill>
                <a:effectLst/>
              </a:rPr>
              <a:t> </a:t>
            </a:r>
            <a:r>
              <a:rPr lang="en-US" sz="5400" b="1" dirty="0" err="1">
                <a:solidFill>
                  <a:srgbClr val="002060"/>
                </a:solidFill>
                <a:effectLst/>
              </a:rPr>
              <a:t>trái</a:t>
            </a:r>
            <a:r>
              <a:rPr lang="en-US" sz="5400" b="1" dirty="0">
                <a:solidFill>
                  <a:srgbClr val="002060"/>
                </a:solidFill>
                <a:effectLst/>
              </a:rPr>
              <a:t> </a:t>
            </a:r>
            <a:r>
              <a:rPr lang="en-US" sz="5400" b="1" dirty="0" err="1">
                <a:solidFill>
                  <a:srgbClr val="002060"/>
                </a:solidFill>
                <a:effectLst/>
              </a:rPr>
              <a:t>ngàn</a:t>
            </a:r>
            <a:r>
              <a:rPr lang="en-US" sz="5400" b="1" dirty="0">
                <a:solidFill>
                  <a:srgbClr val="002060"/>
                </a:solidFill>
                <a:effectLst/>
              </a:rPr>
              <a:t> </a:t>
            </a:r>
            <a:r>
              <a:rPr lang="en-US" sz="5400" b="1" dirty="0" err="1">
                <a:solidFill>
                  <a:srgbClr val="002060"/>
                </a:solidFill>
                <a:effectLst/>
              </a:rPr>
              <a:t>muôn</a:t>
            </a:r>
            <a:r>
              <a:rPr lang="en-US" sz="5400" b="1" dirty="0">
                <a:solidFill>
                  <a:srgbClr val="002060"/>
                </a:solidFill>
                <a:effectLst/>
              </a:rPr>
              <a:t>. </a:t>
            </a:r>
            <a:endParaRPr lang="en-US" sz="6600" b="1" dirty="0">
              <a:solidFill>
                <a:srgbClr val="002060"/>
              </a:solidFill>
              <a:effectLst/>
            </a:endParaRPr>
          </a:p>
        </p:txBody>
      </p:sp>
      <p:sp>
        <p:nvSpPr>
          <p:cNvPr id="3" name="Rectangle 2"/>
          <p:cNvSpPr/>
          <p:nvPr/>
        </p:nvSpPr>
        <p:spPr>
          <a:xfrm>
            <a:off x="76200" y="133350"/>
            <a:ext cx="4191000" cy="646331"/>
          </a:xfrm>
          <a:prstGeom prst="rect">
            <a:avLst/>
          </a:prstGeom>
        </p:spPr>
        <p:txBody>
          <a:bodyPr wrap="square">
            <a:spAutoFit/>
          </a:bodyPr>
          <a:lstStyle/>
          <a:p>
            <a:r>
              <a:rPr lang="en-US" sz="3600" b="1" u="sng" dirty="0">
                <a:solidFill>
                  <a:srgbClr val="C00000"/>
                </a:solidFill>
              </a:rPr>
              <a:t>Alleluia-Alleluia: </a:t>
            </a:r>
          </a:p>
        </p:txBody>
      </p:sp>
      <p:sp>
        <p:nvSpPr>
          <p:cNvPr id="4" name="Rectangle 3"/>
          <p:cNvSpPr/>
          <p:nvPr/>
        </p:nvSpPr>
        <p:spPr>
          <a:xfrm>
            <a:off x="6705600" y="4497169"/>
            <a:ext cx="2053767" cy="646331"/>
          </a:xfrm>
          <a:prstGeom prst="rect">
            <a:avLst/>
          </a:prstGeom>
        </p:spPr>
        <p:txBody>
          <a:bodyPr wrap="none">
            <a:spAutoFit/>
          </a:bodyPr>
          <a:lstStyle/>
          <a:p>
            <a:pPr algn="r"/>
            <a:r>
              <a:rPr lang="en-US" sz="3600" b="1" dirty="0">
                <a:solidFill>
                  <a:srgbClr val="C00000"/>
                </a:solidFill>
              </a:rPr>
              <a:t>Alleluia… </a:t>
            </a:r>
          </a:p>
        </p:txBody>
      </p:sp>
    </p:spTree>
    <p:extLst>
      <p:ext uri="{BB962C8B-B14F-4D97-AF65-F5344CB8AC3E}">
        <p14:creationId xmlns:p14="http://schemas.microsoft.com/office/powerpoint/2010/main" val="36375923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762"/>
            <a:ext cx="9144000" cy="5133975"/>
          </a:xfrm>
          <a:prstGeom prst="rect">
            <a:avLst/>
          </a:prstGeom>
        </p:spPr>
      </p:pic>
    </p:spTree>
    <p:extLst>
      <p:ext uri="{BB962C8B-B14F-4D97-AF65-F5344CB8AC3E}">
        <p14:creationId xmlns:p14="http://schemas.microsoft.com/office/powerpoint/2010/main" val="19110332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latin typeface="+mj-lt"/>
                <a:cs typeface="Times New Roman" panose="02020603050405020304" pitchFamily="18" charset="0"/>
              </a:rPr>
              <a:t/>
            </a:r>
            <a:br>
              <a:rPr lang="en-US" altLang="en-US" sz="7200" b="1" u="sng" dirty="0">
                <a:solidFill>
                  <a:srgbClr val="003399"/>
                </a:solidFill>
                <a:effectLst/>
                <a:latin typeface="+mj-lt"/>
                <a:cs typeface="Times New Roman" panose="02020603050405020304" pitchFamily="18" charset="0"/>
              </a:rPr>
            </a:br>
            <a:endParaRPr lang="en-US" sz="6600" b="1" dirty="0">
              <a:solidFill>
                <a:srgbClr val="003399"/>
              </a:solidFill>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26567925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1" dirty="0">
                <a:solidFill>
                  <a:srgbClr val="FF0000"/>
                </a:solidFill>
                <a:effectLst/>
                <a:latin typeface="+mj-lt"/>
                <a:cs typeface="Times New Roman" pitchFamily="18" charset="0"/>
              </a:rPr>
              <a:t>KINH TIN KÍNH</a:t>
            </a:r>
          </a:p>
        </p:txBody>
      </p:sp>
    </p:spTree>
    <p:extLst>
      <p:ext uri="{BB962C8B-B14F-4D97-AF65-F5344CB8AC3E}">
        <p14:creationId xmlns:p14="http://schemas.microsoft.com/office/powerpoint/2010/main" val="30518828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effectLst/>
                <a:latin typeface="+mj-lt"/>
                <a:cs typeface="Times New Roman" pitchFamily="18" charset="0"/>
              </a:rPr>
              <a:t>Tôi tin kính một Thiên Chúa là Cha toàn năng, </a:t>
            </a:r>
            <a:r>
              <a:rPr lang="vi-VN" sz="6600" b="1" dirty="0">
                <a:solidFill>
                  <a:srgbClr val="002060"/>
                </a:solidFill>
                <a:effectLst/>
                <a:latin typeface="+mj-lt"/>
                <a:cs typeface="Times New Roman" pitchFamily="18" charset="0"/>
              </a:rPr>
              <a:t>Đấng tạo thành trời đất, muôn vật hữu hình và vô hình. </a:t>
            </a:r>
            <a:endParaRPr lang="en-US" sz="6600" b="1"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973161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1" dirty="0" err="1">
                <a:solidFill>
                  <a:srgbClr val="002060"/>
                </a:solidFill>
                <a:effectLst/>
                <a:latin typeface="+mj-lt"/>
                <a:cs typeface="Times New Roman" pitchFamily="18" charset="0"/>
              </a:rPr>
              <a:t>Tôi</a:t>
            </a:r>
            <a:r>
              <a:rPr lang="en-US" sz="6600" b="1" dirty="0">
                <a:solidFill>
                  <a:srgbClr val="002060"/>
                </a:solidFill>
                <a:effectLst/>
                <a:latin typeface="+mj-lt"/>
                <a:cs typeface="Times New Roman" pitchFamily="18" charset="0"/>
              </a:rPr>
              <a:t> tin </a:t>
            </a:r>
            <a:r>
              <a:rPr lang="en-US" sz="6600" b="1" dirty="0" err="1">
                <a:solidFill>
                  <a:srgbClr val="002060"/>
                </a:solidFill>
                <a:effectLst/>
                <a:latin typeface="+mj-lt"/>
                <a:cs typeface="Times New Roman" pitchFamily="18" charset="0"/>
              </a:rPr>
              <a:t>kính</a:t>
            </a:r>
            <a:r>
              <a:rPr lang="en-US" sz="6600" b="1" dirty="0">
                <a:solidFill>
                  <a:srgbClr val="002060"/>
                </a:solidFill>
                <a:effectLst/>
                <a:latin typeface="+mj-lt"/>
                <a:cs typeface="Times New Roman" pitchFamily="18" charset="0"/>
              </a:rPr>
              <a:t> </a:t>
            </a:r>
            <a:r>
              <a:rPr lang="en-US" sz="6600" b="1" dirty="0" err="1">
                <a:solidFill>
                  <a:srgbClr val="002060"/>
                </a:solidFill>
                <a:effectLst/>
                <a:latin typeface="+mj-lt"/>
                <a:cs typeface="Times New Roman" pitchFamily="18" charset="0"/>
              </a:rPr>
              <a:t>một</a:t>
            </a:r>
            <a:r>
              <a:rPr lang="en-US" sz="6600" b="1" dirty="0">
                <a:solidFill>
                  <a:srgbClr val="002060"/>
                </a:solidFill>
                <a:effectLst/>
                <a:latin typeface="+mj-lt"/>
                <a:cs typeface="Times New Roman" pitchFamily="18" charset="0"/>
              </a:rPr>
              <a:t> </a:t>
            </a:r>
            <a:r>
              <a:rPr lang="en-US" sz="6600" b="1" dirty="0" err="1">
                <a:solidFill>
                  <a:srgbClr val="002060"/>
                </a:solidFill>
                <a:effectLst/>
                <a:latin typeface="+mj-lt"/>
                <a:cs typeface="Times New Roman" pitchFamily="18" charset="0"/>
              </a:rPr>
              <a:t>Chúa</a:t>
            </a:r>
            <a:r>
              <a:rPr lang="en-US" sz="6600" b="1" dirty="0">
                <a:solidFill>
                  <a:srgbClr val="002060"/>
                </a:solidFill>
                <a:effectLst/>
                <a:latin typeface="+mj-lt"/>
                <a:cs typeface="Times New Roman" pitchFamily="18" charset="0"/>
              </a:rPr>
              <a:t> </a:t>
            </a:r>
            <a:r>
              <a:rPr lang="en-US" sz="6600" b="1" dirty="0" err="1">
                <a:solidFill>
                  <a:srgbClr val="002060"/>
                </a:solidFill>
                <a:effectLst/>
                <a:latin typeface="+mj-lt"/>
                <a:cs typeface="Times New Roman" pitchFamily="18" charset="0"/>
              </a:rPr>
              <a:t>Giêsu</a:t>
            </a:r>
            <a:r>
              <a:rPr lang="en-US" sz="6600" b="1" dirty="0">
                <a:solidFill>
                  <a:srgbClr val="002060"/>
                </a:solidFill>
                <a:effectLst/>
                <a:latin typeface="+mj-lt"/>
                <a:cs typeface="Times New Roman" pitchFamily="18" charset="0"/>
              </a:rPr>
              <a:t> </a:t>
            </a:r>
            <a:r>
              <a:rPr lang="en-US" sz="6600" b="1" dirty="0" err="1">
                <a:solidFill>
                  <a:srgbClr val="002060"/>
                </a:solidFill>
                <a:effectLst/>
                <a:latin typeface="+mj-lt"/>
                <a:cs typeface="Times New Roman" pitchFamily="18" charset="0"/>
              </a:rPr>
              <a:t>Kitô</a:t>
            </a:r>
            <a:r>
              <a:rPr lang="en-US" sz="6600" b="1" dirty="0">
                <a:solidFill>
                  <a:srgbClr val="002060"/>
                </a:solidFill>
                <a:effectLst/>
                <a:latin typeface="+mj-lt"/>
                <a:cs typeface="Times New Roman" pitchFamily="18" charset="0"/>
              </a:rPr>
              <a:t>, Con </a:t>
            </a:r>
            <a:r>
              <a:rPr lang="en-US" sz="6600" b="1" dirty="0" err="1">
                <a:solidFill>
                  <a:srgbClr val="002060"/>
                </a:solidFill>
                <a:effectLst/>
                <a:latin typeface="+mj-lt"/>
                <a:cs typeface="Times New Roman" pitchFamily="18" charset="0"/>
              </a:rPr>
              <a:t>Một</a:t>
            </a:r>
            <a:r>
              <a:rPr lang="en-US" sz="6600" b="1" dirty="0">
                <a:solidFill>
                  <a:srgbClr val="002060"/>
                </a:solidFill>
                <a:effectLst/>
                <a:latin typeface="+mj-lt"/>
                <a:cs typeface="Times New Roman" pitchFamily="18" charset="0"/>
              </a:rPr>
              <a:t> </a:t>
            </a:r>
            <a:r>
              <a:rPr lang="en-US" sz="6600" b="1" dirty="0" err="1">
                <a:solidFill>
                  <a:srgbClr val="002060"/>
                </a:solidFill>
                <a:effectLst/>
                <a:latin typeface="+mj-lt"/>
                <a:cs typeface="Times New Roman" pitchFamily="18" charset="0"/>
              </a:rPr>
              <a:t>Thiên</a:t>
            </a:r>
            <a:r>
              <a:rPr lang="en-US" sz="6600" b="1" dirty="0">
                <a:solidFill>
                  <a:srgbClr val="002060"/>
                </a:solidFill>
                <a:effectLst/>
                <a:latin typeface="+mj-lt"/>
                <a:cs typeface="Times New Roman" pitchFamily="18" charset="0"/>
              </a:rPr>
              <a:t> </a:t>
            </a:r>
            <a:r>
              <a:rPr lang="en-US" sz="6600" b="1" dirty="0" err="1">
                <a:solidFill>
                  <a:srgbClr val="002060"/>
                </a:solidFill>
                <a:effectLst/>
                <a:latin typeface="+mj-lt"/>
                <a:cs typeface="Times New Roman" pitchFamily="18" charset="0"/>
              </a:rPr>
              <a:t>Chúa</a:t>
            </a:r>
            <a:r>
              <a:rPr lang="en-US" sz="6600" b="1" dirty="0">
                <a:solidFill>
                  <a:srgbClr val="002060"/>
                </a:solidFill>
                <a:effectLst/>
                <a:latin typeface="+mj-lt"/>
                <a:cs typeface="Times New Roman" pitchFamily="18" charset="0"/>
              </a:rPr>
              <a:t>, </a:t>
            </a:r>
            <a:r>
              <a:rPr lang="vi-VN" sz="6600" b="1" dirty="0">
                <a:solidFill>
                  <a:srgbClr val="002060"/>
                </a:solidFill>
                <a:effectLst/>
                <a:latin typeface="+mj-lt"/>
                <a:cs typeface="Times New Roman" pitchFamily="18" charset="0"/>
              </a:rPr>
              <a:t>Sinh bởi Đức Chúa Cha từ trước muôn đời. </a:t>
            </a:r>
            <a:endParaRPr lang="en-US" sz="6600" b="1"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399289843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2060"/>
                </a:solidFill>
                <a:effectLst/>
                <a:latin typeface="+mj-lt"/>
                <a:cs typeface="Times New Roman" pitchFamily="18" charset="0"/>
              </a:rPr>
              <a:t>Người là Thiên Chúa bởi Thiên Chúa, Ánh Sáng bởi Ánh Sáng,</a:t>
            </a:r>
            <a:r>
              <a:rPr lang="en-US" sz="6600" b="1" dirty="0">
                <a:solidFill>
                  <a:srgbClr val="002060"/>
                </a:solidFill>
                <a:effectLst/>
                <a:latin typeface="+mj-lt"/>
                <a:cs typeface="Times New Roman" pitchFamily="18" charset="0"/>
              </a:rPr>
              <a:t> </a:t>
            </a:r>
            <a:r>
              <a:rPr lang="en-US" sz="6600" b="1" dirty="0" err="1">
                <a:solidFill>
                  <a:srgbClr val="002060"/>
                </a:solidFill>
                <a:effectLst/>
                <a:latin typeface="+mj-lt"/>
                <a:cs typeface="Times New Roman" pitchFamily="18" charset="0"/>
              </a:rPr>
              <a:t>Thiên</a:t>
            </a:r>
            <a:r>
              <a:rPr lang="en-US" sz="6600" b="1" dirty="0">
                <a:solidFill>
                  <a:srgbClr val="002060"/>
                </a:solidFill>
                <a:effectLst/>
                <a:latin typeface="+mj-lt"/>
                <a:cs typeface="Times New Roman" pitchFamily="18" charset="0"/>
              </a:rPr>
              <a:t> </a:t>
            </a:r>
            <a:r>
              <a:rPr lang="en-US" sz="6600" b="1" dirty="0" err="1">
                <a:solidFill>
                  <a:srgbClr val="002060"/>
                </a:solidFill>
                <a:effectLst/>
                <a:latin typeface="+mj-lt"/>
                <a:cs typeface="Times New Roman" pitchFamily="18" charset="0"/>
              </a:rPr>
              <a:t>Chúa</a:t>
            </a:r>
            <a:r>
              <a:rPr lang="en-US" sz="6600" b="1" dirty="0">
                <a:solidFill>
                  <a:srgbClr val="002060"/>
                </a:solidFill>
                <a:effectLst/>
                <a:latin typeface="+mj-lt"/>
                <a:cs typeface="Times New Roman" pitchFamily="18" charset="0"/>
              </a:rPr>
              <a:t> </a:t>
            </a:r>
            <a:r>
              <a:rPr lang="en-US" sz="6600" b="1" dirty="0" err="1">
                <a:solidFill>
                  <a:srgbClr val="002060"/>
                </a:solidFill>
                <a:effectLst/>
                <a:latin typeface="+mj-lt"/>
                <a:cs typeface="Times New Roman" pitchFamily="18" charset="0"/>
              </a:rPr>
              <a:t>thật</a:t>
            </a:r>
            <a:r>
              <a:rPr lang="en-US" sz="6600" b="1" dirty="0">
                <a:solidFill>
                  <a:srgbClr val="002060"/>
                </a:solidFill>
                <a:effectLst/>
                <a:latin typeface="+mj-lt"/>
                <a:cs typeface="Times New Roman" pitchFamily="18" charset="0"/>
              </a:rPr>
              <a:t> </a:t>
            </a:r>
            <a:r>
              <a:rPr lang="en-US" sz="6600" b="1" dirty="0" err="1">
                <a:solidFill>
                  <a:srgbClr val="002060"/>
                </a:solidFill>
                <a:effectLst/>
                <a:latin typeface="+mj-lt"/>
                <a:cs typeface="Times New Roman" pitchFamily="18" charset="0"/>
              </a:rPr>
              <a:t>bởi</a:t>
            </a:r>
            <a:r>
              <a:rPr lang="en-US" sz="6600" b="1" dirty="0">
                <a:solidFill>
                  <a:srgbClr val="002060"/>
                </a:solidFill>
                <a:effectLst/>
                <a:latin typeface="+mj-lt"/>
                <a:cs typeface="Times New Roman" pitchFamily="18" charset="0"/>
              </a:rPr>
              <a:t> </a:t>
            </a:r>
            <a:r>
              <a:rPr lang="en-US" sz="6600" b="1" dirty="0" err="1">
                <a:solidFill>
                  <a:srgbClr val="002060"/>
                </a:solidFill>
                <a:effectLst/>
                <a:latin typeface="+mj-lt"/>
                <a:cs typeface="Times New Roman" pitchFamily="18" charset="0"/>
              </a:rPr>
              <a:t>Thiên</a:t>
            </a:r>
            <a:r>
              <a:rPr lang="en-US" sz="6600" b="1" dirty="0">
                <a:solidFill>
                  <a:srgbClr val="002060"/>
                </a:solidFill>
                <a:effectLst/>
                <a:latin typeface="+mj-lt"/>
                <a:cs typeface="Times New Roman" pitchFamily="18" charset="0"/>
              </a:rPr>
              <a:t> </a:t>
            </a:r>
            <a:r>
              <a:rPr lang="en-US" sz="6600" b="1" dirty="0" err="1">
                <a:solidFill>
                  <a:srgbClr val="002060"/>
                </a:solidFill>
                <a:effectLst/>
                <a:latin typeface="+mj-lt"/>
                <a:cs typeface="Times New Roman" pitchFamily="18" charset="0"/>
              </a:rPr>
              <a:t>Chúa</a:t>
            </a:r>
            <a:r>
              <a:rPr lang="en-US" sz="6600" b="1" dirty="0">
                <a:solidFill>
                  <a:srgbClr val="002060"/>
                </a:solidFill>
                <a:effectLst/>
                <a:latin typeface="+mj-lt"/>
                <a:cs typeface="Times New Roman" pitchFamily="18" charset="0"/>
              </a:rPr>
              <a:t> </a:t>
            </a:r>
            <a:r>
              <a:rPr lang="en-US" sz="6600" b="1" dirty="0" err="1">
                <a:solidFill>
                  <a:srgbClr val="002060"/>
                </a:solidFill>
                <a:effectLst/>
                <a:latin typeface="+mj-lt"/>
                <a:cs typeface="Times New Roman" pitchFamily="18" charset="0"/>
              </a:rPr>
              <a:t>thật</a:t>
            </a:r>
            <a:r>
              <a:rPr lang="en-US" sz="6600" b="1" dirty="0">
                <a:solidFill>
                  <a:srgbClr val="002060"/>
                </a:solidFill>
                <a:effectLst/>
                <a:latin typeface="+mj-lt"/>
                <a:cs typeface="Times New Roman" pitchFamily="18" charset="0"/>
              </a:rPr>
              <a:t>,</a:t>
            </a:r>
          </a:p>
        </p:txBody>
      </p:sp>
    </p:spTree>
    <p:extLst>
      <p:ext uri="{BB962C8B-B14F-4D97-AF65-F5344CB8AC3E}">
        <p14:creationId xmlns:p14="http://schemas.microsoft.com/office/powerpoint/2010/main" val="41213797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002060"/>
                </a:solidFill>
                <a:effectLst/>
                <a:latin typeface="+mj-lt"/>
              </a:rPr>
              <a:t>được sinh ra mà không phải được tạo thành, đồng bản thể với Đức Chúa Cha: nhờ Người mà muôn vật được tạo thành. </a:t>
            </a:r>
            <a:endParaRPr lang="en-US" sz="6000" b="1"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26762407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1" dirty="0">
                <a:solidFill>
                  <a:srgbClr val="002060"/>
                </a:solidFill>
                <a:effectLst/>
                <a:latin typeface="+mj-lt"/>
              </a:rPr>
              <a:t>Vì loài người chúng ta và để cứu độ chúng ta,</a:t>
            </a:r>
            <a:r>
              <a:rPr lang="en-US" sz="7200" b="1" dirty="0">
                <a:solidFill>
                  <a:srgbClr val="002060"/>
                </a:solidFill>
                <a:effectLst/>
                <a:latin typeface="+mj-lt"/>
              </a:rPr>
              <a:t> </a:t>
            </a:r>
            <a:r>
              <a:rPr lang="vi-VN" sz="7200" b="1" dirty="0">
                <a:solidFill>
                  <a:srgbClr val="002060"/>
                </a:solidFill>
                <a:effectLst/>
                <a:latin typeface="+mj-lt"/>
                <a:cs typeface="Times New Roman" pitchFamily="18" charset="0"/>
              </a:rPr>
              <a:t>Người đã từ trời xuống thế. </a:t>
            </a:r>
            <a:endParaRPr lang="en-US" sz="7200" b="1"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36726614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00142254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effectLst/>
                <a:latin typeface="+mj-lt"/>
                <a:cs typeface="Times New Roman" pitchFamily="18" charset="0"/>
              </a:rPr>
              <a:t>Bởi phép Đức Chúa Thánh Thần, Người đã nhập thể trong lòng Trinh Nữ Maria, và đã làm người.</a:t>
            </a:r>
            <a:endParaRPr lang="en-US" sz="6600" b="1" dirty="0">
              <a:solidFill>
                <a:srgbClr val="FF0000"/>
              </a:solidFill>
              <a:effectLst/>
              <a:latin typeface="+mj-lt"/>
              <a:cs typeface="Times New Roman" pitchFamily="18" charset="0"/>
            </a:endParaRPr>
          </a:p>
        </p:txBody>
      </p:sp>
    </p:spTree>
    <p:extLst>
      <p:ext uri="{BB962C8B-B14F-4D97-AF65-F5344CB8AC3E}">
        <p14:creationId xmlns:p14="http://schemas.microsoft.com/office/powerpoint/2010/main" val="6039659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1" dirty="0">
                <a:solidFill>
                  <a:srgbClr val="002060"/>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1"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58335036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1" dirty="0">
                <a:solidFill>
                  <a:srgbClr val="002060"/>
                </a:solidFill>
                <a:effectLst/>
                <a:latin typeface="+mj-lt"/>
              </a:rPr>
              <a:t>Người lên trời, ngự bên hữu Đức Chúa Cha, và Người sẽ lại đến trong vinh quang để phán xét kẻ sống và kẻ chết, Nước Người sẽ không bao giờ cùng.</a:t>
            </a:r>
            <a:endParaRPr lang="en-US" sz="5300" b="1"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42208651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002060"/>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1"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15180289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1" dirty="0">
                <a:solidFill>
                  <a:srgbClr val="002060"/>
                </a:solidFill>
                <a:effectLst/>
                <a:latin typeface="+mj-lt"/>
              </a:rPr>
              <a:t>Người được phụng thờ và tôn vinh cùng với Đức Chúa Cha và Đức Chúa Con: Người đã dùng các tiên tri mà phán dạy. </a:t>
            </a:r>
            <a:endParaRPr lang="en-US" sz="6000" b="1"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36776139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1" dirty="0">
                <a:solidFill>
                  <a:srgbClr val="002060"/>
                </a:solidFill>
                <a:effectLst/>
                <a:latin typeface="+mj-lt"/>
              </a:rPr>
              <a:t>Tôi tin Hội Thánh duy nhất thánh thiện công giáo và tông truyền.</a:t>
            </a:r>
            <a:endParaRPr lang="en-US" sz="8000" b="1"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11000721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2060"/>
                </a:solidFill>
                <a:effectLst/>
                <a:latin typeface="+mj-lt"/>
                <a:cs typeface="Times New Roman" pitchFamily="18" charset="0"/>
              </a:rPr>
              <a:t>Tôi tuyên xưng có một Phép Rửa để tha tội. Tôi trông đợi kẻ chết sống lại và sự</a:t>
            </a:r>
            <a:r>
              <a:rPr lang="en-US" sz="6600" b="1" dirty="0">
                <a:solidFill>
                  <a:srgbClr val="002060"/>
                </a:solidFill>
                <a:effectLst/>
                <a:latin typeface="+mj-lt"/>
                <a:cs typeface="Times New Roman" pitchFamily="18" charset="0"/>
              </a:rPr>
              <a:t> </a:t>
            </a:r>
            <a:r>
              <a:rPr lang="vi-VN" sz="6600" b="1" dirty="0">
                <a:solidFill>
                  <a:srgbClr val="002060"/>
                </a:solidFill>
                <a:effectLst/>
                <a:latin typeface="+mj-lt"/>
                <a:cs typeface="Times New Roman" pitchFamily="18" charset="0"/>
              </a:rPr>
              <a:t>sống đời sau. </a:t>
            </a:r>
            <a:r>
              <a:rPr lang="vi-VN" sz="6600" b="1" dirty="0">
                <a:solidFill>
                  <a:srgbClr val="FF0000"/>
                </a:solidFill>
                <a:effectLst/>
                <a:latin typeface="+mj-lt"/>
                <a:cs typeface="Times New Roman" pitchFamily="18" charset="0"/>
              </a:rPr>
              <a:t>Amen.</a:t>
            </a:r>
            <a:endParaRPr lang="en-US" sz="6600" b="1" dirty="0">
              <a:solidFill>
                <a:srgbClr val="FF0000"/>
              </a:solidFill>
              <a:effectLst/>
              <a:latin typeface="+mj-lt"/>
              <a:cs typeface="Times New Roman" pitchFamily="18" charset="0"/>
            </a:endParaRPr>
          </a:p>
        </p:txBody>
      </p:sp>
    </p:spTree>
    <p:extLst>
      <p:ext uri="{BB962C8B-B14F-4D97-AF65-F5344CB8AC3E}">
        <p14:creationId xmlns:p14="http://schemas.microsoft.com/office/powerpoint/2010/main" val="550203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1219200" y="209550"/>
            <a:ext cx="7772400" cy="1102519"/>
          </a:xfrm>
        </p:spPr>
        <p:txBody>
          <a:bodyPr/>
          <a:lstStyle/>
          <a:p>
            <a:r>
              <a:rPr lang="en-US" dirty="0">
                <a:solidFill>
                  <a:schemeClr val="accent6">
                    <a:lumMod val="50000"/>
                  </a:schemeClr>
                </a:solidFill>
                <a:effectLst/>
              </a:rPr>
              <a:t>LỜI NGUYỆN TÍN HỮU</a:t>
            </a:r>
          </a:p>
        </p:txBody>
      </p:sp>
      <p:sp>
        <p:nvSpPr>
          <p:cNvPr id="4" name="Rectangle 3"/>
          <p:cNvSpPr/>
          <p:nvPr/>
        </p:nvSpPr>
        <p:spPr>
          <a:xfrm>
            <a:off x="2438400" y="1504950"/>
            <a:ext cx="6477000" cy="1569660"/>
          </a:xfrm>
          <a:prstGeom prst="rect">
            <a:avLst/>
          </a:prstGeom>
        </p:spPr>
        <p:txBody>
          <a:bodyPr wrap="square">
            <a:spAutoFit/>
          </a:bodyPr>
          <a:lstStyle/>
          <a:p>
            <a:r>
              <a:rPr lang="vi-VN" sz="3200" dirty="0">
                <a:solidFill>
                  <a:prstClr val="black"/>
                </a:solidFill>
              </a:rPr>
              <a:t>Chúa Giêsu dùng hình ảnh cây nho và cành nho, để nói lên sự hiệp nhất giữa Kitô hữu chúng ta với Chúa.</a:t>
            </a:r>
            <a:endParaRPr lang="en-US" sz="3200" dirty="0">
              <a:solidFill>
                <a:prstClr val="black"/>
              </a:solidFill>
            </a:endParaRPr>
          </a:p>
        </p:txBody>
      </p:sp>
    </p:spTree>
    <p:extLst>
      <p:ext uri="{BB962C8B-B14F-4D97-AF65-F5344CB8AC3E}">
        <p14:creationId xmlns:p14="http://schemas.microsoft.com/office/powerpoint/2010/main" val="57412241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0099989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ormAutofit fontScale="92500"/>
          </a:bodyPr>
          <a:lstStyle/>
          <a:p>
            <a:pPr marL="27385" indent="0" algn="ctr">
              <a:lnSpc>
                <a:spcPct val="120000"/>
              </a:lnSpc>
              <a:buNone/>
            </a:pPr>
            <a:endParaRPr lang="en-US" altLang="en-US" sz="2100" b="1" u="sng" dirty="0">
              <a:solidFill>
                <a:srgbClr val="FF0000"/>
              </a:solidFill>
              <a:effectLst/>
              <a:latin typeface="+mj-lt"/>
              <a:ea typeface="Tahoma" panose="020B0604030504040204" pitchFamily="34" charset="0"/>
              <a:cs typeface="Times New Roman" panose="02020603050405020304" pitchFamily="18" charset="0"/>
            </a:endParaRPr>
          </a:p>
          <a:p>
            <a:pPr marL="27385" indent="0" algn="ctr">
              <a:lnSpc>
                <a:spcPct val="120000"/>
              </a:lnSpc>
              <a:buNone/>
            </a:pPr>
            <a:r>
              <a:rPr lang="en-US" altLang="en-US" sz="6600" b="1" u="sng" dirty="0">
                <a:solidFill>
                  <a:srgbClr val="FF0000"/>
                </a:solidFill>
                <a:effectLst/>
                <a:latin typeface="+mj-lt"/>
                <a:ea typeface="Tahoma" panose="020B0604030504040204" pitchFamily="34" charset="0"/>
                <a:cs typeface="Times New Roman" panose="02020603050405020304" pitchFamily="18" charset="0"/>
              </a:rPr>
              <a:t>Ca </a:t>
            </a:r>
            <a:r>
              <a:rPr lang="en-US" altLang="en-US" sz="6600" b="1" u="sng" dirty="0" err="1">
                <a:solidFill>
                  <a:srgbClr val="FF0000"/>
                </a:solidFill>
                <a:effectLst/>
                <a:latin typeface="+mj-lt"/>
                <a:ea typeface="Tahoma" panose="020B0604030504040204" pitchFamily="34" charset="0"/>
                <a:cs typeface="Times New Roman" panose="02020603050405020304" pitchFamily="18" charset="0"/>
              </a:rPr>
              <a:t>Dâng</a:t>
            </a:r>
            <a:r>
              <a:rPr lang="en-US" altLang="en-US" sz="6600" b="1" u="sng" dirty="0">
                <a:solidFill>
                  <a:srgbClr val="FF0000"/>
                </a:solidFill>
                <a:effectLst/>
                <a:latin typeface="+mj-lt"/>
                <a:ea typeface="Tahoma" panose="020B0604030504040204" pitchFamily="34" charset="0"/>
                <a:cs typeface="Times New Roman" panose="02020603050405020304" pitchFamily="18" charset="0"/>
              </a:rPr>
              <a:t> </a:t>
            </a:r>
            <a:r>
              <a:rPr lang="en-US" altLang="en-US" sz="6600" b="1" u="sng" dirty="0" err="1">
                <a:solidFill>
                  <a:srgbClr val="FF0000"/>
                </a:solidFill>
                <a:effectLst/>
                <a:latin typeface="+mj-lt"/>
                <a:ea typeface="Tahoma" panose="020B0604030504040204" pitchFamily="34" charset="0"/>
                <a:cs typeface="Times New Roman" panose="02020603050405020304" pitchFamily="18" charset="0"/>
              </a:rPr>
              <a:t>Lễ</a:t>
            </a:r>
            <a:r>
              <a:rPr lang="en-US" altLang="en-US" sz="6600" b="1" u="sng" dirty="0">
                <a:solidFill>
                  <a:srgbClr val="FF0000"/>
                </a:solidFill>
                <a:effectLst/>
                <a:latin typeface="+mj-lt"/>
                <a:ea typeface="Tahoma" panose="020B0604030504040204" pitchFamily="34" charset="0"/>
                <a:cs typeface="Times New Roman" panose="02020603050405020304" pitchFamily="18" charset="0"/>
              </a:rPr>
              <a:t> </a:t>
            </a:r>
          </a:p>
          <a:p>
            <a:pPr marL="27385" indent="0" algn="ctr">
              <a:lnSpc>
                <a:spcPct val="120000"/>
              </a:lnSpc>
              <a:buNone/>
            </a:pPr>
            <a:r>
              <a:rPr lang="en-US" altLang="en-US" sz="8800" b="1" dirty="0">
                <a:solidFill>
                  <a:srgbClr val="FF0000"/>
                </a:solidFill>
                <a:effectLst/>
                <a:latin typeface="+mj-lt"/>
                <a:ea typeface="Tahoma" panose="020B0604030504040204" pitchFamily="34" charset="0"/>
                <a:cs typeface="Times New Roman" panose="02020603050405020304" pitchFamily="18" charset="0"/>
              </a:rPr>
              <a:t> </a:t>
            </a:r>
            <a:r>
              <a:rPr lang="en-US" altLang="en-US" sz="8800" b="1" dirty="0" err="1">
                <a:solidFill>
                  <a:srgbClr val="FF0000"/>
                </a:solidFill>
                <a:effectLst/>
                <a:latin typeface="+mj-lt"/>
                <a:ea typeface="Tahoma" panose="020B0604030504040204" pitchFamily="34" charset="0"/>
                <a:cs typeface="Times New Roman" panose="02020603050405020304" pitchFamily="18" charset="0"/>
              </a:rPr>
              <a:t>Lễ</a:t>
            </a:r>
            <a:r>
              <a:rPr lang="en-US" altLang="en-US" sz="8800" b="1" dirty="0">
                <a:solidFill>
                  <a:srgbClr val="FF0000"/>
                </a:solidFill>
                <a:effectLst/>
                <a:latin typeface="+mj-lt"/>
                <a:ea typeface="Tahoma" panose="020B0604030504040204" pitchFamily="34" charset="0"/>
                <a:cs typeface="Times New Roman" panose="02020603050405020304" pitchFamily="18" charset="0"/>
              </a:rPr>
              <a:t> </a:t>
            </a:r>
            <a:r>
              <a:rPr lang="en-US" altLang="en-US" sz="8800" b="1" dirty="0" err="1">
                <a:solidFill>
                  <a:srgbClr val="FF0000"/>
                </a:solidFill>
                <a:effectLst/>
                <a:latin typeface="+mj-lt"/>
                <a:ea typeface="Tahoma" panose="020B0604030504040204" pitchFamily="34" charset="0"/>
                <a:cs typeface="Times New Roman" panose="02020603050405020304" pitchFamily="18" charset="0"/>
              </a:rPr>
              <a:t>Dâng</a:t>
            </a:r>
            <a:r>
              <a:rPr lang="en-US" altLang="en-US" sz="8800" b="1" dirty="0">
                <a:solidFill>
                  <a:srgbClr val="FF0000"/>
                </a:solidFill>
                <a:effectLst/>
                <a:latin typeface="+mj-lt"/>
                <a:ea typeface="Tahoma" panose="020B0604030504040204" pitchFamily="34" charset="0"/>
                <a:cs typeface="Times New Roman" panose="02020603050405020304" pitchFamily="18" charset="0"/>
              </a:rPr>
              <a:t> </a:t>
            </a:r>
            <a:r>
              <a:rPr lang="en-US" altLang="en-US" sz="8800" b="1" dirty="0" err="1">
                <a:solidFill>
                  <a:srgbClr val="FF0000"/>
                </a:solidFill>
                <a:effectLst/>
                <a:latin typeface="+mj-lt"/>
                <a:ea typeface="Tahoma" panose="020B0604030504040204" pitchFamily="34" charset="0"/>
                <a:cs typeface="Times New Roman" panose="02020603050405020304" pitchFamily="18" charset="0"/>
              </a:rPr>
              <a:t>Khải</a:t>
            </a:r>
            <a:r>
              <a:rPr lang="en-US" altLang="en-US" sz="8800" b="1" dirty="0">
                <a:solidFill>
                  <a:srgbClr val="FF0000"/>
                </a:solidFill>
                <a:effectLst/>
                <a:latin typeface="+mj-lt"/>
                <a:ea typeface="Tahoma" panose="020B0604030504040204" pitchFamily="34" charset="0"/>
                <a:cs typeface="Times New Roman" panose="02020603050405020304" pitchFamily="18" charset="0"/>
              </a:rPr>
              <a:t> </a:t>
            </a:r>
            <a:r>
              <a:rPr lang="en-US" altLang="en-US" sz="8800" b="1" dirty="0" err="1">
                <a:solidFill>
                  <a:srgbClr val="FF0000"/>
                </a:solidFill>
                <a:effectLst/>
                <a:latin typeface="+mj-lt"/>
                <a:ea typeface="Tahoma" panose="020B0604030504040204" pitchFamily="34" charset="0"/>
                <a:cs typeface="Times New Roman" panose="02020603050405020304" pitchFamily="18" charset="0"/>
              </a:rPr>
              <a:t>Hoàn</a:t>
            </a:r>
            <a:endParaRPr lang="vi-VN" altLang="en-US" sz="8800" b="1" dirty="0">
              <a:solidFill>
                <a:srgbClr val="FF0000"/>
              </a:solidFill>
              <a:effectLst/>
              <a:latin typeface="+mj-lt"/>
              <a:ea typeface="Tahoma" panose="020B0604030504040204" pitchFamily="34" charset="0"/>
              <a:cs typeface="Times New Roman" panose="02020603050405020304" pitchFamily="18" charset="0"/>
            </a:endParaRPr>
          </a:p>
          <a:p>
            <a:pPr marL="27385" indent="0" algn="ctr">
              <a:lnSpc>
                <a:spcPct val="120000"/>
              </a:lnSpc>
              <a:buNone/>
            </a:pPr>
            <a:r>
              <a:rPr lang="en-US" altLang="en-US" sz="7200" b="1" i="1" dirty="0" err="1">
                <a:solidFill>
                  <a:srgbClr val="FF0000"/>
                </a:solidFill>
                <a:effectLst/>
                <a:latin typeface="+mj-lt"/>
                <a:ea typeface="Tahoma" panose="020B0604030504040204" pitchFamily="34" charset="0"/>
                <a:cs typeface="Times New Roman" panose="02020603050405020304" pitchFamily="18" charset="0"/>
              </a:rPr>
              <a:t>Giang</a:t>
            </a:r>
            <a:r>
              <a:rPr lang="en-US" altLang="en-US" sz="7200" b="1" i="1" dirty="0">
                <a:solidFill>
                  <a:srgbClr val="FF0000"/>
                </a:solidFill>
                <a:effectLst/>
                <a:latin typeface="+mj-lt"/>
                <a:ea typeface="Tahoma" panose="020B0604030504040204" pitchFamily="34" charset="0"/>
                <a:cs typeface="Times New Roman" panose="02020603050405020304" pitchFamily="18" charset="0"/>
              </a:rPr>
              <a:t> </a:t>
            </a:r>
            <a:r>
              <a:rPr lang="en-US" altLang="en-US" sz="7200" b="1" i="1" dirty="0" err="1">
                <a:solidFill>
                  <a:srgbClr val="FF0000"/>
                </a:solidFill>
                <a:effectLst/>
                <a:latin typeface="+mj-lt"/>
                <a:ea typeface="Tahoma" panose="020B0604030504040204" pitchFamily="34" charset="0"/>
                <a:cs typeface="Times New Roman" panose="02020603050405020304" pitchFamily="18" charset="0"/>
              </a:rPr>
              <a:t>Ân</a:t>
            </a:r>
            <a:endParaRPr lang="en-US" altLang="en-US" sz="4400" b="1" i="1" dirty="0">
              <a:solidFill>
                <a:srgbClr val="FF0000"/>
              </a:solidFill>
              <a:effectLst/>
              <a:latin typeface="+mj-lt"/>
              <a:ea typeface="Tahoma" panose="020B0604030504040204" pitchFamily="34" charset="0"/>
              <a:cs typeface="Times New Roman" panose="02020603050405020304" pitchFamily="18" charset="0"/>
            </a:endParaRPr>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438150"/>
            <a:ext cx="9144000" cy="3943350"/>
          </a:xfrm>
        </p:spPr>
        <p:txBody>
          <a:bodyPr>
            <a:normAutofit fontScale="92500" lnSpcReduction="20000"/>
          </a:bodyPr>
          <a:lstStyle/>
          <a:p>
            <a:pPr marL="27432" indent="0" algn="ctr">
              <a:lnSpc>
                <a:spcPct val="120000"/>
              </a:lnSpc>
              <a:buNone/>
            </a:pPr>
            <a:r>
              <a:rPr lang="en-US" sz="7200" b="1" u="sng" dirty="0">
                <a:solidFill>
                  <a:srgbClr val="FF0000"/>
                </a:solidFill>
                <a:effectLst/>
                <a:latin typeface="+mj-lt"/>
                <a:ea typeface="Tahoma" pitchFamily="34" charset="0"/>
                <a:cs typeface="Times New Roman" pitchFamily="18" charset="0"/>
              </a:rPr>
              <a:t>Ca </a:t>
            </a:r>
            <a:r>
              <a:rPr lang="en-US" sz="7200" b="1" u="sng" dirty="0" err="1">
                <a:solidFill>
                  <a:srgbClr val="FF0000"/>
                </a:solidFill>
                <a:effectLst/>
                <a:latin typeface="+mj-lt"/>
                <a:ea typeface="Tahoma" pitchFamily="34" charset="0"/>
                <a:cs typeface="Times New Roman" pitchFamily="18" charset="0"/>
              </a:rPr>
              <a:t>nhập</a:t>
            </a:r>
            <a:r>
              <a:rPr lang="en-US" sz="7200" b="1" u="sng" dirty="0">
                <a:solidFill>
                  <a:srgbClr val="FF0000"/>
                </a:solidFill>
                <a:effectLst/>
                <a:latin typeface="+mj-lt"/>
                <a:ea typeface="Tahoma" pitchFamily="34" charset="0"/>
                <a:cs typeface="Times New Roman" pitchFamily="18" charset="0"/>
              </a:rPr>
              <a:t> </a:t>
            </a:r>
            <a:r>
              <a:rPr lang="en-US" sz="7200" b="1" u="sng" dirty="0" err="1">
                <a:solidFill>
                  <a:srgbClr val="FF0000"/>
                </a:solidFill>
                <a:effectLst/>
                <a:latin typeface="+mj-lt"/>
                <a:ea typeface="Tahoma" pitchFamily="34" charset="0"/>
                <a:cs typeface="Times New Roman" pitchFamily="18" charset="0"/>
              </a:rPr>
              <a:t>lễ</a:t>
            </a:r>
            <a:r>
              <a:rPr lang="en-US" sz="7200" b="1" dirty="0">
                <a:solidFill>
                  <a:srgbClr val="FF0000"/>
                </a:solidFill>
                <a:effectLst/>
                <a:latin typeface="+mj-lt"/>
                <a:ea typeface="Tahoma" pitchFamily="34" charset="0"/>
                <a:cs typeface="Times New Roman" pitchFamily="18" charset="0"/>
              </a:rPr>
              <a:t> </a:t>
            </a:r>
          </a:p>
          <a:p>
            <a:pPr marL="27432" indent="0" algn="ctr">
              <a:lnSpc>
                <a:spcPct val="120000"/>
              </a:lnSpc>
              <a:buNone/>
            </a:pPr>
            <a:r>
              <a:rPr lang="en-US" sz="6600" b="1" dirty="0" err="1">
                <a:solidFill>
                  <a:srgbClr val="FF0000"/>
                </a:solidFill>
                <a:effectLst/>
              </a:rPr>
              <a:t>Hãy</a:t>
            </a:r>
            <a:r>
              <a:rPr lang="en-US" sz="6600" b="1" dirty="0">
                <a:solidFill>
                  <a:srgbClr val="FF0000"/>
                </a:solidFill>
                <a:effectLst/>
              </a:rPr>
              <a:t> Loan Tin </a:t>
            </a:r>
            <a:r>
              <a:rPr lang="en-US" sz="6600" b="1" dirty="0" err="1">
                <a:solidFill>
                  <a:srgbClr val="FF0000"/>
                </a:solidFill>
                <a:effectLst/>
              </a:rPr>
              <a:t>Chúa</a:t>
            </a:r>
            <a:r>
              <a:rPr lang="en-US" sz="6600" b="1" dirty="0">
                <a:solidFill>
                  <a:srgbClr val="FF0000"/>
                </a:solidFill>
                <a:effectLst/>
              </a:rPr>
              <a:t> </a:t>
            </a:r>
            <a:r>
              <a:rPr lang="en-US" sz="6600" b="1" dirty="0" err="1">
                <a:solidFill>
                  <a:srgbClr val="FF0000"/>
                </a:solidFill>
                <a:effectLst/>
              </a:rPr>
              <a:t>Sống</a:t>
            </a:r>
            <a:r>
              <a:rPr lang="en-US" sz="6600" b="1" dirty="0">
                <a:solidFill>
                  <a:srgbClr val="FF0000"/>
                </a:solidFill>
                <a:effectLst/>
              </a:rPr>
              <a:t> </a:t>
            </a:r>
            <a:r>
              <a:rPr lang="en-US" sz="6600" b="1" dirty="0" err="1">
                <a:solidFill>
                  <a:srgbClr val="FF0000"/>
                </a:solidFill>
                <a:effectLst/>
              </a:rPr>
              <a:t>Lại</a:t>
            </a:r>
            <a:endParaRPr lang="en-US" sz="6600" b="1" dirty="0">
              <a:solidFill>
                <a:srgbClr val="FF0000"/>
              </a:solidFill>
              <a:effectLst/>
            </a:endParaRPr>
          </a:p>
          <a:p>
            <a:pPr marL="27432" indent="0" algn="ctr">
              <a:lnSpc>
                <a:spcPct val="120000"/>
              </a:lnSpc>
              <a:buNone/>
            </a:pPr>
            <a:r>
              <a:rPr lang="en-US" sz="3000" b="1" dirty="0" err="1">
                <a:solidFill>
                  <a:srgbClr val="FF0000"/>
                </a:solidFill>
                <a:effectLst/>
              </a:rPr>
              <a:t>Ngọc</a:t>
            </a:r>
            <a:r>
              <a:rPr lang="en-US" sz="3000" b="1" dirty="0">
                <a:solidFill>
                  <a:srgbClr val="FF0000"/>
                </a:solidFill>
                <a:effectLst/>
              </a:rPr>
              <a:t> Linh</a:t>
            </a:r>
            <a:endParaRPr lang="en-US" sz="7100" b="1" i="1" dirty="0">
              <a:solidFill>
                <a:srgbClr val="FF0000"/>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63213778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buNone/>
            </a:pPr>
            <a:r>
              <a:rPr lang="en-US" altLang="en-US" sz="4800" b="1" u="sng" dirty="0">
                <a:solidFill>
                  <a:srgbClr val="FF0000"/>
                </a:solidFill>
                <a:effectLst/>
                <a:latin typeface="+mj-lt"/>
                <a:ea typeface="Tahoma" panose="020B0604030504040204" pitchFamily="34" charset="0"/>
                <a:cs typeface="Times New Roman" panose="02020603050405020304" pitchFamily="18" charset="0"/>
              </a:rPr>
              <a:t>Tk1:</a:t>
            </a:r>
            <a:r>
              <a:rPr lang="en-US" altLang="en-US" sz="4800" b="1" dirty="0">
                <a:solidFill>
                  <a:srgbClr val="003399"/>
                </a:solidFill>
                <a:effectLst/>
                <a:latin typeface="+mj-lt"/>
                <a:ea typeface="Tahoma" panose="020B0604030504040204" pitchFamily="34" charset="0"/>
                <a:cs typeface="Times New Roman" panose="02020603050405020304" pitchFamily="18" charset="0"/>
              </a:rPr>
              <a:t> </a:t>
            </a:r>
            <a:r>
              <a:rPr lang="en-US" sz="4800" b="1" dirty="0" err="1">
                <a:solidFill>
                  <a:srgbClr val="002060"/>
                </a:solidFill>
                <a:effectLst/>
                <a:latin typeface="+mj-lt"/>
              </a:rPr>
              <a:t>Chúa</a:t>
            </a:r>
            <a:r>
              <a:rPr lang="en-US" sz="4800" b="1" dirty="0">
                <a:solidFill>
                  <a:srgbClr val="002060"/>
                </a:solidFill>
                <a:effectLst/>
                <a:latin typeface="+mj-lt"/>
              </a:rPr>
              <a:t> </a:t>
            </a:r>
            <a:r>
              <a:rPr lang="en-US" sz="4800" b="1" dirty="0" err="1">
                <a:solidFill>
                  <a:srgbClr val="002060"/>
                </a:solidFill>
                <a:effectLst/>
                <a:latin typeface="+mj-lt"/>
              </a:rPr>
              <a:t>đã</a:t>
            </a:r>
            <a:r>
              <a:rPr lang="en-US" sz="4800" b="1" dirty="0">
                <a:solidFill>
                  <a:srgbClr val="002060"/>
                </a:solidFill>
                <a:effectLst/>
                <a:latin typeface="+mj-lt"/>
              </a:rPr>
              <a:t> </a:t>
            </a:r>
            <a:r>
              <a:rPr lang="en-US" sz="4800" b="1" dirty="0" err="1">
                <a:solidFill>
                  <a:srgbClr val="002060"/>
                </a:solidFill>
                <a:effectLst/>
                <a:latin typeface="+mj-lt"/>
              </a:rPr>
              <a:t>chịu</a:t>
            </a:r>
            <a:r>
              <a:rPr lang="en-US" sz="4800" b="1" dirty="0">
                <a:solidFill>
                  <a:srgbClr val="002060"/>
                </a:solidFill>
                <a:effectLst/>
                <a:latin typeface="+mj-lt"/>
              </a:rPr>
              <a:t> </a:t>
            </a:r>
            <a:r>
              <a:rPr lang="en-US" sz="4800" b="1" dirty="0" err="1">
                <a:solidFill>
                  <a:srgbClr val="002060"/>
                </a:solidFill>
                <a:effectLst/>
                <a:latin typeface="+mj-lt"/>
              </a:rPr>
              <a:t>chết</a:t>
            </a:r>
            <a:r>
              <a:rPr lang="en-US" sz="4800" b="1" dirty="0">
                <a:solidFill>
                  <a:srgbClr val="002060"/>
                </a:solidFill>
                <a:effectLst/>
                <a:latin typeface="+mj-lt"/>
              </a:rPr>
              <a:t> </a:t>
            </a:r>
            <a:r>
              <a:rPr lang="en-US" sz="4800" b="1" dirty="0" err="1">
                <a:solidFill>
                  <a:srgbClr val="002060"/>
                </a:solidFill>
                <a:effectLst/>
                <a:latin typeface="+mj-lt"/>
              </a:rPr>
              <a:t>trở</a:t>
            </a:r>
            <a:r>
              <a:rPr lang="en-US" sz="4800" b="1" dirty="0">
                <a:solidFill>
                  <a:srgbClr val="002060"/>
                </a:solidFill>
                <a:effectLst/>
                <a:latin typeface="+mj-lt"/>
              </a:rPr>
              <a:t> </a:t>
            </a:r>
            <a:r>
              <a:rPr lang="en-US" sz="4800" b="1" dirty="0" err="1">
                <a:solidFill>
                  <a:srgbClr val="002060"/>
                </a:solidFill>
                <a:effectLst/>
                <a:latin typeface="+mj-lt"/>
              </a:rPr>
              <a:t>nên</a:t>
            </a:r>
            <a:r>
              <a:rPr lang="en-US" sz="4800" b="1" dirty="0">
                <a:solidFill>
                  <a:srgbClr val="002060"/>
                </a:solidFill>
                <a:effectLst/>
                <a:latin typeface="+mj-lt"/>
              </a:rPr>
              <a:t> </a:t>
            </a:r>
            <a:r>
              <a:rPr lang="en-US" sz="4800" b="1" dirty="0" err="1">
                <a:solidFill>
                  <a:srgbClr val="002060"/>
                </a:solidFill>
                <a:effectLst/>
                <a:latin typeface="+mj-lt"/>
              </a:rPr>
              <a:t>Thịt</a:t>
            </a:r>
            <a:r>
              <a:rPr lang="en-US" sz="4800" b="1" dirty="0">
                <a:solidFill>
                  <a:srgbClr val="002060"/>
                </a:solidFill>
                <a:effectLst/>
                <a:latin typeface="+mj-lt"/>
              </a:rPr>
              <a:t> </a:t>
            </a:r>
            <a:r>
              <a:rPr lang="en-US" sz="4800" b="1" dirty="0" err="1">
                <a:solidFill>
                  <a:srgbClr val="002060"/>
                </a:solidFill>
                <a:effectLst/>
                <a:latin typeface="+mj-lt"/>
              </a:rPr>
              <a:t>Máu</a:t>
            </a:r>
            <a:r>
              <a:rPr lang="en-US" sz="4800" b="1" dirty="0">
                <a:solidFill>
                  <a:srgbClr val="002060"/>
                </a:solidFill>
                <a:effectLst/>
                <a:latin typeface="+mj-lt"/>
              </a:rPr>
              <a:t> d</a:t>
            </a:r>
            <a:r>
              <a:rPr lang="vi-VN" sz="4800" b="1" dirty="0">
                <a:solidFill>
                  <a:srgbClr val="002060"/>
                </a:solidFill>
                <a:effectLst/>
                <a:latin typeface="+mj-lt"/>
              </a:rPr>
              <a:t>ư</a:t>
            </a:r>
            <a:r>
              <a:rPr lang="en-US" sz="4800" b="1" dirty="0" err="1">
                <a:solidFill>
                  <a:srgbClr val="002060"/>
                </a:solidFill>
                <a:effectLst/>
                <a:latin typeface="+mj-lt"/>
              </a:rPr>
              <a:t>ỡng</a:t>
            </a:r>
            <a:r>
              <a:rPr lang="en-US" sz="4800" b="1" dirty="0">
                <a:solidFill>
                  <a:srgbClr val="002060"/>
                </a:solidFill>
                <a:effectLst/>
                <a:latin typeface="+mj-lt"/>
              </a:rPr>
              <a:t> </a:t>
            </a:r>
            <a:r>
              <a:rPr lang="en-US" sz="4800" b="1" dirty="0" err="1">
                <a:solidFill>
                  <a:srgbClr val="002060"/>
                </a:solidFill>
                <a:effectLst/>
                <a:latin typeface="+mj-lt"/>
              </a:rPr>
              <a:t>nuôi</a:t>
            </a:r>
            <a:r>
              <a:rPr lang="en-US" sz="4800" b="1" dirty="0">
                <a:solidFill>
                  <a:srgbClr val="002060"/>
                </a:solidFill>
                <a:effectLst/>
                <a:latin typeface="+mj-lt"/>
              </a:rPr>
              <a:t> </a:t>
            </a:r>
            <a:r>
              <a:rPr lang="en-US" sz="4800" b="1" dirty="0" err="1">
                <a:solidFill>
                  <a:srgbClr val="002060"/>
                </a:solidFill>
                <a:effectLst/>
                <a:latin typeface="+mj-lt"/>
              </a:rPr>
              <a:t>trần</a:t>
            </a:r>
            <a:r>
              <a:rPr lang="en-US" sz="4800" b="1" dirty="0">
                <a:solidFill>
                  <a:srgbClr val="002060"/>
                </a:solidFill>
                <a:effectLst/>
                <a:latin typeface="+mj-lt"/>
              </a:rPr>
              <a:t> </a:t>
            </a:r>
            <a:r>
              <a:rPr lang="en-US" sz="4800" b="1" dirty="0" err="1">
                <a:solidFill>
                  <a:srgbClr val="002060"/>
                </a:solidFill>
                <a:effectLst/>
                <a:latin typeface="+mj-lt"/>
              </a:rPr>
              <a:t>gian</a:t>
            </a:r>
            <a:r>
              <a:rPr lang="en-US" sz="4800" b="1" dirty="0">
                <a:solidFill>
                  <a:srgbClr val="002060"/>
                </a:solidFill>
                <a:effectLst/>
                <a:latin typeface="+mj-lt"/>
              </a:rPr>
              <a:t>, </a:t>
            </a:r>
            <a:r>
              <a:rPr lang="en-US" sz="4800" b="1" dirty="0" err="1">
                <a:solidFill>
                  <a:srgbClr val="002060"/>
                </a:solidFill>
                <a:effectLst/>
                <a:latin typeface="+mj-lt"/>
              </a:rPr>
              <a:t>Chúa</a:t>
            </a:r>
            <a:r>
              <a:rPr lang="en-US" sz="4800" b="1" dirty="0">
                <a:solidFill>
                  <a:srgbClr val="002060"/>
                </a:solidFill>
                <a:effectLst/>
                <a:latin typeface="+mj-lt"/>
              </a:rPr>
              <a:t> nay </a:t>
            </a:r>
            <a:r>
              <a:rPr lang="en-US" sz="4800" b="1" dirty="0" err="1">
                <a:solidFill>
                  <a:srgbClr val="002060"/>
                </a:solidFill>
                <a:effectLst/>
                <a:latin typeface="+mj-lt"/>
              </a:rPr>
              <a:t>phục</a:t>
            </a:r>
            <a:r>
              <a:rPr lang="en-US" sz="4800" b="1" dirty="0">
                <a:solidFill>
                  <a:srgbClr val="002060"/>
                </a:solidFill>
                <a:effectLst/>
                <a:latin typeface="+mj-lt"/>
              </a:rPr>
              <a:t> </a:t>
            </a:r>
            <a:r>
              <a:rPr lang="en-US" sz="4800" b="1" dirty="0" err="1">
                <a:solidFill>
                  <a:srgbClr val="002060"/>
                </a:solidFill>
                <a:effectLst/>
                <a:latin typeface="+mj-lt"/>
              </a:rPr>
              <a:t>sinh</a:t>
            </a:r>
            <a:r>
              <a:rPr lang="en-US" sz="4800" b="1" dirty="0">
                <a:solidFill>
                  <a:srgbClr val="002060"/>
                </a:solidFill>
                <a:effectLst/>
                <a:latin typeface="+mj-lt"/>
              </a:rPr>
              <a:t> </a:t>
            </a:r>
            <a:r>
              <a:rPr lang="en-US" sz="4800" b="1" dirty="0" err="1">
                <a:solidFill>
                  <a:srgbClr val="002060"/>
                </a:solidFill>
                <a:effectLst/>
                <a:latin typeface="+mj-lt"/>
              </a:rPr>
              <a:t>Ngìa</a:t>
            </a:r>
            <a:r>
              <a:rPr lang="en-US" sz="4800" b="1" dirty="0">
                <a:solidFill>
                  <a:srgbClr val="002060"/>
                </a:solidFill>
                <a:effectLst/>
                <a:latin typeface="+mj-lt"/>
              </a:rPr>
              <a:t> </a:t>
            </a:r>
            <a:r>
              <a:rPr lang="en-US" sz="4800" b="1" dirty="0" err="1">
                <a:solidFill>
                  <a:srgbClr val="002060"/>
                </a:solidFill>
                <a:effectLst/>
                <a:latin typeface="+mj-lt"/>
              </a:rPr>
              <a:t>đã</a:t>
            </a:r>
            <a:r>
              <a:rPr lang="en-US" sz="4800" b="1" dirty="0">
                <a:solidFill>
                  <a:srgbClr val="002060"/>
                </a:solidFill>
                <a:effectLst/>
                <a:latin typeface="+mj-lt"/>
              </a:rPr>
              <a:t> </a:t>
            </a:r>
            <a:r>
              <a:rPr lang="en-US" sz="4800" b="1" dirty="0" err="1">
                <a:solidFill>
                  <a:srgbClr val="002060"/>
                </a:solidFill>
                <a:effectLst/>
                <a:latin typeface="+mj-lt"/>
              </a:rPr>
              <a:t>chiến</a:t>
            </a:r>
            <a:r>
              <a:rPr lang="en-US" sz="4800" b="1" dirty="0">
                <a:solidFill>
                  <a:srgbClr val="002060"/>
                </a:solidFill>
                <a:effectLst/>
                <a:latin typeface="+mj-lt"/>
              </a:rPr>
              <a:t> </a:t>
            </a:r>
            <a:r>
              <a:rPr lang="en-US" sz="4800" b="1" dirty="0" err="1">
                <a:solidFill>
                  <a:srgbClr val="002060"/>
                </a:solidFill>
                <a:effectLst/>
                <a:latin typeface="+mj-lt"/>
              </a:rPr>
              <a:t>thắng</a:t>
            </a:r>
            <a:r>
              <a:rPr lang="en-US" sz="4800" b="1" dirty="0">
                <a:solidFill>
                  <a:srgbClr val="002060"/>
                </a:solidFill>
                <a:effectLst/>
                <a:latin typeface="+mj-lt"/>
              </a:rPr>
              <a:t> </a:t>
            </a:r>
            <a:r>
              <a:rPr lang="en-US" sz="4800" b="1" dirty="0" err="1">
                <a:solidFill>
                  <a:srgbClr val="002060"/>
                </a:solidFill>
                <a:effectLst/>
                <a:latin typeface="+mj-lt"/>
              </a:rPr>
              <a:t>cho</a:t>
            </a:r>
            <a:r>
              <a:rPr lang="en-US" sz="4800" b="1" dirty="0">
                <a:solidFill>
                  <a:srgbClr val="002060"/>
                </a:solidFill>
                <a:effectLst/>
                <a:latin typeface="+mj-lt"/>
              </a:rPr>
              <a:t> </a:t>
            </a:r>
            <a:r>
              <a:rPr lang="en-US" sz="4800" b="1" dirty="0" err="1">
                <a:solidFill>
                  <a:srgbClr val="002060"/>
                </a:solidFill>
                <a:effectLst/>
                <a:latin typeface="+mj-lt"/>
              </a:rPr>
              <a:t>thế</a:t>
            </a:r>
            <a:r>
              <a:rPr lang="en-US" sz="4800" b="1" dirty="0">
                <a:solidFill>
                  <a:srgbClr val="002060"/>
                </a:solidFill>
                <a:effectLst/>
                <a:latin typeface="+mj-lt"/>
              </a:rPr>
              <a:t> </a:t>
            </a:r>
            <a:r>
              <a:rPr lang="en-US" sz="4800" b="1" dirty="0" err="1">
                <a:solidFill>
                  <a:srgbClr val="002060"/>
                </a:solidFill>
                <a:effectLst/>
                <a:latin typeface="+mj-lt"/>
              </a:rPr>
              <a:t>gian</a:t>
            </a:r>
            <a:r>
              <a:rPr lang="en-US" sz="4800" b="1" dirty="0">
                <a:solidFill>
                  <a:srgbClr val="002060"/>
                </a:solidFill>
                <a:effectLst/>
                <a:latin typeface="+mj-lt"/>
              </a:rPr>
              <a:t> </a:t>
            </a:r>
            <a:r>
              <a:rPr lang="en-US" sz="4800" b="1" dirty="0" err="1">
                <a:solidFill>
                  <a:srgbClr val="002060"/>
                </a:solidFill>
                <a:effectLst/>
                <a:latin typeface="+mj-lt"/>
              </a:rPr>
              <a:t>niềm</a:t>
            </a:r>
            <a:r>
              <a:rPr lang="en-US" sz="4800" b="1" dirty="0">
                <a:solidFill>
                  <a:srgbClr val="002060"/>
                </a:solidFill>
                <a:effectLst/>
                <a:latin typeface="+mj-lt"/>
              </a:rPr>
              <a:t> </a:t>
            </a:r>
            <a:r>
              <a:rPr lang="en-US" sz="4800" b="1" dirty="0" err="1">
                <a:solidFill>
                  <a:srgbClr val="002060"/>
                </a:solidFill>
                <a:effectLst/>
                <a:latin typeface="+mj-lt"/>
              </a:rPr>
              <a:t>vui</a:t>
            </a:r>
            <a:r>
              <a:rPr lang="en-US" sz="4800" b="1" dirty="0">
                <a:solidFill>
                  <a:srgbClr val="002060"/>
                </a:solidFill>
                <a:effectLst/>
                <a:latin typeface="+mj-lt"/>
              </a:rPr>
              <a:t> </a:t>
            </a:r>
            <a:r>
              <a:rPr lang="en-US" sz="4800" b="1" dirty="0" err="1">
                <a:solidFill>
                  <a:srgbClr val="002060"/>
                </a:solidFill>
                <a:effectLst/>
                <a:latin typeface="+mj-lt"/>
              </a:rPr>
              <a:t>bất</a:t>
            </a:r>
            <a:r>
              <a:rPr lang="en-US" sz="4800" b="1" dirty="0">
                <a:solidFill>
                  <a:srgbClr val="002060"/>
                </a:solidFill>
                <a:effectLst/>
                <a:latin typeface="+mj-lt"/>
              </a:rPr>
              <a:t> </a:t>
            </a:r>
            <a:r>
              <a:rPr lang="en-US" sz="4800" b="1" dirty="0" err="1">
                <a:solidFill>
                  <a:srgbClr val="002060"/>
                </a:solidFill>
                <a:effectLst/>
                <a:latin typeface="+mj-lt"/>
              </a:rPr>
              <a:t>tận</a:t>
            </a:r>
            <a:r>
              <a:rPr lang="en-US" sz="4800" b="1" dirty="0">
                <a:solidFill>
                  <a:srgbClr val="002060"/>
                </a:solidFill>
                <a:effectLst/>
                <a:latin typeface="+mj-lt"/>
              </a:rPr>
              <a:t>. </a:t>
            </a:r>
            <a:r>
              <a:rPr lang="en-US" sz="4800" b="1" dirty="0" err="1">
                <a:solidFill>
                  <a:srgbClr val="002060"/>
                </a:solidFill>
                <a:effectLst/>
                <a:latin typeface="+mj-lt"/>
              </a:rPr>
              <a:t>Đây</a:t>
            </a:r>
            <a:r>
              <a:rPr lang="en-US" sz="4800" b="1" dirty="0">
                <a:solidFill>
                  <a:srgbClr val="002060"/>
                </a:solidFill>
                <a:effectLst/>
                <a:latin typeface="+mj-lt"/>
              </a:rPr>
              <a:t> </a:t>
            </a:r>
            <a:r>
              <a:rPr lang="en-US" sz="4800" b="1" dirty="0" err="1">
                <a:solidFill>
                  <a:srgbClr val="002060"/>
                </a:solidFill>
                <a:effectLst/>
                <a:latin typeface="+mj-lt"/>
              </a:rPr>
              <a:t>muôn</a:t>
            </a:r>
            <a:r>
              <a:rPr lang="en-US" sz="4800" b="1" dirty="0">
                <a:solidFill>
                  <a:srgbClr val="002060"/>
                </a:solidFill>
                <a:effectLst/>
                <a:latin typeface="+mj-lt"/>
              </a:rPr>
              <a:t> </a:t>
            </a:r>
            <a:r>
              <a:rPr lang="en-US" sz="4800" b="1" dirty="0" err="1">
                <a:solidFill>
                  <a:srgbClr val="002060"/>
                </a:solidFill>
                <a:effectLst/>
                <a:latin typeface="+mj-lt"/>
              </a:rPr>
              <a:t>ân</a:t>
            </a:r>
            <a:r>
              <a:rPr lang="en-US" sz="4800" b="1" dirty="0">
                <a:solidFill>
                  <a:srgbClr val="002060"/>
                </a:solidFill>
                <a:effectLst/>
                <a:latin typeface="+mj-lt"/>
              </a:rPr>
              <a:t> </a:t>
            </a:r>
            <a:r>
              <a:rPr lang="en-US" sz="4800" b="1" dirty="0" err="1">
                <a:solidFill>
                  <a:srgbClr val="002060"/>
                </a:solidFill>
                <a:effectLst/>
                <a:latin typeface="+mj-lt"/>
              </a:rPr>
              <a:t>tình</a:t>
            </a:r>
            <a:r>
              <a:rPr lang="en-US" sz="4800" b="1" dirty="0">
                <a:solidFill>
                  <a:srgbClr val="002060"/>
                </a:solidFill>
                <a:effectLst/>
                <a:latin typeface="+mj-lt"/>
              </a:rPr>
              <a:t> </a:t>
            </a:r>
            <a:r>
              <a:rPr lang="en-US" sz="4800" b="1" dirty="0" err="1">
                <a:solidFill>
                  <a:srgbClr val="002060"/>
                </a:solidFill>
                <a:effectLst/>
                <a:latin typeface="+mj-lt"/>
              </a:rPr>
              <a:t>Ngài</a:t>
            </a:r>
            <a:r>
              <a:rPr lang="en-US" sz="4800" b="1" dirty="0">
                <a:solidFill>
                  <a:srgbClr val="002060"/>
                </a:solidFill>
                <a:effectLst/>
                <a:latin typeface="+mj-lt"/>
              </a:rPr>
              <a:t>, </a:t>
            </a:r>
            <a:r>
              <a:rPr lang="en-US" sz="4800" b="1" dirty="0" err="1">
                <a:solidFill>
                  <a:srgbClr val="002060"/>
                </a:solidFill>
                <a:effectLst/>
                <a:latin typeface="+mj-lt"/>
              </a:rPr>
              <a:t>yêu</a:t>
            </a:r>
            <a:r>
              <a:rPr lang="en-US" sz="4800" b="1" dirty="0">
                <a:solidFill>
                  <a:srgbClr val="002060"/>
                </a:solidFill>
                <a:effectLst/>
                <a:latin typeface="+mj-lt"/>
              </a:rPr>
              <a:t> </a:t>
            </a:r>
            <a:r>
              <a:rPr lang="en-US" sz="4800" b="1" dirty="0" err="1">
                <a:solidFill>
                  <a:srgbClr val="002060"/>
                </a:solidFill>
                <a:effectLst/>
                <a:latin typeface="+mj-lt"/>
              </a:rPr>
              <a:t>th</a:t>
            </a:r>
            <a:r>
              <a:rPr lang="vi-VN" sz="4800" b="1" dirty="0">
                <a:solidFill>
                  <a:srgbClr val="002060"/>
                </a:solidFill>
                <a:effectLst/>
                <a:latin typeface="+mj-lt"/>
              </a:rPr>
              <a:t>ư</a:t>
            </a:r>
            <a:r>
              <a:rPr lang="en-US" sz="4800" b="1" dirty="0" err="1">
                <a:solidFill>
                  <a:srgbClr val="002060"/>
                </a:solidFill>
                <a:effectLst/>
                <a:latin typeface="+mj-lt"/>
              </a:rPr>
              <a:t>ơng</a:t>
            </a:r>
            <a:r>
              <a:rPr lang="en-US" sz="4800" b="1" dirty="0">
                <a:solidFill>
                  <a:srgbClr val="002060"/>
                </a:solidFill>
                <a:effectLst/>
                <a:latin typeface="+mj-lt"/>
              </a:rPr>
              <a:t> </a:t>
            </a:r>
            <a:r>
              <a:rPr lang="en-US" sz="4800" b="1" dirty="0" err="1">
                <a:solidFill>
                  <a:srgbClr val="002060"/>
                </a:solidFill>
                <a:effectLst/>
                <a:latin typeface="+mj-lt"/>
              </a:rPr>
              <a:t>một</a:t>
            </a:r>
            <a:r>
              <a:rPr lang="en-US" sz="4800" b="1" dirty="0">
                <a:solidFill>
                  <a:srgbClr val="002060"/>
                </a:solidFill>
                <a:effectLst/>
                <a:latin typeface="+mj-lt"/>
              </a:rPr>
              <a:t> </a:t>
            </a:r>
            <a:r>
              <a:rPr lang="en-US" sz="4800" b="1" dirty="0" err="1">
                <a:solidFill>
                  <a:srgbClr val="002060"/>
                </a:solidFill>
                <a:effectLst/>
                <a:latin typeface="+mj-lt"/>
              </a:rPr>
              <a:t>đời</a:t>
            </a:r>
            <a:r>
              <a:rPr lang="en-US" sz="4800" b="1" dirty="0">
                <a:solidFill>
                  <a:srgbClr val="002060"/>
                </a:solidFill>
                <a:effectLst/>
                <a:latin typeface="+mj-lt"/>
              </a:rPr>
              <a:t> </a:t>
            </a:r>
            <a:r>
              <a:rPr lang="en-US" sz="4800" b="1" dirty="0" err="1">
                <a:solidFill>
                  <a:srgbClr val="002060"/>
                </a:solidFill>
                <a:effectLst/>
                <a:latin typeface="+mj-lt"/>
              </a:rPr>
              <a:t>dâng</a:t>
            </a:r>
            <a:r>
              <a:rPr lang="en-US" sz="4800" b="1" dirty="0">
                <a:solidFill>
                  <a:srgbClr val="002060"/>
                </a:solidFill>
                <a:effectLst/>
                <a:latin typeface="+mj-lt"/>
              </a:rPr>
              <a:t> </a:t>
            </a:r>
            <a:r>
              <a:rPr lang="en-US" sz="4800" b="1" dirty="0" err="1">
                <a:solidFill>
                  <a:srgbClr val="002060"/>
                </a:solidFill>
                <a:effectLst/>
                <a:latin typeface="+mj-lt"/>
              </a:rPr>
              <a:t>ngàn</a:t>
            </a:r>
            <a:r>
              <a:rPr lang="en-US" sz="4800" b="1" dirty="0">
                <a:solidFill>
                  <a:srgbClr val="002060"/>
                </a:solidFill>
                <a:effectLst/>
                <a:latin typeface="+mj-lt"/>
              </a:rPr>
              <a:t> </a:t>
            </a:r>
            <a:r>
              <a:rPr lang="en-US" sz="4800" b="1" dirty="0" err="1">
                <a:solidFill>
                  <a:srgbClr val="002060"/>
                </a:solidFill>
                <a:effectLst/>
                <a:latin typeface="+mj-lt"/>
              </a:rPr>
              <a:t>lời</a:t>
            </a:r>
            <a:r>
              <a:rPr lang="en-US" sz="4800" b="1" dirty="0">
                <a:solidFill>
                  <a:srgbClr val="002060"/>
                </a:solidFill>
                <a:effectLst/>
                <a:latin typeface="+mj-lt"/>
              </a:rPr>
              <a:t> Al-</a:t>
            </a:r>
            <a:r>
              <a:rPr lang="en-US" sz="4800" b="1" dirty="0" err="1">
                <a:solidFill>
                  <a:srgbClr val="002060"/>
                </a:solidFill>
                <a:effectLst/>
                <a:latin typeface="+mj-lt"/>
              </a:rPr>
              <a:t>lê</a:t>
            </a:r>
            <a:r>
              <a:rPr lang="en-US" sz="4800" b="1" dirty="0">
                <a:solidFill>
                  <a:srgbClr val="002060"/>
                </a:solidFill>
                <a:effectLst/>
                <a:latin typeface="+mj-lt"/>
              </a:rPr>
              <a:t>-</a:t>
            </a:r>
            <a:r>
              <a:rPr lang="en-US" sz="4800" b="1" dirty="0" err="1">
                <a:solidFill>
                  <a:srgbClr val="002060"/>
                </a:solidFill>
                <a:effectLst/>
                <a:latin typeface="+mj-lt"/>
              </a:rPr>
              <a:t>lu-ia</a:t>
            </a:r>
            <a:r>
              <a:rPr lang="en-US" sz="4800" b="1" dirty="0">
                <a:solidFill>
                  <a:srgbClr val="002060"/>
                </a:solidFill>
                <a:effectLst/>
                <a:latin typeface="+mj-lt"/>
              </a:rPr>
              <a:t>, Al-</a:t>
            </a:r>
            <a:r>
              <a:rPr lang="en-US" sz="4800" b="1" dirty="0" err="1">
                <a:solidFill>
                  <a:srgbClr val="002060"/>
                </a:solidFill>
                <a:effectLst/>
                <a:latin typeface="+mj-lt"/>
              </a:rPr>
              <a:t>lê</a:t>
            </a:r>
            <a:r>
              <a:rPr lang="en-US" sz="4800" b="1" dirty="0">
                <a:solidFill>
                  <a:srgbClr val="002060"/>
                </a:solidFill>
                <a:effectLst/>
                <a:latin typeface="+mj-lt"/>
              </a:rPr>
              <a:t>-</a:t>
            </a:r>
            <a:r>
              <a:rPr lang="en-US" sz="4800" b="1" dirty="0" err="1">
                <a:solidFill>
                  <a:srgbClr val="002060"/>
                </a:solidFill>
                <a:effectLst/>
                <a:latin typeface="+mj-lt"/>
              </a:rPr>
              <a:t>lu-ia</a:t>
            </a:r>
            <a:r>
              <a:rPr lang="en-US" sz="4800" b="1" dirty="0">
                <a:solidFill>
                  <a:srgbClr val="002060"/>
                </a:solidFill>
                <a:effectLst/>
                <a:latin typeface="+mj-lt"/>
              </a:rPr>
              <a:t>.</a:t>
            </a:r>
            <a:endParaRPr lang="en-US" altLang="en-US" sz="4800" b="1" u="sng" dirty="0">
              <a:solidFill>
                <a:srgbClr val="002060"/>
              </a:solidFill>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309238206"/>
      </p:ext>
    </p:extLst>
  </p:cSld>
  <p:clrMapOvr>
    <a:masterClrMapping/>
  </p:clrMapOvr>
  <p:transition spd="slow"/>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xmlns=""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6600" b="1" u="sng" dirty="0" err="1">
                <a:solidFill>
                  <a:srgbClr val="FF0000"/>
                </a:solidFill>
                <a:effectLst/>
                <a:latin typeface="+mj-lt"/>
                <a:ea typeface="Tahoma" panose="020B0604030504040204" pitchFamily="34" charset="0"/>
                <a:cs typeface="Times New Roman" panose="02020603050405020304" pitchFamily="18" charset="0"/>
              </a:rPr>
              <a:t>Đk</a:t>
            </a:r>
            <a:r>
              <a:rPr lang="en-US" altLang="en-US" sz="6600" b="1" u="sng" dirty="0">
                <a:solidFill>
                  <a:srgbClr val="FF0000"/>
                </a:solidFill>
                <a:effectLst/>
                <a:latin typeface="+mj-lt"/>
                <a:ea typeface="Tahoma" panose="020B0604030504040204" pitchFamily="34" charset="0"/>
                <a:cs typeface="Times New Roman" panose="02020603050405020304" pitchFamily="18" charset="0"/>
              </a:rPr>
              <a:t>:</a:t>
            </a:r>
            <a:r>
              <a:rPr lang="en-US" altLang="en-US" sz="6600" b="1" dirty="0">
                <a:solidFill>
                  <a:srgbClr val="003399"/>
                </a:solidFill>
                <a:effectLst/>
                <a:latin typeface="+mj-lt"/>
                <a:ea typeface="Tahoma" panose="020B0604030504040204" pitchFamily="34" charset="0"/>
                <a:cs typeface="Times New Roman" panose="02020603050405020304" pitchFamily="18" charset="0"/>
              </a:rPr>
              <a:t> </a:t>
            </a:r>
            <a:r>
              <a:rPr lang="en-US" sz="5400" b="1" dirty="0" err="1">
                <a:solidFill>
                  <a:srgbClr val="002060"/>
                </a:solidFill>
                <a:effectLst/>
              </a:rPr>
              <a:t>Trên</a:t>
            </a:r>
            <a:r>
              <a:rPr lang="en-US" sz="5400" b="1" dirty="0">
                <a:solidFill>
                  <a:srgbClr val="002060"/>
                </a:solidFill>
                <a:effectLst/>
              </a:rPr>
              <a:t> </a:t>
            </a:r>
            <a:r>
              <a:rPr lang="en-US" sz="5400" b="1" dirty="0" err="1">
                <a:solidFill>
                  <a:srgbClr val="002060"/>
                </a:solidFill>
                <a:effectLst/>
              </a:rPr>
              <a:t>đôi</a:t>
            </a:r>
            <a:r>
              <a:rPr lang="en-US" sz="5400" b="1" dirty="0">
                <a:solidFill>
                  <a:srgbClr val="002060"/>
                </a:solidFill>
                <a:effectLst/>
              </a:rPr>
              <a:t> </a:t>
            </a:r>
            <a:r>
              <a:rPr lang="en-US" sz="5400" b="1" dirty="0" err="1">
                <a:solidFill>
                  <a:srgbClr val="002060"/>
                </a:solidFill>
                <a:effectLst/>
              </a:rPr>
              <a:t>tay</a:t>
            </a:r>
            <a:r>
              <a:rPr lang="en-US" sz="5400" b="1" dirty="0">
                <a:solidFill>
                  <a:srgbClr val="002060"/>
                </a:solidFill>
                <a:effectLst/>
              </a:rPr>
              <a:t> </a:t>
            </a:r>
            <a:r>
              <a:rPr lang="en-US" sz="5400" b="1" dirty="0" err="1">
                <a:solidFill>
                  <a:srgbClr val="002060"/>
                </a:solidFill>
                <a:effectLst/>
              </a:rPr>
              <a:t>mọn</a:t>
            </a:r>
            <a:r>
              <a:rPr lang="en-US" sz="5400" b="1" dirty="0">
                <a:solidFill>
                  <a:srgbClr val="002060"/>
                </a:solidFill>
                <a:effectLst/>
              </a:rPr>
              <a:t> </a:t>
            </a:r>
            <a:r>
              <a:rPr lang="en-US" sz="5400" b="1" dirty="0" err="1">
                <a:solidFill>
                  <a:srgbClr val="002060"/>
                </a:solidFill>
                <a:effectLst/>
              </a:rPr>
              <a:t>hèn</a:t>
            </a:r>
            <a:r>
              <a:rPr lang="en-US" sz="5400" b="1" dirty="0">
                <a:solidFill>
                  <a:srgbClr val="002060"/>
                </a:solidFill>
                <a:effectLst/>
              </a:rPr>
              <a:t> con </a:t>
            </a:r>
            <a:r>
              <a:rPr lang="en-US" sz="5400" b="1" dirty="0" err="1">
                <a:solidFill>
                  <a:srgbClr val="002060"/>
                </a:solidFill>
                <a:effectLst/>
              </a:rPr>
              <a:t>dâng</a:t>
            </a:r>
            <a:r>
              <a:rPr lang="en-US" sz="5400" b="1" dirty="0">
                <a:solidFill>
                  <a:srgbClr val="002060"/>
                </a:solidFill>
                <a:effectLst/>
              </a:rPr>
              <a:t> </a:t>
            </a:r>
            <a:r>
              <a:rPr lang="en-US" sz="5400" b="1" dirty="0" err="1">
                <a:solidFill>
                  <a:srgbClr val="002060"/>
                </a:solidFill>
                <a:effectLst/>
              </a:rPr>
              <a:t>cuộc</a:t>
            </a:r>
            <a:r>
              <a:rPr lang="en-US" sz="5400" b="1" dirty="0">
                <a:solidFill>
                  <a:srgbClr val="002060"/>
                </a:solidFill>
                <a:effectLst/>
              </a:rPr>
              <a:t> </a:t>
            </a:r>
            <a:r>
              <a:rPr lang="en-US" sz="5400" b="1" dirty="0" err="1">
                <a:solidFill>
                  <a:srgbClr val="002060"/>
                </a:solidFill>
                <a:effectLst/>
              </a:rPr>
              <a:t>đời</a:t>
            </a:r>
            <a:r>
              <a:rPr lang="en-US" sz="5400" b="1" dirty="0">
                <a:solidFill>
                  <a:srgbClr val="002060"/>
                </a:solidFill>
                <a:effectLst/>
              </a:rPr>
              <a:t> </a:t>
            </a:r>
            <a:r>
              <a:rPr lang="en-US" sz="5400" b="1" dirty="0" err="1">
                <a:solidFill>
                  <a:srgbClr val="002060"/>
                </a:solidFill>
                <a:effectLst/>
              </a:rPr>
              <a:t>ôi</a:t>
            </a:r>
            <a:r>
              <a:rPr lang="en-US" sz="5400" b="1" dirty="0">
                <a:solidFill>
                  <a:srgbClr val="002060"/>
                </a:solidFill>
                <a:effectLst/>
              </a:rPr>
              <a:t> </a:t>
            </a:r>
            <a:r>
              <a:rPr lang="en-US" sz="5400" b="1" dirty="0" err="1">
                <a:solidFill>
                  <a:srgbClr val="002060"/>
                </a:solidFill>
                <a:effectLst/>
              </a:rPr>
              <a:t>trái</a:t>
            </a:r>
            <a:r>
              <a:rPr lang="en-US" sz="5400" b="1" dirty="0">
                <a:solidFill>
                  <a:srgbClr val="002060"/>
                </a:solidFill>
                <a:effectLst/>
              </a:rPr>
              <a:t> </a:t>
            </a:r>
            <a:r>
              <a:rPr lang="en-US" sz="5400" b="1" dirty="0" err="1">
                <a:solidFill>
                  <a:srgbClr val="002060"/>
                </a:solidFill>
                <a:effectLst/>
              </a:rPr>
              <a:t>tim</a:t>
            </a:r>
            <a:r>
              <a:rPr lang="en-US" sz="5400" b="1" dirty="0">
                <a:solidFill>
                  <a:srgbClr val="002060"/>
                </a:solidFill>
                <a:effectLst/>
              </a:rPr>
              <a:t> </a:t>
            </a:r>
            <a:r>
              <a:rPr lang="en-US" sz="5400" b="1" dirty="0" err="1">
                <a:solidFill>
                  <a:srgbClr val="002060"/>
                </a:solidFill>
                <a:effectLst/>
              </a:rPr>
              <a:t>bồi</a:t>
            </a:r>
            <a:r>
              <a:rPr lang="en-US" sz="5400" b="1" dirty="0">
                <a:solidFill>
                  <a:srgbClr val="002060"/>
                </a:solidFill>
                <a:effectLst/>
              </a:rPr>
              <a:t> </a:t>
            </a:r>
            <a:r>
              <a:rPr lang="en-US" sz="5400" b="1" dirty="0" err="1">
                <a:solidFill>
                  <a:srgbClr val="002060"/>
                </a:solidFill>
                <a:effectLst/>
              </a:rPr>
              <a:t>hồi</a:t>
            </a:r>
            <a:r>
              <a:rPr lang="en-US" sz="5400" b="1" dirty="0">
                <a:solidFill>
                  <a:srgbClr val="002060"/>
                </a:solidFill>
                <a:effectLst/>
              </a:rPr>
              <a:t>. Con </a:t>
            </a:r>
            <a:r>
              <a:rPr lang="en-US" sz="5400" b="1" dirty="0" err="1">
                <a:solidFill>
                  <a:srgbClr val="002060"/>
                </a:solidFill>
                <a:effectLst/>
              </a:rPr>
              <a:t>xin</a:t>
            </a:r>
            <a:r>
              <a:rPr lang="en-US" sz="5400" b="1" dirty="0">
                <a:solidFill>
                  <a:srgbClr val="002060"/>
                </a:solidFill>
                <a:effectLst/>
              </a:rPr>
              <a:t> </a:t>
            </a:r>
            <a:r>
              <a:rPr lang="en-US" sz="5400" b="1" dirty="0" err="1">
                <a:solidFill>
                  <a:srgbClr val="002060"/>
                </a:solidFill>
                <a:effectLst/>
              </a:rPr>
              <a:t>dâng</a:t>
            </a:r>
            <a:r>
              <a:rPr lang="en-US" sz="5400" b="1" dirty="0">
                <a:solidFill>
                  <a:srgbClr val="002060"/>
                </a:solidFill>
                <a:effectLst/>
              </a:rPr>
              <a:t> </a:t>
            </a:r>
            <a:r>
              <a:rPr lang="en-US" sz="5400" b="1" dirty="0" err="1">
                <a:solidFill>
                  <a:srgbClr val="002060"/>
                </a:solidFill>
                <a:effectLst/>
              </a:rPr>
              <a:t>phận</a:t>
            </a:r>
            <a:r>
              <a:rPr lang="en-US" sz="5400" b="1" dirty="0">
                <a:solidFill>
                  <a:srgbClr val="002060"/>
                </a:solidFill>
                <a:effectLst/>
              </a:rPr>
              <a:t> ng</a:t>
            </a:r>
            <a:r>
              <a:rPr lang="vi-VN" sz="5400" b="1" dirty="0">
                <a:solidFill>
                  <a:srgbClr val="002060"/>
                </a:solidFill>
                <a:effectLst/>
              </a:rPr>
              <a:t>ư</a:t>
            </a:r>
            <a:r>
              <a:rPr lang="en-US" sz="5400" b="1" dirty="0" err="1">
                <a:solidFill>
                  <a:srgbClr val="002060"/>
                </a:solidFill>
                <a:effectLst/>
              </a:rPr>
              <a:t>ời</a:t>
            </a:r>
            <a:r>
              <a:rPr lang="en-US" sz="5400" b="1" dirty="0">
                <a:solidFill>
                  <a:srgbClr val="002060"/>
                </a:solidFill>
                <a:effectLst/>
              </a:rPr>
              <a:t> </a:t>
            </a:r>
            <a:r>
              <a:rPr lang="en-US" sz="5400" b="1" dirty="0" err="1">
                <a:solidFill>
                  <a:srgbClr val="002060"/>
                </a:solidFill>
                <a:effectLst/>
              </a:rPr>
              <a:t>xin</a:t>
            </a:r>
            <a:r>
              <a:rPr lang="en-US" sz="5400" b="1" dirty="0">
                <a:solidFill>
                  <a:srgbClr val="002060"/>
                </a:solidFill>
                <a:effectLst/>
              </a:rPr>
              <a:t> </a:t>
            </a:r>
            <a:r>
              <a:rPr lang="en-US" sz="5400" b="1" dirty="0" err="1">
                <a:solidFill>
                  <a:srgbClr val="002060"/>
                </a:solidFill>
                <a:effectLst/>
              </a:rPr>
              <a:t>dâng</a:t>
            </a:r>
            <a:r>
              <a:rPr lang="en-US" sz="5400" b="1" dirty="0">
                <a:solidFill>
                  <a:srgbClr val="002060"/>
                </a:solidFill>
                <a:effectLst/>
              </a:rPr>
              <a:t> </a:t>
            </a:r>
            <a:r>
              <a:rPr lang="en-US" sz="5400" b="1" dirty="0" err="1">
                <a:solidFill>
                  <a:srgbClr val="002060"/>
                </a:solidFill>
                <a:effectLst/>
              </a:rPr>
              <a:t>ngàn</a:t>
            </a:r>
            <a:r>
              <a:rPr lang="en-US" sz="5400" b="1" dirty="0">
                <a:solidFill>
                  <a:srgbClr val="002060"/>
                </a:solidFill>
                <a:effectLst/>
              </a:rPr>
              <a:t> </a:t>
            </a:r>
            <a:r>
              <a:rPr lang="en-US" sz="5400" b="1" dirty="0" err="1">
                <a:solidFill>
                  <a:srgbClr val="002060"/>
                </a:solidFill>
                <a:effectLst/>
              </a:rPr>
              <a:t>lời</a:t>
            </a:r>
            <a:r>
              <a:rPr lang="en-US" sz="5400" b="1" dirty="0">
                <a:solidFill>
                  <a:srgbClr val="002060"/>
                </a:solidFill>
                <a:effectLst/>
              </a:rPr>
              <a:t> </a:t>
            </a:r>
            <a:r>
              <a:rPr lang="en-US" sz="5400" b="1" dirty="0" err="1">
                <a:solidFill>
                  <a:srgbClr val="002060"/>
                </a:solidFill>
                <a:effectLst/>
              </a:rPr>
              <a:t>tạ</a:t>
            </a:r>
            <a:r>
              <a:rPr lang="en-US" sz="5400" b="1" dirty="0">
                <a:solidFill>
                  <a:srgbClr val="002060"/>
                </a:solidFill>
                <a:effectLst/>
              </a:rPr>
              <a:t> </a:t>
            </a:r>
            <a:r>
              <a:rPr lang="vi-VN" sz="5400" b="1" dirty="0">
                <a:solidFill>
                  <a:srgbClr val="002060"/>
                </a:solidFill>
                <a:effectLst/>
              </a:rPr>
              <a:t>ơ</a:t>
            </a:r>
            <a:r>
              <a:rPr lang="en-US" sz="5400" b="1" dirty="0">
                <a:solidFill>
                  <a:srgbClr val="002060"/>
                </a:solidFill>
                <a:effectLst/>
              </a:rPr>
              <a:t>n </a:t>
            </a:r>
            <a:r>
              <a:rPr lang="en-US" sz="5400" b="1" dirty="0" err="1">
                <a:solidFill>
                  <a:srgbClr val="002060"/>
                </a:solidFill>
                <a:effectLst/>
              </a:rPr>
              <a:t>Chúa</a:t>
            </a:r>
            <a:r>
              <a:rPr lang="en-US" sz="5400" b="1" dirty="0">
                <a:solidFill>
                  <a:srgbClr val="002060"/>
                </a:solidFill>
                <a:effectLst/>
              </a:rPr>
              <a:t> </a:t>
            </a:r>
            <a:r>
              <a:rPr lang="en-US" sz="5400" b="1" dirty="0" err="1">
                <a:solidFill>
                  <a:srgbClr val="002060"/>
                </a:solidFill>
                <a:effectLst/>
              </a:rPr>
              <a:t>thôi</a:t>
            </a:r>
            <a:r>
              <a:rPr lang="en-US" sz="5400" b="1" dirty="0">
                <a:solidFill>
                  <a:srgbClr val="002060"/>
                </a:solidFill>
                <a:effectLst/>
              </a:rPr>
              <a:t>. </a:t>
            </a:r>
            <a:endParaRPr lang="en-US" altLang="en-US" sz="5400" b="1" u="sng" dirty="0">
              <a:solidFill>
                <a:srgbClr val="002060"/>
              </a:solidFill>
              <a:effectLst/>
              <a:latin typeface="+mj-lt"/>
              <a:ea typeface="Tahoma" panose="020B0604030504040204" pitchFamily="34" charset="0"/>
              <a:cs typeface="Times New Roman" panose="02020603050405020304" pitchFamily="18" charset="0"/>
            </a:endParaRPr>
          </a:p>
        </p:txBody>
      </p:sp>
    </p:spTree>
  </p:cSld>
  <p:clrMapOvr>
    <a:masterClrMapping/>
  </p:clrMapOvr>
  <p:transition spd="slow"/>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xmlns=""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4900" b="1" u="sng" dirty="0">
                <a:solidFill>
                  <a:srgbClr val="FF0000"/>
                </a:solidFill>
                <a:effectLst/>
                <a:latin typeface="+mj-lt"/>
                <a:ea typeface="Tahoma" panose="020B0604030504040204" pitchFamily="34" charset="0"/>
                <a:cs typeface="Times New Roman" panose="02020603050405020304" pitchFamily="18" charset="0"/>
              </a:rPr>
              <a:t>Tk2:</a:t>
            </a:r>
            <a:r>
              <a:rPr lang="en-US" altLang="en-US" sz="4900" b="1" dirty="0">
                <a:solidFill>
                  <a:srgbClr val="003399"/>
                </a:solidFill>
                <a:effectLst/>
                <a:latin typeface="+mj-lt"/>
                <a:ea typeface="Tahoma" panose="020B0604030504040204" pitchFamily="34" charset="0"/>
                <a:cs typeface="Times New Roman" panose="02020603050405020304" pitchFamily="18" charset="0"/>
              </a:rPr>
              <a:t> </a:t>
            </a:r>
            <a:r>
              <a:rPr lang="en-US" sz="4200" b="1" dirty="0" err="1">
                <a:solidFill>
                  <a:srgbClr val="002060"/>
                </a:solidFill>
                <a:effectLst/>
              </a:rPr>
              <a:t>Chúa</a:t>
            </a:r>
            <a:r>
              <a:rPr lang="en-US" sz="4200" b="1" dirty="0">
                <a:solidFill>
                  <a:srgbClr val="002060"/>
                </a:solidFill>
                <a:effectLst/>
              </a:rPr>
              <a:t> </a:t>
            </a:r>
            <a:r>
              <a:rPr lang="en-US" sz="4200" b="1" dirty="0" err="1">
                <a:solidFill>
                  <a:srgbClr val="002060"/>
                </a:solidFill>
                <a:effectLst/>
              </a:rPr>
              <a:t>đã</a:t>
            </a:r>
            <a:r>
              <a:rPr lang="en-US" sz="4200" b="1" dirty="0">
                <a:solidFill>
                  <a:srgbClr val="002060"/>
                </a:solidFill>
                <a:effectLst/>
              </a:rPr>
              <a:t> </a:t>
            </a:r>
            <a:r>
              <a:rPr lang="en-US" sz="4200" b="1" dirty="0" err="1">
                <a:solidFill>
                  <a:srgbClr val="002060"/>
                </a:solidFill>
                <a:effectLst/>
              </a:rPr>
              <a:t>vì</a:t>
            </a:r>
            <a:r>
              <a:rPr lang="en-US" sz="4200" b="1" dirty="0">
                <a:solidFill>
                  <a:srgbClr val="002060"/>
                </a:solidFill>
                <a:effectLst/>
              </a:rPr>
              <a:t> </a:t>
            </a:r>
            <a:r>
              <a:rPr lang="en-US" sz="4200" b="1" dirty="0" err="1">
                <a:solidFill>
                  <a:srgbClr val="002060"/>
                </a:solidFill>
                <a:effectLst/>
              </a:rPr>
              <a:t>yêu</a:t>
            </a:r>
            <a:r>
              <a:rPr lang="en-US" sz="4200" b="1" dirty="0">
                <a:solidFill>
                  <a:srgbClr val="002060"/>
                </a:solidFill>
                <a:effectLst/>
              </a:rPr>
              <a:t> </a:t>
            </a:r>
            <a:r>
              <a:rPr lang="en-US" sz="4200" b="1" dirty="0" err="1">
                <a:solidFill>
                  <a:srgbClr val="002060"/>
                </a:solidFill>
                <a:effectLst/>
              </a:rPr>
              <a:t>chịu</a:t>
            </a:r>
            <a:r>
              <a:rPr lang="en-US" sz="4200" b="1" dirty="0">
                <a:solidFill>
                  <a:srgbClr val="002060"/>
                </a:solidFill>
                <a:effectLst/>
              </a:rPr>
              <a:t> </a:t>
            </a:r>
            <a:r>
              <a:rPr lang="en-US" sz="4200" b="1" dirty="0" err="1">
                <a:solidFill>
                  <a:srgbClr val="002060"/>
                </a:solidFill>
                <a:effectLst/>
              </a:rPr>
              <a:t>mang</a:t>
            </a:r>
            <a:r>
              <a:rPr lang="en-US" sz="4200" b="1" dirty="0">
                <a:solidFill>
                  <a:srgbClr val="002060"/>
                </a:solidFill>
                <a:effectLst/>
              </a:rPr>
              <a:t> </a:t>
            </a:r>
            <a:r>
              <a:rPr lang="en-US" sz="4200" b="1" dirty="0" err="1">
                <a:solidFill>
                  <a:srgbClr val="002060"/>
                </a:solidFill>
                <a:effectLst/>
              </a:rPr>
              <a:t>Thánh</a:t>
            </a:r>
            <a:r>
              <a:rPr lang="en-US" sz="4200" b="1" dirty="0">
                <a:solidFill>
                  <a:srgbClr val="002060"/>
                </a:solidFill>
                <a:effectLst/>
              </a:rPr>
              <a:t> </a:t>
            </a:r>
            <a:r>
              <a:rPr lang="en-US" sz="4200" b="1" dirty="0" err="1">
                <a:solidFill>
                  <a:srgbClr val="002060"/>
                </a:solidFill>
                <a:effectLst/>
              </a:rPr>
              <a:t>Giá</a:t>
            </a:r>
            <a:r>
              <a:rPr lang="en-US" sz="4200" b="1" dirty="0">
                <a:solidFill>
                  <a:srgbClr val="002060"/>
                </a:solidFill>
                <a:effectLst/>
              </a:rPr>
              <a:t> </a:t>
            </a:r>
            <a:r>
              <a:rPr lang="en-US" sz="4200" b="1" dirty="0" err="1">
                <a:solidFill>
                  <a:srgbClr val="002060"/>
                </a:solidFill>
                <a:effectLst/>
              </a:rPr>
              <a:t>chết</a:t>
            </a:r>
            <a:r>
              <a:rPr lang="en-US" sz="4200" b="1" dirty="0">
                <a:solidFill>
                  <a:srgbClr val="002060"/>
                </a:solidFill>
                <a:effectLst/>
              </a:rPr>
              <a:t> </a:t>
            </a:r>
            <a:r>
              <a:rPr lang="en-US" sz="4200" b="1" dirty="0" err="1">
                <a:solidFill>
                  <a:srgbClr val="002060"/>
                </a:solidFill>
                <a:effectLst/>
              </a:rPr>
              <a:t>trần</a:t>
            </a:r>
            <a:r>
              <a:rPr lang="en-US" sz="4200" b="1" dirty="0">
                <a:solidFill>
                  <a:srgbClr val="002060"/>
                </a:solidFill>
                <a:effectLst/>
              </a:rPr>
              <a:t> </a:t>
            </a:r>
            <a:r>
              <a:rPr lang="en-US" sz="4200" b="1" dirty="0" err="1">
                <a:solidFill>
                  <a:srgbClr val="002060"/>
                </a:solidFill>
                <a:effectLst/>
              </a:rPr>
              <a:t>gian</a:t>
            </a:r>
            <a:r>
              <a:rPr lang="en-US" sz="4200" b="1" dirty="0">
                <a:solidFill>
                  <a:srgbClr val="002060"/>
                </a:solidFill>
                <a:effectLst/>
              </a:rPr>
              <a:t>, </a:t>
            </a:r>
            <a:r>
              <a:rPr lang="en-US" sz="4200" b="1" dirty="0" err="1">
                <a:solidFill>
                  <a:srgbClr val="002060"/>
                </a:solidFill>
                <a:effectLst/>
              </a:rPr>
              <a:t>nh</a:t>
            </a:r>
            <a:r>
              <a:rPr lang="vi-VN" sz="4200" b="1" dirty="0">
                <a:solidFill>
                  <a:srgbClr val="002060"/>
                </a:solidFill>
                <a:effectLst/>
              </a:rPr>
              <a:t>ư</a:t>
            </a:r>
            <a:r>
              <a:rPr lang="en-US" sz="4200" b="1" dirty="0">
                <a:solidFill>
                  <a:srgbClr val="002060"/>
                </a:solidFill>
                <a:effectLst/>
              </a:rPr>
              <a:t>ng nay </a:t>
            </a:r>
            <a:r>
              <a:rPr lang="en-US" sz="4200" b="1" dirty="0" err="1">
                <a:solidFill>
                  <a:srgbClr val="002060"/>
                </a:solidFill>
                <a:effectLst/>
              </a:rPr>
              <a:t>Ngài</a:t>
            </a:r>
            <a:r>
              <a:rPr lang="en-US" sz="4200" b="1" dirty="0">
                <a:solidFill>
                  <a:srgbClr val="002060"/>
                </a:solidFill>
                <a:effectLst/>
              </a:rPr>
              <a:t> </a:t>
            </a:r>
            <a:r>
              <a:rPr lang="en-US" sz="4200" b="1" dirty="0" err="1">
                <a:solidFill>
                  <a:srgbClr val="002060"/>
                </a:solidFill>
                <a:effectLst/>
              </a:rPr>
              <a:t>đã</a:t>
            </a:r>
            <a:r>
              <a:rPr lang="en-US" sz="4200" b="1" dirty="0">
                <a:solidFill>
                  <a:srgbClr val="002060"/>
                </a:solidFill>
                <a:effectLst/>
              </a:rPr>
              <a:t> </a:t>
            </a:r>
            <a:r>
              <a:rPr lang="en-US" sz="4200" b="1" dirty="0" err="1">
                <a:solidFill>
                  <a:srgbClr val="002060"/>
                </a:solidFill>
                <a:effectLst/>
              </a:rPr>
              <a:t>phục</a:t>
            </a:r>
            <a:r>
              <a:rPr lang="en-US" sz="4200" b="1" dirty="0">
                <a:solidFill>
                  <a:srgbClr val="002060"/>
                </a:solidFill>
                <a:effectLst/>
              </a:rPr>
              <a:t> </a:t>
            </a:r>
            <a:r>
              <a:rPr lang="en-US" sz="4200" b="1" dirty="0" err="1">
                <a:solidFill>
                  <a:srgbClr val="002060"/>
                </a:solidFill>
                <a:effectLst/>
              </a:rPr>
              <a:t>sinh</a:t>
            </a:r>
            <a:r>
              <a:rPr lang="en-US" sz="4200" b="1" dirty="0">
                <a:solidFill>
                  <a:srgbClr val="002060"/>
                </a:solidFill>
                <a:effectLst/>
              </a:rPr>
              <a:t> </a:t>
            </a:r>
            <a:r>
              <a:rPr lang="en-US" sz="4200" b="1" dirty="0" err="1">
                <a:solidFill>
                  <a:srgbClr val="002060"/>
                </a:solidFill>
                <a:effectLst/>
              </a:rPr>
              <a:t>vinh</a:t>
            </a:r>
            <a:r>
              <a:rPr lang="en-US" sz="4200" b="1" dirty="0">
                <a:solidFill>
                  <a:srgbClr val="002060"/>
                </a:solidFill>
                <a:effectLst/>
              </a:rPr>
              <a:t> </a:t>
            </a:r>
            <a:r>
              <a:rPr lang="en-US" sz="4200" b="1" dirty="0" err="1">
                <a:solidFill>
                  <a:srgbClr val="002060"/>
                </a:solidFill>
                <a:effectLst/>
              </a:rPr>
              <a:t>hiển</a:t>
            </a:r>
            <a:r>
              <a:rPr lang="en-US" sz="4200" b="1" dirty="0">
                <a:solidFill>
                  <a:srgbClr val="002060"/>
                </a:solidFill>
                <a:effectLst/>
              </a:rPr>
              <a:t> </a:t>
            </a:r>
            <a:r>
              <a:rPr lang="en-US" sz="4200" b="1" dirty="0" err="1">
                <a:solidFill>
                  <a:srgbClr val="002060"/>
                </a:solidFill>
                <a:effectLst/>
              </a:rPr>
              <a:t>muôn</a:t>
            </a:r>
            <a:r>
              <a:rPr lang="en-US" sz="4200" b="1" dirty="0">
                <a:solidFill>
                  <a:srgbClr val="002060"/>
                </a:solidFill>
                <a:effectLst/>
              </a:rPr>
              <a:t> </a:t>
            </a:r>
            <a:r>
              <a:rPr lang="en-US" sz="4200" b="1" dirty="0" err="1">
                <a:solidFill>
                  <a:srgbClr val="002060"/>
                </a:solidFill>
                <a:effectLst/>
              </a:rPr>
              <a:t>ánh</a:t>
            </a:r>
            <a:r>
              <a:rPr lang="en-US" sz="4200" b="1" dirty="0">
                <a:solidFill>
                  <a:srgbClr val="002060"/>
                </a:solidFill>
                <a:effectLst/>
              </a:rPr>
              <a:t> </a:t>
            </a:r>
            <a:r>
              <a:rPr lang="en-US" sz="4200" b="1" dirty="0" err="1">
                <a:solidFill>
                  <a:srgbClr val="002060"/>
                </a:solidFill>
                <a:effectLst/>
              </a:rPr>
              <a:t>quang</a:t>
            </a:r>
            <a:r>
              <a:rPr lang="en-US" sz="4200" b="1" dirty="0">
                <a:solidFill>
                  <a:srgbClr val="002060"/>
                </a:solidFill>
                <a:effectLst/>
              </a:rPr>
              <a:t> </a:t>
            </a:r>
            <a:r>
              <a:rPr lang="en-US" sz="4200" b="1" dirty="0" err="1">
                <a:solidFill>
                  <a:srgbClr val="002060"/>
                </a:solidFill>
                <a:effectLst/>
              </a:rPr>
              <a:t>tỏa</a:t>
            </a:r>
            <a:r>
              <a:rPr lang="en-US" sz="4200" b="1" dirty="0">
                <a:solidFill>
                  <a:srgbClr val="002060"/>
                </a:solidFill>
                <a:effectLst/>
              </a:rPr>
              <a:t> </a:t>
            </a:r>
            <a:r>
              <a:rPr lang="en-US" sz="4200" b="1" dirty="0" err="1">
                <a:solidFill>
                  <a:srgbClr val="002060"/>
                </a:solidFill>
                <a:effectLst/>
              </a:rPr>
              <a:t>lan</a:t>
            </a:r>
            <a:r>
              <a:rPr lang="en-US" sz="4200" b="1" dirty="0">
                <a:solidFill>
                  <a:srgbClr val="002060"/>
                </a:solidFill>
                <a:effectLst/>
              </a:rPr>
              <a:t> </a:t>
            </a:r>
            <a:r>
              <a:rPr lang="en-US" sz="4200" b="1" dirty="0" err="1">
                <a:solidFill>
                  <a:srgbClr val="002060"/>
                </a:solidFill>
                <a:effectLst/>
              </a:rPr>
              <a:t>khắp</a:t>
            </a:r>
            <a:r>
              <a:rPr lang="en-US" sz="4200" b="1" dirty="0">
                <a:solidFill>
                  <a:srgbClr val="002060"/>
                </a:solidFill>
                <a:effectLst/>
              </a:rPr>
              <a:t> </a:t>
            </a:r>
            <a:r>
              <a:rPr lang="en-US" sz="4200" b="1" dirty="0" err="1">
                <a:solidFill>
                  <a:srgbClr val="002060"/>
                </a:solidFill>
                <a:effectLst/>
              </a:rPr>
              <a:t>trời</a:t>
            </a:r>
            <a:r>
              <a:rPr lang="en-US" sz="4200" b="1" dirty="0">
                <a:solidFill>
                  <a:srgbClr val="002060"/>
                </a:solidFill>
                <a:effectLst/>
              </a:rPr>
              <a:t>. Bao </a:t>
            </a:r>
            <a:r>
              <a:rPr lang="en-US" sz="4200" b="1" dirty="0" err="1">
                <a:solidFill>
                  <a:srgbClr val="002060"/>
                </a:solidFill>
                <a:effectLst/>
              </a:rPr>
              <a:t>gian</a:t>
            </a:r>
            <a:r>
              <a:rPr lang="en-US" sz="4200" b="1" dirty="0">
                <a:solidFill>
                  <a:srgbClr val="002060"/>
                </a:solidFill>
                <a:effectLst/>
              </a:rPr>
              <a:t> nan </a:t>
            </a:r>
            <a:r>
              <a:rPr lang="en-US" sz="4200" b="1" dirty="0" err="1">
                <a:solidFill>
                  <a:srgbClr val="002060"/>
                </a:solidFill>
                <a:effectLst/>
              </a:rPr>
              <a:t>cuộc</a:t>
            </a:r>
            <a:r>
              <a:rPr lang="en-US" sz="4200" b="1" dirty="0">
                <a:solidFill>
                  <a:srgbClr val="002060"/>
                </a:solidFill>
                <a:effectLst/>
              </a:rPr>
              <a:t> </a:t>
            </a:r>
            <a:r>
              <a:rPr lang="en-US" sz="4200" b="1" dirty="0" err="1">
                <a:solidFill>
                  <a:srgbClr val="002060"/>
                </a:solidFill>
                <a:effectLst/>
              </a:rPr>
              <a:t>đời</a:t>
            </a:r>
            <a:r>
              <a:rPr lang="en-US" sz="4200" b="1" dirty="0">
                <a:solidFill>
                  <a:srgbClr val="002060"/>
                </a:solidFill>
                <a:effectLst/>
              </a:rPr>
              <a:t>, nay qua </a:t>
            </a:r>
            <a:r>
              <a:rPr lang="en-US" sz="4200" b="1" dirty="0" err="1">
                <a:solidFill>
                  <a:srgbClr val="002060"/>
                </a:solidFill>
                <a:effectLst/>
              </a:rPr>
              <a:t>thật</a:t>
            </a:r>
            <a:r>
              <a:rPr lang="en-US" sz="4200" b="1" dirty="0">
                <a:solidFill>
                  <a:srgbClr val="002060"/>
                </a:solidFill>
                <a:effectLst/>
              </a:rPr>
              <a:t> </a:t>
            </a:r>
            <a:r>
              <a:rPr lang="en-US" sz="4200" b="1" dirty="0" err="1">
                <a:solidFill>
                  <a:srgbClr val="002060"/>
                </a:solidFill>
                <a:effectLst/>
              </a:rPr>
              <a:t>rồi</a:t>
            </a:r>
            <a:r>
              <a:rPr lang="en-US" sz="4200" b="1" dirty="0">
                <a:solidFill>
                  <a:srgbClr val="002060"/>
                </a:solidFill>
                <a:effectLst/>
              </a:rPr>
              <a:t>, </a:t>
            </a:r>
            <a:r>
              <a:rPr lang="en-US" sz="4200" b="1" dirty="0" err="1">
                <a:solidFill>
                  <a:srgbClr val="002060"/>
                </a:solidFill>
                <a:effectLst/>
              </a:rPr>
              <a:t>ôi</a:t>
            </a:r>
            <a:r>
              <a:rPr lang="en-US" sz="4200" b="1" dirty="0">
                <a:solidFill>
                  <a:srgbClr val="002060"/>
                </a:solidFill>
                <a:effectLst/>
              </a:rPr>
              <a:t> </a:t>
            </a:r>
            <a:r>
              <a:rPr lang="en-US" sz="4200" b="1" dirty="0" err="1">
                <a:solidFill>
                  <a:srgbClr val="002060"/>
                </a:solidFill>
                <a:effectLst/>
              </a:rPr>
              <a:t>nụ</a:t>
            </a:r>
            <a:r>
              <a:rPr lang="en-US" sz="4200" b="1" dirty="0">
                <a:solidFill>
                  <a:srgbClr val="002060"/>
                </a:solidFill>
                <a:effectLst/>
              </a:rPr>
              <a:t> c</a:t>
            </a:r>
            <a:r>
              <a:rPr lang="vi-VN" sz="4200" b="1" dirty="0">
                <a:solidFill>
                  <a:srgbClr val="002060"/>
                </a:solidFill>
                <a:effectLst/>
              </a:rPr>
              <a:t>ư</a:t>
            </a:r>
            <a:r>
              <a:rPr lang="en-US" sz="4200" b="1" dirty="0" err="1">
                <a:solidFill>
                  <a:srgbClr val="002060"/>
                </a:solidFill>
                <a:effectLst/>
              </a:rPr>
              <a:t>ời</a:t>
            </a:r>
            <a:r>
              <a:rPr lang="en-US" sz="4200" b="1" dirty="0">
                <a:solidFill>
                  <a:srgbClr val="002060"/>
                </a:solidFill>
                <a:effectLst/>
              </a:rPr>
              <a:t> </a:t>
            </a:r>
            <a:r>
              <a:rPr lang="en-US" sz="4200" b="1" dirty="0" err="1">
                <a:solidFill>
                  <a:srgbClr val="002060"/>
                </a:solidFill>
                <a:effectLst/>
              </a:rPr>
              <a:t>trào</a:t>
            </a:r>
            <a:r>
              <a:rPr lang="en-US" sz="4200" b="1" dirty="0">
                <a:solidFill>
                  <a:srgbClr val="002060"/>
                </a:solidFill>
                <a:effectLst/>
              </a:rPr>
              <a:t> </a:t>
            </a:r>
            <a:r>
              <a:rPr lang="en-US" sz="4200" b="1" dirty="0" err="1">
                <a:solidFill>
                  <a:srgbClr val="002060"/>
                </a:solidFill>
                <a:effectLst/>
              </a:rPr>
              <a:t>dâng</a:t>
            </a:r>
            <a:r>
              <a:rPr lang="en-US" sz="4200" b="1" dirty="0">
                <a:solidFill>
                  <a:srgbClr val="002060"/>
                </a:solidFill>
                <a:effectLst/>
              </a:rPr>
              <a:t> </a:t>
            </a:r>
            <a:r>
              <a:rPr lang="en-US" sz="4200" b="1" dirty="0" err="1">
                <a:solidFill>
                  <a:srgbClr val="002060"/>
                </a:solidFill>
                <a:effectLst/>
              </a:rPr>
              <a:t>chứa</a:t>
            </a:r>
            <a:r>
              <a:rPr lang="en-US" sz="4200" b="1" dirty="0">
                <a:solidFill>
                  <a:srgbClr val="002060"/>
                </a:solidFill>
                <a:effectLst/>
              </a:rPr>
              <a:t> </a:t>
            </a:r>
            <a:r>
              <a:rPr lang="en-US" sz="4200" b="1" dirty="0" err="1">
                <a:solidFill>
                  <a:srgbClr val="002060"/>
                </a:solidFill>
                <a:effectLst/>
              </a:rPr>
              <a:t>chan</a:t>
            </a:r>
            <a:r>
              <a:rPr lang="en-US" sz="4200" b="1" dirty="0">
                <a:solidFill>
                  <a:srgbClr val="002060"/>
                </a:solidFill>
                <a:effectLst/>
              </a:rPr>
              <a:t>, </a:t>
            </a:r>
            <a:r>
              <a:rPr lang="en-US" sz="4200" b="1" dirty="0" err="1">
                <a:solidFill>
                  <a:srgbClr val="002060"/>
                </a:solidFill>
                <a:effectLst/>
              </a:rPr>
              <a:t>niềm</a:t>
            </a:r>
            <a:r>
              <a:rPr lang="en-US" sz="4200" b="1" dirty="0">
                <a:solidFill>
                  <a:srgbClr val="002060"/>
                </a:solidFill>
                <a:effectLst/>
              </a:rPr>
              <a:t> </a:t>
            </a:r>
            <a:r>
              <a:rPr lang="en-US" sz="4200" b="1" dirty="0" err="1">
                <a:solidFill>
                  <a:srgbClr val="002060"/>
                </a:solidFill>
                <a:effectLst/>
              </a:rPr>
              <a:t>vui</a:t>
            </a:r>
            <a:r>
              <a:rPr lang="en-US" sz="4200" b="1" dirty="0">
                <a:solidFill>
                  <a:srgbClr val="002060"/>
                </a:solidFill>
                <a:effectLst/>
              </a:rPr>
              <a:t> </a:t>
            </a:r>
            <a:r>
              <a:rPr lang="en-US" sz="4200" b="1" dirty="0" err="1">
                <a:solidFill>
                  <a:srgbClr val="002060"/>
                </a:solidFill>
                <a:effectLst/>
              </a:rPr>
              <a:t>mênh</a:t>
            </a:r>
            <a:r>
              <a:rPr lang="en-US" sz="4200" b="1" dirty="0">
                <a:solidFill>
                  <a:srgbClr val="002060"/>
                </a:solidFill>
                <a:effectLst/>
              </a:rPr>
              <a:t> </a:t>
            </a:r>
            <a:r>
              <a:rPr lang="en-US" sz="4200" b="1" dirty="0" err="1">
                <a:solidFill>
                  <a:srgbClr val="002060"/>
                </a:solidFill>
                <a:effectLst/>
              </a:rPr>
              <a:t>mang</a:t>
            </a:r>
            <a:endParaRPr lang="en-US" sz="4200" b="1" dirty="0">
              <a:solidFill>
                <a:srgbClr val="002060"/>
              </a:solidFill>
              <a:effectLst/>
            </a:endParaRPr>
          </a:p>
          <a:p>
            <a:pPr marL="27385" indent="0" algn="just">
              <a:lnSpc>
                <a:spcPct val="120000"/>
              </a:lnSpc>
              <a:buNone/>
            </a:pPr>
            <a:endParaRPr lang="en-US" altLang="en-US" sz="4200" b="1" u="sng" dirty="0">
              <a:solidFill>
                <a:srgbClr val="002060"/>
              </a:solidFill>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109901089"/>
      </p:ext>
    </p:extLst>
  </p:cSld>
  <p:clrMapOvr>
    <a:masterClrMapping/>
  </p:clrMapOvr>
  <p:transition spd="slow"/>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xmlns=""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6600" b="1" u="sng" dirty="0" err="1">
                <a:solidFill>
                  <a:srgbClr val="FF0000"/>
                </a:solidFill>
                <a:effectLst/>
                <a:latin typeface="+mj-lt"/>
                <a:ea typeface="Tahoma" panose="020B0604030504040204" pitchFamily="34" charset="0"/>
                <a:cs typeface="Times New Roman" panose="02020603050405020304" pitchFamily="18" charset="0"/>
              </a:rPr>
              <a:t>Đk</a:t>
            </a:r>
            <a:r>
              <a:rPr lang="en-US" altLang="en-US" sz="6600" b="1" u="sng" dirty="0">
                <a:solidFill>
                  <a:srgbClr val="FF0000"/>
                </a:solidFill>
                <a:effectLst/>
                <a:latin typeface="+mj-lt"/>
                <a:ea typeface="Tahoma" panose="020B0604030504040204" pitchFamily="34" charset="0"/>
                <a:cs typeface="Times New Roman" panose="02020603050405020304" pitchFamily="18" charset="0"/>
              </a:rPr>
              <a:t>:</a:t>
            </a:r>
            <a:r>
              <a:rPr lang="en-US" altLang="en-US" sz="6600" b="1" dirty="0">
                <a:solidFill>
                  <a:srgbClr val="003399"/>
                </a:solidFill>
                <a:effectLst/>
                <a:latin typeface="+mj-lt"/>
                <a:ea typeface="Tahoma" panose="020B0604030504040204" pitchFamily="34" charset="0"/>
                <a:cs typeface="Times New Roman" panose="02020603050405020304" pitchFamily="18" charset="0"/>
              </a:rPr>
              <a:t> </a:t>
            </a:r>
            <a:r>
              <a:rPr lang="en-US" sz="5400" b="1" dirty="0" err="1">
                <a:solidFill>
                  <a:srgbClr val="002060"/>
                </a:solidFill>
                <a:effectLst/>
              </a:rPr>
              <a:t>Trên</a:t>
            </a:r>
            <a:r>
              <a:rPr lang="en-US" sz="5400" b="1" dirty="0">
                <a:solidFill>
                  <a:srgbClr val="002060"/>
                </a:solidFill>
                <a:effectLst/>
              </a:rPr>
              <a:t> </a:t>
            </a:r>
            <a:r>
              <a:rPr lang="en-US" sz="5400" b="1" dirty="0" err="1">
                <a:solidFill>
                  <a:srgbClr val="002060"/>
                </a:solidFill>
                <a:effectLst/>
              </a:rPr>
              <a:t>đôi</a:t>
            </a:r>
            <a:r>
              <a:rPr lang="en-US" sz="5400" b="1" dirty="0">
                <a:solidFill>
                  <a:srgbClr val="002060"/>
                </a:solidFill>
                <a:effectLst/>
              </a:rPr>
              <a:t> </a:t>
            </a:r>
            <a:r>
              <a:rPr lang="en-US" sz="5400" b="1" dirty="0" err="1">
                <a:solidFill>
                  <a:srgbClr val="002060"/>
                </a:solidFill>
                <a:effectLst/>
              </a:rPr>
              <a:t>tay</a:t>
            </a:r>
            <a:r>
              <a:rPr lang="en-US" sz="5400" b="1" dirty="0">
                <a:solidFill>
                  <a:srgbClr val="002060"/>
                </a:solidFill>
                <a:effectLst/>
              </a:rPr>
              <a:t> </a:t>
            </a:r>
            <a:r>
              <a:rPr lang="en-US" sz="5400" b="1" dirty="0" err="1">
                <a:solidFill>
                  <a:srgbClr val="002060"/>
                </a:solidFill>
                <a:effectLst/>
              </a:rPr>
              <a:t>mọn</a:t>
            </a:r>
            <a:r>
              <a:rPr lang="en-US" sz="5400" b="1" dirty="0">
                <a:solidFill>
                  <a:srgbClr val="002060"/>
                </a:solidFill>
                <a:effectLst/>
              </a:rPr>
              <a:t> </a:t>
            </a:r>
            <a:r>
              <a:rPr lang="en-US" sz="5400" b="1" dirty="0" err="1">
                <a:solidFill>
                  <a:srgbClr val="002060"/>
                </a:solidFill>
                <a:effectLst/>
              </a:rPr>
              <a:t>hèn</a:t>
            </a:r>
            <a:r>
              <a:rPr lang="en-US" sz="5400" b="1" dirty="0">
                <a:solidFill>
                  <a:srgbClr val="002060"/>
                </a:solidFill>
                <a:effectLst/>
              </a:rPr>
              <a:t> con </a:t>
            </a:r>
            <a:r>
              <a:rPr lang="en-US" sz="5400" b="1" dirty="0" err="1">
                <a:solidFill>
                  <a:srgbClr val="002060"/>
                </a:solidFill>
                <a:effectLst/>
              </a:rPr>
              <a:t>dâng</a:t>
            </a:r>
            <a:r>
              <a:rPr lang="en-US" sz="5400" b="1" dirty="0">
                <a:solidFill>
                  <a:srgbClr val="002060"/>
                </a:solidFill>
                <a:effectLst/>
              </a:rPr>
              <a:t> </a:t>
            </a:r>
            <a:r>
              <a:rPr lang="en-US" sz="5400" b="1" dirty="0" err="1">
                <a:solidFill>
                  <a:srgbClr val="002060"/>
                </a:solidFill>
                <a:effectLst/>
              </a:rPr>
              <a:t>cuộc</a:t>
            </a:r>
            <a:r>
              <a:rPr lang="en-US" sz="5400" b="1" dirty="0">
                <a:solidFill>
                  <a:srgbClr val="002060"/>
                </a:solidFill>
                <a:effectLst/>
              </a:rPr>
              <a:t> </a:t>
            </a:r>
            <a:r>
              <a:rPr lang="en-US" sz="5400" b="1" dirty="0" err="1">
                <a:solidFill>
                  <a:srgbClr val="002060"/>
                </a:solidFill>
                <a:effectLst/>
              </a:rPr>
              <a:t>đời</a:t>
            </a:r>
            <a:r>
              <a:rPr lang="en-US" sz="5400" b="1" dirty="0">
                <a:solidFill>
                  <a:srgbClr val="002060"/>
                </a:solidFill>
                <a:effectLst/>
              </a:rPr>
              <a:t> </a:t>
            </a:r>
            <a:r>
              <a:rPr lang="en-US" sz="5400" b="1" dirty="0" err="1">
                <a:solidFill>
                  <a:srgbClr val="002060"/>
                </a:solidFill>
                <a:effectLst/>
              </a:rPr>
              <a:t>ôi</a:t>
            </a:r>
            <a:r>
              <a:rPr lang="en-US" sz="5400" b="1" dirty="0">
                <a:solidFill>
                  <a:srgbClr val="002060"/>
                </a:solidFill>
                <a:effectLst/>
              </a:rPr>
              <a:t> </a:t>
            </a:r>
            <a:r>
              <a:rPr lang="en-US" sz="5400" b="1" dirty="0" err="1">
                <a:solidFill>
                  <a:srgbClr val="002060"/>
                </a:solidFill>
                <a:effectLst/>
              </a:rPr>
              <a:t>trái</a:t>
            </a:r>
            <a:r>
              <a:rPr lang="en-US" sz="5400" b="1" dirty="0">
                <a:solidFill>
                  <a:srgbClr val="002060"/>
                </a:solidFill>
                <a:effectLst/>
              </a:rPr>
              <a:t> </a:t>
            </a:r>
            <a:r>
              <a:rPr lang="en-US" sz="5400" b="1" dirty="0" err="1">
                <a:solidFill>
                  <a:srgbClr val="002060"/>
                </a:solidFill>
                <a:effectLst/>
              </a:rPr>
              <a:t>tim</a:t>
            </a:r>
            <a:r>
              <a:rPr lang="en-US" sz="5400" b="1" dirty="0">
                <a:solidFill>
                  <a:srgbClr val="002060"/>
                </a:solidFill>
                <a:effectLst/>
              </a:rPr>
              <a:t> </a:t>
            </a:r>
            <a:r>
              <a:rPr lang="en-US" sz="5400" b="1" dirty="0" err="1">
                <a:solidFill>
                  <a:srgbClr val="002060"/>
                </a:solidFill>
                <a:effectLst/>
              </a:rPr>
              <a:t>bồi</a:t>
            </a:r>
            <a:r>
              <a:rPr lang="en-US" sz="5400" b="1" dirty="0">
                <a:solidFill>
                  <a:srgbClr val="002060"/>
                </a:solidFill>
                <a:effectLst/>
              </a:rPr>
              <a:t> </a:t>
            </a:r>
            <a:r>
              <a:rPr lang="en-US" sz="5400" b="1" dirty="0" err="1">
                <a:solidFill>
                  <a:srgbClr val="002060"/>
                </a:solidFill>
                <a:effectLst/>
              </a:rPr>
              <a:t>hồi</a:t>
            </a:r>
            <a:r>
              <a:rPr lang="en-US" sz="5400" b="1" dirty="0">
                <a:solidFill>
                  <a:srgbClr val="002060"/>
                </a:solidFill>
                <a:effectLst/>
              </a:rPr>
              <a:t>. Con </a:t>
            </a:r>
            <a:r>
              <a:rPr lang="en-US" sz="5400" b="1" dirty="0" err="1">
                <a:solidFill>
                  <a:srgbClr val="002060"/>
                </a:solidFill>
                <a:effectLst/>
              </a:rPr>
              <a:t>xin</a:t>
            </a:r>
            <a:r>
              <a:rPr lang="en-US" sz="5400" b="1" dirty="0">
                <a:solidFill>
                  <a:srgbClr val="002060"/>
                </a:solidFill>
                <a:effectLst/>
              </a:rPr>
              <a:t> </a:t>
            </a:r>
            <a:r>
              <a:rPr lang="en-US" sz="5400" b="1" dirty="0" err="1">
                <a:solidFill>
                  <a:srgbClr val="002060"/>
                </a:solidFill>
                <a:effectLst/>
              </a:rPr>
              <a:t>dâng</a:t>
            </a:r>
            <a:r>
              <a:rPr lang="en-US" sz="5400" b="1" dirty="0">
                <a:solidFill>
                  <a:srgbClr val="002060"/>
                </a:solidFill>
                <a:effectLst/>
              </a:rPr>
              <a:t> </a:t>
            </a:r>
            <a:r>
              <a:rPr lang="en-US" sz="5400" b="1" dirty="0" err="1">
                <a:solidFill>
                  <a:srgbClr val="002060"/>
                </a:solidFill>
                <a:effectLst/>
              </a:rPr>
              <a:t>phận</a:t>
            </a:r>
            <a:r>
              <a:rPr lang="en-US" sz="5400" b="1" dirty="0">
                <a:solidFill>
                  <a:srgbClr val="002060"/>
                </a:solidFill>
                <a:effectLst/>
              </a:rPr>
              <a:t> ng</a:t>
            </a:r>
            <a:r>
              <a:rPr lang="vi-VN" sz="5400" b="1" dirty="0">
                <a:solidFill>
                  <a:srgbClr val="002060"/>
                </a:solidFill>
                <a:effectLst/>
              </a:rPr>
              <a:t>ư</a:t>
            </a:r>
            <a:r>
              <a:rPr lang="en-US" sz="5400" b="1" dirty="0" err="1">
                <a:solidFill>
                  <a:srgbClr val="002060"/>
                </a:solidFill>
                <a:effectLst/>
              </a:rPr>
              <a:t>ời</a:t>
            </a:r>
            <a:r>
              <a:rPr lang="en-US" sz="5400" b="1" dirty="0">
                <a:solidFill>
                  <a:srgbClr val="002060"/>
                </a:solidFill>
                <a:effectLst/>
              </a:rPr>
              <a:t> </a:t>
            </a:r>
            <a:r>
              <a:rPr lang="en-US" sz="5400" b="1" dirty="0" err="1">
                <a:solidFill>
                  <a:srgbClr val="002060"/>
                </a:solidFill>
                <a:effectLst/>
              </a:rPr>
              <a:t>xin</a:t>
            </a:r>
            <a:r>
              <a:rPr lang="en-US" sz="5400" b="1" dirty="0">
                <a:solidFill>
                  <a:srgbClr val="002060"/>
                </a:solidFill>
                <a:effectLst/>
              </a:rPr>
              <a:t> </a:t>
            </a:r>
            <a:r>
              <a:rPr lang="en-US" sz="5400" b="1" dirty="0" err="1">
                <a:solidFill>
                  <a:srgbClr val="002060"/>
                </a:solidFill>
                <a:effectLst/>
              </a:rPr>
              <a:t>dâng</a:t>
            </a:r>
            <a:r>
              <a:rPr lang="en-US" sz="5400" b="1" dirty="0">
                <a:solidFill>
                  <a:srgbClr val="002060"/>
                </a:solidFill>
                <a:effectLst/>
              </a:rPr>
              <a:t> </a:t>
            </a:r>
            <a:r>
              <a:rPr lang="en-US" sz="5400" b="1" dirty="0" err="1">
                <a:solidFill>
                  <a:srgbClr val="002060"/>
                </a:solidFill>
                <a:effectLst/>
              </a:rPr>
              <a:t>ngàn</a:t>
            </a:r>
            <a:r>
              <a:rPr lang="en-US" sz="5400" b="1" dirty="0">
                <a:solidFill>
                  <a:srgbClr val="002060"/>
                </a:solidFill>
                <a:effectLst/>
              </a:rPr>
              <a:t> </a:t>
            </a:r>
            <a:r>
              <a:rPr lang="en-US" sz="5400" b="1" dirty="0" err="1">
                <a:solidFill>
                  <a:srgbClr val="002060"/>
                </a:solidFill>
                <a:effectLst/>
              </a:rPr>
              <a:t>lời</a:t>
            </a:r>
            <a:r>
              <a:rPr lang="en-US" sz="5400" b="1" dirty="0">
                <a:solidFill>
                  <a:srgbClr val="002060"/>
                </a:solidFill>
                <a:effectLst/>
              </a:rPr>
              <a:t> </a:t>
            </a:r>
            <a:r>
              <a:rPr lang="en-US" sz="5400" b="1" dirty="0" err="1">
                <a:solidFill>
                  <a:srgbClr val="002060"/>
                </a:solidFill>
                <a:effectLst/>
              </a:rPr>
              <a:t>tạ</a:t>
            </a:r>
            <a:r>
              <a:rPr lang="en-US" sz="5400" b="1" dirty="0">
                <a:solidFill>
                  <a:srgbClr val="002060"/>
                </a:solidFill>
                <a:effectLst/>
              </a:rPr>
              <a:t> </a:t>
            </a:r>
            <a:r>
              <a:rPr lang="vi-VN" sz="5400" b="1" dirty="0">
                <a:solidFill>
                  <a:srgbClr val="002060"/>
                </a:solidFill>
                <a:effectLst/>
              </a:rPr>
              <a:t>ơ</a:t>
            </a:r>
            <a:r>
              <a:rPr lang="en-US" sz="5400" b="1" dirty="0">
                <a:solidFill>
                  <a:srgbClr val="002060"/>
                </a:solidFill>
                <a:effectLst/>
              </a:rPr>
              <a:t>n </a:t>
            </a:r>
            <a:r>
              <a:rPr lang="en-US" sz="5400" b="1" dirty="0" err="1">
                <a:solidFill>
                  <a:srgbClr val="002060"/>
                </a:solidFill>
                <a:effectLst/>
              </a:rPr>
              <a:t>Chúa</a:t>
            </a:r>
            <a:r>
              <a:rPr lang="en-US" sz="5400" b="1" dirty="0">
                <a:solidFill>
                  <a:srgbClr val="002060"/>
                </a:solidFill>
                <a:effectLst/>
              </a:rPr>
              <a:t> </a:t>
            </a:r>
            <a:r>
              <a:rPr lang="en-US" sz="5400" b="1" dirty="0" err="1">
                <a:solidFill>
                  <a:srgbClr val="002060"/>
                </a:solidFill>
                <a:effectLst/>
              </a:rPr>
              <a:t>thôi</a:t>
            </a:r>
            <a:r>
              <a:rPr lang="en-US" sz="5400" b="1" dirty="0">
                <a:solidFill>
                  <a:srgbClr val="002060"/>
                </a:solidFill>
                <a:effectLst/>
              </a:rPr>
              <a:t>. </a:t>
            </a:r>
            <a:endParaRPr lang="en-US" altLang="en-US" sz="5400" b="1" u="sng" dirty="0">
              <a:solidFill>
                <a:srgbClr val="002060"/>
              </a:solidFill>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030363433"/>
      </p:ext>
    </p:extLst>
  </p:cSld>
  <p:clrMapOvr>
    <a:masterClrMapping/>
  </p:clrMapOvr>
  <p:transition spd="slow"/>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697611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79444625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2579130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657850"/>
          </a:xfrm>
        </p:spPr>
        <p:txBody>
          <a:bodyPr>
            <a:noAutofit/>
          </a:bodyPr>
          <a:lstStyle/>
          <a:p>
            <a:pPr marL="27432" indent="0" algn="ctr">
              <a:lnSpc>
                <a:spcPct val="120000"/>
              </a:lnSpc>
              <a:buNone/>
            </a:pPr>
            <a:r>
              <a:rPr lang="en-US" sz="1600" b="1" dirty="0">
                <a:solidFill>
                  <a:srgbClr val="FF0000"/>
                </a:solidFill>
                <a:effectLst/>
                <a:latin typeface="+mj-lt"/>
                <a:ea typeface="Tahoma" pitchFamily="34" charset="0"/>
                <a:cs typeface="Times New Roman" pitchFamily="18" charset="0"/>
              </a:rPr>
              <a:t> </a:t>
            </a:r>
          </a:p>
          <a:p>
            <a:pPr marL="27432" indent="0" algn="ctr">
              <a:lnSpc>
                <a:spcPct val="120000"/>
              </a:lnSpc>
              <a:buNone/>
            </a:pPr>
            <a:r>
              <a:rPr lang="en-US" sz="6000" b="1" dirty="0" err="1">
                <a:solidFill>
                  <a:srgbClr val="FF0000"/>
                </a:solidFill>
                <a:effectLst/>
                <a:latin typeface="+mj-lt"/>
                <a:ea typeface="Tahoma" pitchFamily="34" charset="0"/>
                <a:cs typeface="Times New Roman" pitchFamily="18" charset="0"/>
              </a:rPr>
              <a:t>Ca</a:t>
            </a:r>
            <a:r>
              <a:rPr lang="en-US" sz="6000" b="1" dirty="0">
                <a:solidFill>
                  <a:srgbClr val="FF0000"/>
                </a:solidFill>
                <a:effectLst/>
                <a:latin typeface="+mj-lt"/>
                <a:ea typeface="Tahoma" pitchFamily="34" charset="0"/>
                <a:cs typeface="Times New Roman" pitchFamily="18" charset="0"/>
              </a:rPr>
              <a:t> </a:t>
            </a:r>
            <a:r>
              <a:rPr lang="en-US" sz="6000" b="1" dirty="0" err="1">
                <a:solidFill>
                  <a:srgbClr val="FF0000"/>
                </a:solidFill>
                <a:effectLst/>
                <a:latin typeface="+mj-lt"/>
                <a:ea typeface="Tahoma" pitchFamily="34" charset="0"/>
                <a:cs typeface="Times New Roman" pitchFamily="18" charset="0"/>
              </a:rPr>
              <a:t>Nguyện</a:t>
            </a:r>
            <a:r>
              <a:rPr lang="en-US" sz="6000" b="1" dirty="0">
                <a:solidFill>
                  <a:srgbClr val="FF0000"/>
                </a:solidFill>
                <a:effectLst/>
                <a:latin typeface="+mj-lt"/>
                <a:ea typeface="Tahoma" pitchFamily="34" charset="0"/>
                <a:cs typeface="Times New Roman" pitchFamily="18" charset="0"/>
              </a:rPr>
              <a:t> </a:t>
            </a:r>
            <a:r>
              <a:rPr lang="en-US" sz="6000" b="1" dirty="0" err="1">
                <a:solidFill>
                  <a:srgbClr val="FF0000"/>
                </a:solidFill>
                <a:effectLst/>
                <a:latin typeface="+mj-lt"/>
                <a:ea typeface="Tahoma" pitchFamily="34" charset="0"/>
                <a:cs typeface="Times New Roman" pitchFamily="18" charset="0"/>
              </a:rPr>
              <a:t>Hiệp</a:t>
            </a:r>
            <a:r>
              <a:rPr lang="en-US" sz="6000" b="1" dirty="0">
                <a:solidFill>
                  <a:srgbClr val="FF0000"/>
                </a:solidFill>
                <a:effectLst/>
                <a:latin typeface="+mj-lt"/>
                <a:ea typeface="Tahoma" pitchFamily="34" charset="0"/>
                <a:cs typeface="Times New Roman" pitchFamily="18" charset="0"/>
              </a:rPr>
              <a:t> </a:t>
            </a:r>
            <a:r>
              <a:rPr lang="en-US" sz="6000" b="1" dirty="0" err="1">
                <a:solidFill>
                  <a:srgbClr val="FF0000"/>
                </a:solidFill>
                <a:effectLst/>
                <a:latin typeface="+mj-lt"/>
                <a:ea typeface="Tahoma" pitchFamily="34" charset="0"/>
                <a:cs typeface="Times New Roman" pitchFamily="18" charset="0"/>
              </a:rPr>
              <a:t>Lễ</a:t>
            </a:r>
            <a:r>
              <a:rPr lang="en-US" sz="6000" b="1" dirty="0">
                <a:solidFill>
                  <a:srgbClr val="FF0000"/>
                </a:solidFill>
                <a:effectLst/>
                <a:latin typeface="+mj-lt"/>
                <a:ea typeface="Tahoma" pitchFamily="34" charset="0"/>
                <a:cs typeface="Times New Roman" pitchFamily="18" charset="0"/>
              </a:rPr>
              <a:t> </a:t>
            </a:r>
          </a:p>
          <a:p>
            <a:pPr marL="27432" indent="0" algn="ctr">
              <a:lnSpc>
                <a:spcPct val="120000"/>
              </a:lnSpc>
              <a:buNone/>
            </a:pPr>
            <a:r>
              <a:rPr lang="en-US" sz="7200" b="1" dirty="0" err="1">
                <a:solidFill>
                  <a:srgbClr val="FF0000"/>
                </a:solidFill>
                <a:effectLst/>
              </a:rPr>
              <a:t>Thầy</a:t>
            </a:r>
            <a:r>
              <a:rPr lang="en-US" sz="7200" b="1" dirty="0">
                <a:solidFill>
                  <a:srgbClr val="FF0000"/>
                </a:solidFill>
                <a:effectLst/>
              </a:rPr>
              <a:t> </a:t>
            </a:r>
            <a:r>
              <a:rPr lang="en-US" sz="7200" b="1" dirty="0" err="1">
                <a:solidFill>
                  <a:srgbClr val="FF0000"/>
                </a:solidFill>
                <a:effectLst/>
              </a:rPr>
              <a:t>Là</a:t>
            </a:r>
            <a:r>
              <a:rPr lang="en-US" sz="7200" b="1" dirty="0">
                <a:solidFill>
                  <a:srgbClr val="FF0000"/>
                </a:solidFill>
                <a:effectLst/>
              </a:rPr>
              <a:t> </a:t>
            </a:r>
            <a:r>
              <a:rPr lang="en-US" sz="7200" b="1" dirty="0" err="1">
                <a:solidFill>
                  <a:srgbClr val="FF0000"/>
                </a:solidFill>
                <a:effectLst/>
              </a:rPr>
              <a:t>Cây</a:t>
            </a:r>
            <a:r>
              <a:rPr lang="en-US" sz="7200" b="1" dirty="0">
                <a:solidFill>
                  <a:srgbClr val="FF0000"/>
                </a:solidFill>
                <a:effectLst/>
              </a:rPr>
              <a:t> </a:t>
            </a:r>
            <a:r>
              <a:rPr lang="en-US" sz="7200" b="1" dirty="0" err="1">
                <a:solidFill>
                  <a:srgbClr val="FF0000"/>
                </a:solidFill>
                <a:effectLst/>
              </a:rPr>
              <a:t>Nho</a:t>
            </a:r>
            <a:r>
              <a:rPr lang="en-US" sz="16600" b="1" dirty="0">
                <a:solidFill>
                  <a:srgbClr val="FF0000"/>
                </a:solidFill>
                <a:effectLst/>
              </a:rPr>
              <a:t/>
            </a:r>
            <a:br>
              <a:rPr lang="en-US" sz="16600" b="1" dirty="0">
                <a:solidFill>
                  <a:srgbClr val="FF0000"/>
                </a:solidFill>
                <a:effectLst/>
              </a:rPr>
            </a:br>
            <a:r>
              <a:rPr lang="en-US" sz="8800" b="1" i="1" dirty="0" err="1">
                <a:solidFill>
                  <a:srgbClr val="002060"/>
                </a:solidFill>
                <a:effectLst/>
              </a:rPr>
              <a:t>Vinam</a:t>
            </a:r>
            <a:endParaRPr lang="en-US" sz="8800" b="1" i="1" dirty="0">
              <a:solidFill>
                <a:srgbClr val="002060"/>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78592162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4400" b="1" u="sng" dirty="0" err="1">
                <a:solidFill>
                  <a:srgbClr val="FF0000"/>
                </a:solidFill>
                <a:effectLst/>
                <a:latin typeface="+mj-lt"/>
                <a:ea typeface="Tahoma" pitchFamily="34" charset="0"/>
                <a:cs typeface="Times New Roman" pitchFamily="18" charset="0"/>
              </a:rPr>
              <a:t>Đk</a:t>
            </a:r>
            <a:r>
              <a:rPr lang="en-US" sz="4400" b="1" u="sng" dirty="0">
                <a:solidFill>
                  <a:srgbClr val="FF0000"/>
                </a:solidFill>
                <a:effectLst/>
                <a:latin typeface="+mj-lt"/>
                <a:ea typeface="Tahoma" pitchFamily="34" charset="0"/>
                <a:cs typeface="Times New Roman" pitchFamily="18" charset="0"/>
              </a:rPr>
              <a:t>:</a:t>
            </a:r>
            <a:r>
              <a:rPr lang="en-US" sz="4400" b="1" dirty="0">
                <a:solidFill>
                  <a:srgbClr val="003399"/>
                </a:solidFill>
                <a:effectLst/>
                <a:latin typeface="+mj-lt"/>
                <a:ea typeface="Tahoma" pitchFamily="34" charset="0"/>
                <a:cs typeface="Times New Roman" pitchFamily="18" charset="0"/>
              </a:rPr>
              <a:t> </a:t>
            </a:r>
            <a:r>
              <a:rPr lang="vi-VN" sz="4400" b="1" dirty="0">
                <a:solidFill>
                  <a:srgbClr val="002060"/>
                </a:solidFill>
                <a:effectLst/>
                <a:latin typeface="+mj-lt"/>
              </a:rPr>
              <a:t>Thầy là cây nho chúng con là cành nho (ôi a là) cành nho gắn liền thân nho. Như tình nghĩa vuông tròn dạt dào trổ hoa bốn mùa ngọt ngào kết liền cùng nhau tình yêu sẽ luôn đượm màu. </a:t>
            </a:r>
            <a:endParaRPr lang="en-US" sz="4400" b="1" u="sng" dirty="0">
              <a:solidFill>
                <a:srgbClr val="002060"/>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75501489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4200" b="1" u="sng" dirty="0">
                <a:solidFill>
                  <a:srgbClr val="FF0000"/>
                </a:solidFill>
                <a:effectLst/>
                <a:latin typeface="+mj-lt"/>
                <a:ea typeface="Tahoma" pitchFamily="34" charset="0"/>
                <a:cs typeface="Times New Roman" pitchFamily="18" charset="0"/>
              </a:rPr>
              <a:t>Tk1:</a:t>
            </a:r>
            <a:r>
              <a:rPr lang="en-US" sz="4200" b="1" dirty="0">
                <a:solidFill>
                  <a:srgbClr val="003399"/>
                </a:solidFill>
                <a:effectLst/>
                <a:latin typeface="+mj-lt"/>
                <a:ea typeface="Tahoma" pitchFamily="34" charset="0"/>
                <a:cs typeface="Times New Roman" pitchFamily="18" charset="0"/>
              </a:rPr>
              <a:t> </a:t>
            </a:r>
            <a:r>
              <a:rPr lang="vi-VN" sz="4200" b="1" dirty="0">
                <a:solidFill>
                  <a:srgbClr val="002060"/>
                </a:solidFill>
                <a:effectLst/>
                <a:latin typeface="+mj-lt"/>
              </a:rPr>
              <a:t>Chúa đến với muôn người tình yêu suối chảy miên man. Chúng con cùng nhau luôn yêu thương đoàn kết trong một mối tình. Nếu cành không liên kết với cây hững hờ tình thân với anh em, cành đó sẽ lìa xa suối ngọt tình yêu. </a:t>
            </a:r>
            <a:endParaRPr lang="en-US" sz="4200" b="1" u="sng" dirty="0">
              <a:solidFill>
                <a:srgbClr val="002060"/>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4605603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4000" b="1" u="sng" dirty="0" err="1">
                <a:solidFill>
                  <a:srgbClr val="FF0000"/>
                </a:solidFill>
                <a:effectLst/>
                <a:latin typeface="+mj-lt"/>
                <a:ea typeface="Tahoma" pitchFamily="34" charset="0"/>
                <a:cs typeface="Times New Roman" pitchFamily="18" charset="0"/>
              </a:rPr>
              <a:t>Đk</a:t>
            </a:r>
            <a:r>
              <a:rPr lang="en-US" sz="4000" b="1" u="sng" dirty="0">
                <a:solidFill>
                  <a:srgbClr val="FF0000"/>
                </a:solidFill>
                <a:effectLst/>
                <a:latin typeface="+mj-lt"/>
                <a:ea typeface="Tahoma" pitchFamily="34" charset="0"/>
                <a:cs typeface="Times New Roman" pitchFamily="18" charset="0"/>
              </a:rPr>
              <a:t>:</a:t>
            </a:r>
            <a:r>
              <a:rPr lang="en-US" sz="4000" b="1" dirty="0">
                <a:solidFill>
                  <a:srgbClr val="003399"/>
                </a:solidFill>
                <a:effectLst/>
                <a:latin typeface="+mj-lt"/>
                <a:ea typeface="Tahoma" pitchFamily="34" charset="0"/>
                <a:cs typeface="Times New Roman" pitchFamily="18" charset="0"/>
              </a:rPr>
              <a:t> </a:t>
            </a:r>
            <a:r>
              <a:rPr lang="en-US" sz="4000" b="1" dirty="0">
                <a:effectLst/>
                <a:latin typeface="+mj-lt"/>
              </a:rPr>
              <a:t> </a:t>
            </a:r>
            <a:r>
              <a:rPr lang="vi-VN" sz="4000" b="1" dirty="0">
                <a:solidFill>
                  <a:srgbClr val="002060"/>
                </a:solidFill>
                <a:effectLst/>
                <a:latin typeface="+mj-lt"/>
              </a:rPr>
              <a:t>Hãy vui lên, hãy ca lên, hãy loan tin đi cho muôn nơi: Này Chúa đã sống lại rồi, này Chúa chiến thắng tử thần, người ơi! Hãy vui lên, hãy ca lên, hãy loan tin đi cho muôn nơi: Hạnh phúc đã đến trong đời, cuộc sống mới đã khởi đầu từ đây.</a:t>
            </a:r>
            <a:endParaRPr lang="en-US" sz="4000" b="1" u="sng" dirty="0">
              <a:solidFill>
                <a:srgbClr val="002060"/>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86304705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4400" b="1" u="sng" dirty="0" err="1">
                <a:solidFill>
                  <a:srgbClr val="FF0000"/>
                </a:solidFill>
                <a:effectLst/>
                <a:latin typeface="+mj-lt"/>
                <a:ea typeface="Tahoma" pitchFamily="34" charset="0"/>
                <a:cs typeface="Times New Roman" pitchFamily="18" charset="0"/>
              </a:rPr>
              <a:t>Đk</a:t>
            </a:r>
            <a:r>
              <a:rPr lang="en-US" sz="4400" b="1" u="sng" dirty="0">
                <a:solidFill>
                  <a:srgbClr val="FF0000"/>
                </a:solidFill>
                <a:effectLst/>
                <a:latin typeface="+mj-lt"/>
                <a:ea typeface="Tahoma" pitchFamily="34" charset="0"/>
                <a:cs typeface="Times New Roman" pitchFamily="18" charset="0"/>
              </a:rPr>
              <a:t>:</a:t>
            </a:r>
            <a:r>
              <a:rPr lang="en-US" sz="4400" b="1" dirty="0">
                <a:solidFill>
                  <a:srgbClr val="003399"/>
                </a:solidFill>
                <a:effectLst/>
                <a:latin typeface="+mj-lt"/>
                <a:ea typeface="Tahoma" pitchFamily="34" charset="0"/>
                <a:cs typeface="Times New Roman" pitchFamily="18" charset="0"/>
              </a:rPr>
              <a:t> </a:t>
            </a:r>
            <a:r>
              <a:rPr lang="vi-VN" sz="4400" b="1" dirty="0">
                <a:solidFill>
                  <a:srgbClr val="002060"/>
                </a:solidFill>
                <a:effectLst/>
                <a:latin typeface="+mj-lt"/>
              </a:rPr>
              <a:t>Thầy là cây nho chúng con là cành nho (ôi a là) cành nho gắn liền thân nho. Như tình nghĩa vuông tròn dạt dào trổ hoa bốn mùa ngọt ngào kết liền cùng nhau tình yêu sẽ luôn đượm màu. </a:t>
            </a:r>
            <a:endParaRPr lang="en-US" sz="4400" b="1" u="sng" dirty="0">
              <a:solidFill>
                <a:srgbClr val="002060"/>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03728928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4400" b="1" u="sng" dirty="0">
                <a:solidFill>
                  <a:srgbClr val="FF0000"/>
                </a:solidFill>
                <a:effectLst/>
                <a:latin typeface="+mj-lt"/>
                <a:ea typeface="Tahoma" pitchFamily="34" charset="0"/>
                <a:cs typeface="Times New Roman" pitchFamily="18" charset="0"/>
              </a:rPr>
              <a:t>Tk2:</a:t>
            </a:r>
            <a:r>
              <a:rPr lang="en-US" sz="4400" b="1" dirty="0">
                <a:solidFill>
                  <a:srgbClr val="003399"/>
                </a:solidFill>
                <a:effectLst/>
                <a:latin typeface="+mj-lt"/>
                <a:ea typeface="Tahoma" pitchFamily="34" charset="0"/>
                <a:cs typeface="Times New Roman" pitchFamily="18" charset="0"/>
              </a:rPr>
              <a:t> </a:t>
            </a:r>
            <a:r>
              <a:rPr lang="vi-VN" sz="4400" b="1" dirty="0">
                <a:solidFill>
                  <a:srgbClr val="002060"/>
                </a:solidFill>
                <a:effectLst/>
                <a:latin typeface="+mj-lt"/>
              </a:rPr>
              <a:t>Yêu nhau như thân mình vì Chúa chính là tình yêu. Nắm tay cùng nhau ta tiến tới niềm tin trao tận đáy lòng. Hiến trọn cuộc sống với tha nhân nói lời yêu thương với anh em. Nhịp sống sẽ trào dâng khúc nhạc tình yêu. </a:t>
            </a:r>
            <a:endParaRPr lang="en-US" sz="4400" b="1" u="sng" dirty="0">
              <a:solidFill>
                <a:srgbClr val="002060"/>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64424969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4400" b="1" u="sng" dirty="0" err="1">
                <a:solidFill>
                  <a:srgbClr val="FF0000"/>
                </a:solidFill>
                <a:effectLst/>
                <a:latin typeface="+mj-lt"/>
                <a:ea typeface="Tahoma" pitchFamily="34" charset="0"/>
                <a:cs typeface="Times New Roman" pitchFamily="18" charset="0"/>
              </a:rPr>
              <a:t>Đk</a:t>
            </a:r>
            <a:r>
              <a:rPr lang="en-US" sz="4400" b="1" u="sng" dirty="0">
                <a:solidFill>
                  <a:srgbClr val="FF0000"/>
                </a:solidFill>
                <a:effectLst/>
                <a:latin typeface="+mj-lt"/>
                <a:ea typeface="Tahoma" pitchFamily="34" charset="0"/>
                <a:cs typeface="Times New Roman" pitchFamily="18" charset="0"/>
              </a:rPr>
              <a:t>:</a:t>
            </a:r>
            <a:r>
              <a:rPr lang="en-US" sz="4400" b="1" dirty="0">
                <a:solidFill>
                  <a:srgbClr val="003399"/>
                </a:solidFill>
                <a:effectLst/>
                <a:latin typeface="+mj-lt"/>
                <a:ea typeface="Tahoma" pitchFamily="34" charset="0"/>
                <a:cs typeface="Times New Roman" pitchFamily="18" charset="0"/>
              </a:rPr>
              <a:t> </a:t>
            </a:r>
            <a:r>
              <a:rPr lang="vi-VN" sz="4400" b="1" dirty="0">
                <a:solidFill>
                  <a:srgbClr val="002060"/>
                </a:solidFill>
                <a:effectLst/>
                <a:latin typeface="+mj-lt"/>
              </a:rPr>
              <a:t>Thầy là cây nho chúng con là cành nho (ôi a là) cành nho gắn liền thân nho. Như tình nghĩa vuông tròn dạt dào trổ hoa bốn mùa ngọt ngào kết liền cùng nhau tình yêu sẽ luôn đượm màu. </a:t>
            </a:r>
            <a:endParaRPr lang="en-US" sz="4400" b="1" u="sng" dirty="0">
              <a:solidFill>
                <a:srgbClr val="002060"/>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86680322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4200" b="1" u="sng" dirty="0">
                <a:solidFill>
                  <a:srgbClr val="FF0000"/>
                </a:solidFill>
                <a:effectLst/>
                <a:latin typeface="+mj-lt"/>
                <a:ea typeface="Tahoma" pitchFamily="34" charset="0"/>
                <a:cs typeface="Times New Roman" pitchFamily="18" charset="0"/>
              </a:rPr>
              <a:t>Tk3:</a:t>
            </a:r>
            <a:r>
              <a:rPr lang="en-US" sz="4200" b="1" dirty="0">
                <a:solidFill>
                  <a:srgbClr val="003399"/>
                </a:solidFill>
                <a:effectLst/>
                <a:latin typeface="+mj-lt"/>
                <a:ea typeface="Tahoma" pitchFamily="34" charset="0"/>
                <a:cs typeface="Times New Roman" pitchFamily="18" charset="0"/>
              </a:rPr>
              <a:t> </a:t>
            </a:r>
            <a:r>
              <a:rPr lang="vi-VN" sz="4200" b="1" dirty="0">
                <a:solidFill>
                  <a:srgbClr val="002060"/>
                </a:solidFill>
                <a:effectLst/>
                <a:latin typeface="+mj-lt"/>
              </a:rPr>
              <a:t>Chúa đã xuống trong đời để liên kết người cùng nhau. Máu Chiên là ân thiêng bao la hiệp nhất muôn người nên một. Lấy tình yêu san sẻ cho nhau tiếng cười che đi nỗi thương đau. Hạnh phúc sẽ về đây giữa ngàn niềm vui. </a:t>
            </a:r>
            <a:endParaRPr lang="en-US" sz="4200" b="1" u="sng" dirty="0">
              <a:solidFill>
                <a:srgbClr val="002060"/>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45180075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4400" b="1" u="sng" dirty="0" err="1">
                <a:solidFill>
                  <a:srgbClr val="FF0000"/>
                </a:solidFill>
                <a:effectLst/>
                <a:latin typeface="+mj-lt"/>
                <a:ea typeface="Tahoma" pitchFamily="34" charset="0"/>
                <a:cs typeface="Times New Roman" pitchFamily="18" charset="0"/>
              </a:rPr>
              <a:t>Đk</a:t>
            </a:r>
            <a:r>
              <a:rPr lang="en-US" sz="4400" b="1" u="sng" dirty="0">
                <a:solidFill>
                  <a:srgbClr val="FF0000"/>
                </a:solidFill>
                <a:effectLst/>
                <a:latin typeface="+mj-lt"/>
                <a:ea typeface="Tahoma" pitchFamily="34" charset="0"/>
                <a:cs typeface="Times New Roman" pitchFamily="18" charset="0"/>
              </a:rPr>
              <a:t>:</a:t>
            </a:r>
            <a:r>
              <a:rPr lang="en-US" sz="4400" b="1" dirty="0">
                <a:solidFill>
                  <a:srgbClr val="003399"/>
                </a:solidFill>
                <a:effectLst/>
                <a:latin typeface="+mj-lt"/>
                <a:ea typeface="Tahoma" pitchFamily="34" charset="0"/>
                <a:cs typeface="Times New Roman" pitchFamily="18" charset="0"/>
              </a:rPr>
              <a:t> </a:t>
            </a:r>
            <a:r>
              <a:rPr lang="vi-VN" sz="4400" b="1" dirty="0">
                <a:solidFill>
                  <a:srgbClr val="002060"/>
                </a:solidFill>
                <a:effectLst/>
                <a:latin typeface="+mj-lt"/>
              </a:rPr>
              <a:t>Thầy là cây nho chúng con là cành nho (ôi a là) cành nho gắn liền thân nho. Như tình nghĩa vuông tròn dạt dào trổ hoa bốn mùa ngọt ngào kết liền cùng nhau tình yêu sẽ luôn đượm màu. </a:t>
            </a:r>
            <a:endParaRPr lang="en-US" sz="4400" b="1" u="sng" dirty="0">
              <a:solidFill>
                <a:srgbClr val="002060"/>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06557269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latin typeface="+mj-lt"/>
                <a:cs typeface="Times New Roman" panose="02020603050405020304" pitchFamily="18" charset="0"/>
              </a:rPr>
              <a:t/>
            </a:r>
            <a:br>
              <a:rPr lang="en-US" altLang="en-US" sz="7200" b="1" u="sng" dirty="0">
                <a:solidFill>
                  <a:srgbClr val="003399"/>
                </a:solidFill>
                <a:effectLst/>
                <a:latin typeface="+mj-lt"/>
                <a:cs typeface="Times New Roman" panose="02020603050405020304" pitchFamily="18" charset="0"/>
              </a:rPr>
            </a:br>
            <a:endParaRPr lang="en-US" sz="6600" b="1" dirty="0">
              <a:solidFill>
                <a:srgbClr val="003399"/>
              </a:solidFill>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194693762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15212666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a:noFill/>
        </p:spPr>
        <p:txBody>
          <a:bodyPr>
            <a:noAutofit/>
          </a:bodyPr>
          <a:lstStyle/>
          <a:p>
            <a:pPr marL="27432" indent="0" algn="ctr">
              <a:lnSpc>
                <a:spcPct val="130000"/>
              </a:lnSpc>
              <a:buNone/>
            </a:pPr>
            <a:r>
              <a:rPr lang="en-US" sz="6000" b="1" u="sng" dirty="0" err="1" smtClean="0">
                <a:solidFill>
                  <a:srgbClr val="FF0000"/>
                </a:solidFill>
                <a:effectLst/>
                <a:latin typeface="+mj-lt"/>
                <a:cs typeface="Times New Roman" pitchFamily="18" charset="0"/>
              </a:rPr>
              <a:t>Ca</a:t>
            </a:r>
            <a:r>
              <a:rPr lang="en-US" sz="6000" b="1" u="sng" dirty="0" smtClean="0">
                <a:solidFill>
                  <a:srgbClr val="FF0000"/>
                </a:solidFill>
                <a:effectLst/>
                <a:latin typeface="+mj-lt"/>
                <a:cs typeface="Times New Roman" pitchFamily="18" charset="0"/>
              </a:rPr>
              <a:t> </a:t>
            </a:r>
            <a:r>
              <a:rPr lang="en-US" sz="6000" b="1" u="sng" dirty="0" err="1">
                <a:solidFill>
                  <a:srgbClr val="FF0000"/>
                </a:solidFill>
                <a:effectLst/>
                <a:latin typeface="+mj-lt"/>
                <a:cs typeface="Times New Roman" pitchFamily="18" charset="0"/>
              </a:rPr>
              <a:t>kết</a:t>
            </a:r>
            <a:r>
              <a:rPr lang="en-US" sz="6000" b="1" u="sng" dirty="0">
                <a:solidFill>
                  <a:srgbClr val="FF0000"/>
                </a:solidFill>
                <a:effectLst/>
                <a:latin typeface="+mj-lt"/>
                <a:cs typeface="Times New Roman" pitchFamily="18" charset="0"/>
              </a:rPr>
              <a:t> </a:t>
            </a:r>
            <a:r>
              <a:rPr lang="en-US" sz="6000" b="1" u="sng" dirty="0" err="1">
                <a:solidFill>
                  <a:srgbClr val="FF0000"/>
                </a:solidFill>
                <a:effectLst/>
                <a:latin typeface="+mj-lt"/>
                <a:cs typeface="Times New Roman" pitchFamily="18" charset="0"/>
              </a:rPr>
              <a:t>lễ</a:t>
            </a:r>
            <a:endParaRPr lang="en-US" sz="6000" b="1" u="sng" dirty="0">
              <a:solidFill>
                <a:srgbClr val="FF0000"/>
              </a:solidFill>
              <a:effectLst/>
              <a:latin typeface="+mj-lt"/>
              <a:cs typeface="Times New Roman" pitchFamily="18" charset="0"/>
            </a:endParaRPr>
          </a:p>
          <a:p>
            <a:pPr marL="0" indent="0" algn="ctr">
              <a:lnSpc>
                <a:spcPct val="120000"/>
              </a:lnSpc>
              <a:buNone/>
            </a:pPr>
            <a:r>
              <a:rPr lang="en-US" sz="9600" b="1" dirty="0" err="1">
                <a:solidFill>
                  <a:srgbClr val="FF0000"/>
                </a:solidFill>
                <a:effectLst/>
                <a:latin typeface="+mj-lt"/>
                <a:cs typeface="Times New Roman" panose="02020603050405020304" pitchFamily="18" charset="0"/>
              </a:rPr>
              <a:t>Lễ</a:t>
            </a:r>
            <a:r>
              <a:rPr lang="en-US" sz="9600" b="1" dirty="0">
                <a:solidFill>
                  <a:srgbClr val="FF0000"/>
                </a:solidFill>
                <a:effectLst/>
                <a:latin typeface="+mj-lt"/>
                <a:cs typeface="Times New Roman" panose="02020603050405020304" pitchFamily="18" charset="0"/>
              </a:rPr>
              <a:t> </a:t>
            </a:r>
            <a:r>
              <a:rPr lang="en-US" sz="9600" b="1" dirty="0" err="1">
                <a:solidFill>
                  <a:srgbClr val="FF0000"/>
                </a:solidFill>
                <a:effectLst/>
                <a:latin typeface="+mj-lt"/>
                <a:cs typeface="Times New Roman" panose="02020603050405020304" pitchFamily="18" charset="0"/>
              </a:rPr>
              <a:t>Hết</a:t>
            </a:r>
            <a:endParaRPr lang="en-US" sz="9600" b="1" dirty="0">
              <a:solidFill>
                <a:srgbClr val="FF0000"/>
              </a:solidFill>
              <a:effectLst/>
              <a:latin typeface="+mj-lt"/>
              <a:cs typeface="Times New Roman" panose="02020603050405020304" pitchFamily="18" charset="0"/>
            </a:endParaRPr>
          </a:p>
          <a:p>
            <a:pPr marL="0" indent="0" algn="ctr">
              <a:lnSpc>
                <a:spcPct val="120000"/>
              </a:lnSpc>
              <a:buNone/>
            </a:pPr>
            <a:r>
              <a:rPr lang="en-US" sz="6000" b="1" i="1" dirty="0">
                <a:solidFill>
                  <a:srgbClr val="002060"/>
                </a:solidFill>
                <a:effectLst/>
                <a:latin typeface="+mj-lt"/>
                <a:cs typeface="Times New Roman" panose="02020603050405020304" pitchFamily="18" charset="0"/>
              </a:rPr>
              <a:t>Mi </a:t>
            </a:r>
            <a:r>
              <a:rPr lang="en-US" sz="6000" b="1" i="1" dirty="0" err="1">
                <a:solidFill>
                  <a:srgbClr val="002060"/>
                </a:solidFill>
                <a:effectLst/>
                <a:latin typeface="+mj-lt"/>
                <a:cs typeface="Times New Roman" panose="02020603050405020304" pitchFamily="18" charset="0"/>
              </a:rPr>
              <a:t>Trầm</a:t>
            </a:r>
            <a:endParaRPr lang="en-US" sz="6000" b="1" i="1" dirty="0">
              <a:solidFill>
                <a:srgbClr val="00206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40037666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247650"/>
            <a:ext cx="9144000" cy="4862870"/>
          </a:xfrm>
          <a:prstGeom prst="rect">
            <a:avLst/>
          </a:prstGeom>
        </p:spPr>
        <p:txBody>
          <a:bodyPr wrap="square">
            <a:spAutoFit/>
          </a:bodyPr>
          <a:lstStyle/>
          <a:p>
            <a:pPr lvl="0" algn="just">
              <a:defRPr/>
            </a:pPr>
            <a:endParaRPr lang="en-US" sz="2000" b="1" u="sng" dirty="0">
              <a:solidFill>
                <a:srgbClr val="FF0000"/>
              </a:solidFill>
              <a:latin typeface="+mj-lt"/>
              <a:ea typeface="SimHei" pitchFamily="49" charset="-122"/>
              <a:cs typeface="Times New Roman" pitchFamily="18" charset="0"/>
            </a:endParaRPr>
          </a:p>
          <a:p>
            <a:pPr lvl="0" algn="just">
              <a:defRPr/>
            </a:pPr>
            <a:r>
              <a:rPr lang="en-US" sz="5800" b="1" u="sng" dirty="0">
                <a:solidFill>
                  <a:srgbClr val="FF0000"/>
                </a:solidFill>
                <a:latin typeface="+mj-lt"/>
                <a:ea typeface="SimHei" pitchFamily="49" charset="-122"/>
                <a:cs typeface="Times New Roman" pitchFamily="18" charset="0"/>
              </a:rPr>
              <a:t>T</a:t>
            </a:r>
            <a:r>
              <a:rPr kumimoji="0" lang="en-US" sz="5800" b="1" i="0" u="sng" strike="noStrike" kern="1200" cap="none" spc="0" normalizeH="0" baseline="0" noProof="0" dirty="0">
                <a:ln>
                  <a:noFill/>
                </a:ln>
                <a:solidFill>
                  <a:srgbClr val="FF0000"/>
                </a:solidFill>
                <a:effectLst/>
                <a:uLnTx/>
                <a:uFillTx/>
                <a:latin typeface="+mj-lt"/>
                <a:ea typeface="SimHei" pitchFamily="49" charset="-122"/>
                <a:cs typeface="Times New Roman" pitchFamily="18" charset="0"/>
              </a:rPr>
              <a:t>k1:</a:t>
            </a:r>
            <a:r>
              <a:rPr kumimoji="0" lang="en-US" sz="5800" b="1" i="0" u="none" strike="noStrike" kern="1200" cap="none" spc="0" normalizeH="0" baseline="0" noProof="0" dirty="0">
                <a:ln>
                  <a:noFill/>
                </a:ln>
                <a:solidFill>
                  <a:srgbClr val="003399"/>
                </a:solidFill>
                <a:effectLst>
                  <a:outerShdw blurRad="38100" dist="38100" dir="2700000" algn="tl">
                    <a:srgbClr val="000000">
                      <a:alpha val="43137"/>
                    </a:srgbClr>
                  </a:outerShdw>
                </a:effectLst>
                <a:uLnTx/>
                <a:uFillTx/>
                <a:latin typeface="+mj-lt"/>
                <a:ea typeface="SimHei" pitchFamily="49" charset="-122"/>
                <a:cs typeface="Times New Roman" pitchFamily="18" charset="0"/>
              </a:rPr>
              <a:t> </a:t>
            </a:r>
            <a:r>
              <a:rPr lang="vi-VN" sz="5800" b="1" dirty="0">
                <a:solidFill>
                  <a:srgbClr val="002060"/>
                </a:solidFill>
                <a:latin typeface="+mj-lt"/>
              </a:rPr>
              <a:t>Lễ hết ta về đây niềm vui dâng cao dâng cao trong Đức Ki-tô,  lễ hết ta về đây bài ca âm vang âm vang tình Chúa cao sâu. </a:t>
            </a:r>
            <a:endParaRPr kumimoji="0" lang="en-US" sz="5800" b="1" i="0" u="none" strike="noStrike" kern="1200" cap="none" spc="0" normalizeH="0" baseline="0" noProof="0" dirty="0">
              <a:ln>
                <a:noFill/>
              </a:ln>
              <a:solidFill>
                <a:srgbClr val="002060"/>
              </a:solidFill>
              <a:effectLst/>
              <a:uLnTx/>
              <a:uFillTx/>
              <a:latin typeface="+mj-lt"/>
              <a:ea typeface="+mn-ea"/>
              <a:cs typeface="Times New Roman" pitchFamily="18" charset="0"/>
            </a:endParaRPr>
          </a:p>
        </p:txBody>
      </p:sp>
    </p:spTree>
    <p:extLst>
      <p:ext uri="{BB962C8B-B14F-4D97-AF65-F5344CB8AC3E}">
        <p14:creationId xmlns:p14="http://schemas.microsoft.com/office/powerpoint/2010/main" val="135671368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4893647"/>
          </a:xfrm>
          <a:prstGeom prst="rect">
            <a:avLst/>
          </a:prstGeom>
        </p:spPr>
        <p:txBody>
          <a:bodyPr wrap="square">
            <a:spAutoFit/>
          </a:bodyPr>
          <a:lstStyle/>
          <a:p>
            <a:pPr algn="just"/>
            <a:r>
              <a:rPr lang="en-US" sz="5200" b="1" u="sng" dirty="0" err="1">
                <a:solidFill>
                  <a:srgbClr val="FF0000"/>
                </a:solidFill>
                <a:latin typeface="+mj-lt"/>
                <a:ea typeface="SimHei" pitchFamily="49" charset="-122"/>
                <a:cs typeface="Times New Roman" pitchFamily="18" charset="0"/>
              </a:rPr>
              <a:t>Đk</a:t>
            </a:r>
            <a:r>
              <a:rPr lang="en-US" sz="5200" b="1" u="sng" dirty="0">
                <a:solidFill>
                  <a:srgbClr val="FF0000"/>
                </a:solidFill>
                <a:latin typeface="+mj-lt"/>
                <a:ea typeface="SimHei" pitchFamily="49" charset="-122"/>
                <a:cs typeface="Times New Roman" pitchFamily="18" charset="0"/>
              </a:rPr>
              <a:t>:</a:t>
            </a:r>
            <a:r>
              <a:rPr lang="en-US" sz="52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5200" b="1" dirty="0">
                <a:solidFill>
                  <a:srgbClr val="002060"/>
                </a:solidFill>
                <a:latin typeface="+mj-lt"/>
              </a:rPr>
              <a:t>Ta ra về đem Tin Mừng cho hết mọi người. Ta ra về đem Tin Mừng tận cùng thế giới.  Thắp sáng lên, đốt nóng lên tin yêu cho đời, thắp sáng lên, đốt nóng lên tình yêu muôn nơi. </a:t>
            </a:r>
            <a:endParaRPr lang="en-US" sz="5200" b="1" dirty="0">
              <a:solidFill>
                <a:srgbClr val="002060"/>
              </a:solidFill>
              <a:latin typeface="+mj-lt"/>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5500" b="1" u="sng" dirty="0">
                <a:solidFill>
                  <a:srgbClr val="FF0000"/>
                </a:solidFill>
                <a:effectLst/>
                <a:ea typeface="Tahoma" pitchFamily="34" charset="0"/>
                <a:cs typeface="Times New Roman" pitchFamily="18" charset="0"/>
              </a:rPr>
              <a:t>Tk1</a:t>
            </a:r>
            <a:r>
              <a:rPr lang="en-US" sz="7200" b="1" u="sng" dirty="0">
                <a:solidFill>
                  <a:srgbClr val="FF0000"/>
                </a:solidFill>
                <a:effectLst/>
                <a:ea typeface="Tahoma" pitchFamily="34" charset="0"/>
                <a:cs typeface="Times New Roman" pitchFamily="18" charset="0"/>
              </a:rPr>
              <a:t>:</a:t>
            </a:r>
            <a:r>
              <a:rPr lang="en-US" sz="7200" b="1" dirty="0">
                <a:solidFill>
                  <a:srgbClr val="FF0000"/>
                </a:solidFill>
                <a:effectLst/>
                <a:ea typeface="Tahoma" pitchFamily="34" charset="0"/>
                <a:cs typeface="Times New Roman" pitchFamily="18" charset="0"/>
              </a:rPr>
              <a:t> </a:t>
            </a:r>
            <a:r>
              <a:rPr lang="vi-VN" sz="4800" b="1" dirty="0">
                <a:solidFill>
                  <a:srgbClr val="002060"/>
                </a:solidFill>
                <a:effectLst/>
              </a:rPr>
              <a:t>Người giải thoát ta khỏi tăm tối, dẫn đưa vào Nước Cha của Người, cùng nhận lãnh sản nghiệp vinh phúc từ ngàn xưa Cha đã để riêng.</a:t>
            </a:r>
            <a:endParaRPr lang="en-US" sz="5500" b="1" u="sng" dirty="0">
              <a:solidFill>
                <a:srgbClr val="002060"/>
              </a:solidFill>
              <a:effectLst/>
              <a:ea typeface="Tahoma" pitchFamily="34" charset="0"/>
              <a:cs typeface="Times New Roman" pitchFamily="18" charset="0"/>
            </a:endParaRPr>
          </a:p>
        </p:txBody>
      </p:sp>
    </p:spTree>
    <p:extLst>
      <p:ext uri="{BB962C8B-B14F-4D97-AF65-F5344CB8AC3E}">
        <p14:creationId xmlns:p14="http://schemas.microsoft.com/office/powerpoint/2010/main" val="323500165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247650"/>
            <a:ext cx="9144000" cy="5386090"/>
          </a:xfrm>
          <a:prstGeom prst="rect">
            <a:avLst/>
          </a:prstGeom>
        </p:spPr>
        <p:txBody>
          <a:bodyPr wrap="square">
            <a:spAutoFit/>
          </a:bodyPr>
          <a:lstStyle/>
          <a:p>
            <a:pPr lvl="0" algn="just">
              <a:defRPr/>
            </a:pPr>
            <a:endParaRPr lang="en-US" sz="1400" b="1" u="sng" dirty="0">
              <a:solidFill>
                <a:srgbClr val="FF0000"/>
              </a:solidFill>
              <a:latin typeface="+mj-lt"/>
              <a:ea typeface="SimHei" pitchFamily="49" charset="-122"/>
              <a:cs typeface="Times New Roman" pitchFamily="18" charset="0"/>
            </a:endParaRPr>
          </a:p>
          <a:p>
            <a:pPr lvl="0" algn="just">
              <a:defRPr/>
            </a:pPr>
            <a:r>
              <a:rPr lang="en-US" sz="5400" b="1" u="sng" dirty="0">
                <a:solidFill>
                  <a:srgbClr val="FF0000"/>
                </a:solidFill>
                <a:latin typeface="+mj-lt"/>
                <a:ea typeface="SimHei" pitchFamily="49" charset="-122"/>
                <a:cs typeface="Times New Roman" pitchFamily="18" charset="0"/>
              </a:rPr>
              <a:t>T</a:t>
            </a:r>
            <a:r>
              <a:rPr kumimoji="0" lang="en-US" sz="5400" b="1" i="0" u="sng" strike="noStrike" kern="1200" cap="none" spc="0" normalizeH="0" baseline="0" noProof="0" dirty="0">
                <a:ln>
                  <a:noFill/>
                </a:ln>
                <a:solidFill>
                  <a:srgbClr val="FF0000"/>
                </a:solidFill>
                <a:effectLst/>
                <a:uLnTx/>
                <a:uFillTx/>
                <a:latin typeface="+mj-lt"/>
                <a:ea typeface="SimHei" pitchFamily="49" charset="-122"/>
                <a:cs typeface="Times New Roman" pitchFamily="18" charset="0"/>
              </a:rPr>
              <a:t>k2:</a:t>
            </a:r>
            <a:r>
              <a:rPr kumimoji="0" lang="en-US" sz="5400" b="1" i="0" u="none" strike="noStrike" kern="1200" cap="none" spc="0" normalizeH="0" baseline="0" noProof="0" dirty="0">
                <a:ln>
                  <a:noFill/>
                </a:ln>
                <a:solidFill>
                  <a:srgbClr val="003399"/>
                </a:solidFill>
                <a:effectLst>
                  <a:outerShdw blurRad="38100" dist="38100" dir="2700000" algn="tl">
                    <a:srgbClr val="000000">
                      <a:alpha val="43137"/>
                    </a:srgbClr>
                  </a:outerShdw>
                </a:effectLst>
                <a:uLnTx/>
                <a:uFillTx/>
                <a:latin typeface="+mj-lt"/>
                <a:ea typeface="SimHei" pitchFamily="49" charset="-122"/>
                <a:cs typeface="Times New Roman" pitchFamily="18" charset="0"/>
              </a:rPr>
              <a:t> </a:t>
            </a:r>
            <a:r>
              <a:rPr lang="vi-VN" sz="5400" b="1" dirty="0">
                <a:solidFill>
                  <a:srgbClr val="002060"/>
                </a:solidFill>
                <a:latin typeface="+mj-lt"/>
              </a:rPr>
              <a:t>Tình Chúa cao vời ta truyền rao muôn dân muôn nơi được biết yêu thương  Lời Chúa rạng ngời ta cùng nhau đi loan tin vui người khắp muôn phương. </a:t>
            </a:r>
            <a:endParaRPr kumimoji="0" lang="en-US" sz="5400" b="1" i="0" u="none" strike="noStrike" kern="1200" cap="none" spc="0" normalizeH="0" baseline="0" noProof="0" dirty="0">
              <a:ln>
                <a:noFill/>
              </a:ln>
              <a:solidFill>
                <a:srgbClr val="002060"/>
              </a:solidFill>
              <a:effectLst/>
              <a:uLnTx/>
              <a:uFillTx/>
              <a:latin typeface="+mj-lt"/>
              <a:ea typeface="+mn-ea"/>
              <a:cs typeface="Times New Roman" pitchFamily="18" charset="0"/>
            </a:endParaRPr>
          </a:p>
        </p:txBody>
      </p:sp>
    </p:spTree>
    <p:extLst>
      <p:ext uri="{BB962C8B-B14F-4D97-AF65-F5344CB8AC3E}">
        <p14:creationId xmlns:p14="http://schemas.microsoft.com/office/powerpoint/2010/main" val="410365922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4893647"/>
          </a:xfrm>
          <a:prstGeom prst="rect">
            <a:avLst/>
          </a:prstGeom>
        </p:spPr>
        <p:txBody>
          <a:bodyPr wrap="square">
            <a:spAutoFit/>
          </a:bodyPr>
          <a:lstStyle/>
          <a:p>
            <a:pPr algn="just"/>
            <a:r>
              <a:rPr lang="en-US" sz="5200" b="1" u="sng" dirty="0" err="1">
                <a:solidFill>
                  <a:srgbClr val="FF0000"/>
                </a:solidFill>
                <a:latin typeface="+mj-lt"/>
                <a:ea typeface="SimHei" pitchFamily="49" charset="-122"/>
                <a:cs typeface="Times New Roman" pitchFamily="18" charset="0"/>
              </a:rPr>
              <a:t>Đk</a:t>
            </a:r>
            <a:r>
              <a:rPr lang="en-US" sz="5200" b="1" u="sng" dirty="0">
                <a:solidFill>
                  <a:srgbClr val="FF0000"/>
                </a:solidFill>
                <a:latin typeface="+mj-lt"/>
                <a:ea typeface="SimHei" pitchFamily="49" charset="-122"/>
                <a:cs typeface="Times New Roman" pitchFamily="18" charset="0"/>
              </a:rPr>
              <a:t>:</a:t>
            </a:r>
            <a:r>
              <a:rPr lang="en-US" sz="52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5200" b="1" dirty="0">
                <a:solidFill>
                  <a:srgbClr val="002060"/>
                </a:solidFill>
                <a:latin typeface="+mj-lt"/>
              </a:rPr>
              <a:t>Ta ra về đem Tin Mừng cho hết mọi người. Ta ra về đem Tin Mừng tận cùng thế giới.  Thắp sáng lên, đốt nóng lên tin yêu cho đời, thắp sáng lên, đốt nóng lên tình yêu muôn nơi. </a:t>
            </a:r>
            <a:endParaRPr lang="en-US" sz="5200" b="1" dirty="0">
              <a:solidFill>
                <a:srgbClr val="002060"/>
              </a:solidFill>
              <a:latin typeface="+mj-lt"/>
              <a:cs typeface="Times New Roman" pitchFamily="18" charset="0"/>
            </a:endParaRPr>
          </a:p>
        </p:txBody>
      </p:sp>
    </p:spTree>
    <p:extLst>
      <p:ext uri="{BB962C8B-B14F-4D97-AF65-F5344CB8AC3E}">
        <p14:creationId xmlns:p14="http://schemas.microsoft.com/office/powerpoint/2010/main" val="113406448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703796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4000" b="1" u="sng" dirty="0" err="1">
                <a:solidFill>
                  <a:srgbClr val="FF0000"/>
                </a:solidFill>
                <a:effectLst/>
                <a:latin typeface="+mj-lt"/>
                <a:ea typeface="Tahoma" pitchFamily="34" charset="0"/>
                <a:cs typeface="Times New Roman" pitchFamily="18" charset="0"/>
              </a:rPr>
              <a:t>Đk</a:t>
            </a:r>
            <a:r>
              <a:rPr lang="en-US" sz="4000" b="1" u="sng" dirty="0">
                <a:solidFill>
                  <a:srgbClr val="FF0000"/>
                </a:solidFill>
                <a:effectLst/>
                <a:latin typeface="+mj-lt"/>
                <a:ea typeface="Tahoma" pitchFamily="34" charset="0"/>
                <a:cs typeface="Times New Roman" pitchFamily="18" charset="0"/>
              </a:rPr>
              <a:t>:</a:t>
            </a:r>
            <a:r>
              <a:rPr lang="en-US" sz="4000" b="1" dirty="0">
                <a:solidFill>
                  <a:srgbClr val="003399"/>
                </a:solidFill>
                <a:effectLst/>
                <a:latin typeface="+mj-lt"/>
                <a:ea typeface="Tahoma" pitchFamily="34" charset="0"/>
                <a:cs typeface="Times New Roman" pitchFamily="18" charset="0"/>
              </a:rPr>
              <a:t> </a:t>
            </a:r>
            <a:r>
              <a:rPr lang="en-US" sz="4000" b="1" dirty="0">
                <a:effectLst/>
                <a:latin typeface="+mj-lt"/>
              </a:rPr>
              <a:t> </a:t>
            </a:r>
            <a:r>
              <a:rPr lang="vi-VN" sz="4000" b="1" dirty="0">
                <a:solidFill>
                  <a:srgbClr val="002060"/>
                </a:solidFill>
                <a:effectLst/>
                <a:latin typeface="+mj-lt"/>
              </a:rPr>
              <a:t>Hãy vui lên, hãy ca lên, hãy loan tin đi cho muôn nơi: Này Chúa đã sống lại rồi, này Chúa chiến thắng tử thần, người ơi! Hãy vui lên, hãy ca lên, hãy loan tin đi cho muôn nơi: Hạnh phúc đã đến trong đời, cuộc sống mới đã khởi đầu từ đây.</a:t>
            </a:r>
            <a:endParaRPr lang="en-US" sz="4000" b="1" u="sng" dirty="0">
              <a:solidFill>
                <a:srgbClr val="002060"/>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2320865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2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745</TotalTime>
  <Words>1899</Words>
  <Application>Microsoft Office PowerPoint</Application>
  <PresentationFormat>On-screen Show (16:9)</PresentationFormat>
  <Paragraphs>123</Paragraphs>
  <Slides>82</Slides>
  <Notes>0</Notes>
  <HiddenSlides>0</HiddenSlides>
  <MMClips>0</MMClips>
  <ScaleCrop>false</ScaleCrop>
  <HeadingPairs>
    <vt:vector size="4" baseType="variant">
      <vt:variant>
        <vt:lpstr>Theme</vt:lpstr>
      </vt:variant>
      <vt:variant>
        <vt:i4>16</vt:i4>
      </vt:variant>
      <vt:variant>
        <vt:lpstr>Slide Titles</vt:lpstr>
      </vt:variant>
      <vt:variant>
        <vt:i4>82</vt:i4>
      </vt:variant>
    </vt:vector>
  </HeadingPairs>
  <TitlesOfParts>
    <vt:vector size="98" baseType="lpstr">
      <vt:lpstr>Office Theme</vt:lpstr>
      <vt:lpstr>10_Office Theme</vt:lpstr>
      <vt:lpstr>36_Default Design</vt:lpstr>
      <vt:lpstr>37_Default Design</vt:lpstr>
      <vt:lpstr>6_Office Theme</vt:lpstr>
      <vt:lpstr>11_Office Theme</vt:lpstr>
      <vt:lpstr>21_Office Theme</vt:lpstr>
      <vt:lpstr>5_Office Theme</vt:lpstr>
      <vt:lpstr>9_Office Theme</vt:lpstr>
      <vt:lpstr>1_Office Theme</vt:lpstr>
      <vt:lpstr>12_Office Theme</vt:lpstr>
      <vt:lpstr>23_Office Theme</vt:lpstr>
      <vt:lpstr>2_Office Theme</vt:lpstr>
      <vt:lpstr>3_Office Theme</vt:lpstr>
      <vt:lpstr>7_Office Theme</vt:lpstr>
      <vt:lpstr>4_Office Theme</vt:lpstr>
      <vt:lpstr>PowerPoint Presentation</vt:lpstr>
      <vt:lpstr>Tập Hát Cộng Đoàn</vt:lpstr>
      <vt:lpstr>Đk: Lạy Chúa vì Chúa mà lời con ca ngợi đã vang lên trong công hội.</vt:lpstr>
      <vt:lpstr>Chúa nói: Các con hãy ở trong Thầy và Thầy ở trong các con. Ai ở trong Thầy sẽ sinh hoa trái ngàn muôn. </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 </vt:lpstr>
      <vt:lpstr> </vt:lpstr>
      <vt:lpstr> </vt:lpstr>
      <vt:lpstr> </vt:lpstr>
      <vt:lpstr> </vt:lpstr>
      <vt:lpstr> </vt:lpstr>
      <vt:lpstr> </vt:lpstr>
      <vt:lpstr> </vt:lpstr>
      <vt:lpstr>PowerPoint Presentation</vt:lpstr>
      <vt:lpstr> </vt:lpstr>
      <vt:lpstr>THÁNH VỊNH 21 CHÚA NHẬT V PHỤC SINH NĂM B LM KIM LONG 05 Câu</vt:lpstr>
      <vt:lpstr>Đk: Lạy Chúa vì Chúa mà lời con ca ngợi đã vang lên trong công hội.</vt:lpstr>
      <vt:lpstr>Tk1: Hưởng lộc phúc Chúa, nguyện sẽ tán dương ngay công nhóm con dân. Xin thực thi những chi đoan nguyền ở trước mặt cộng đoàn người tôn sợ Chúa.</vt:lpstr>
      <vt:lpstr>Đk: Lạy Chúa vì Chúa mà lời con ca ngợi đã vang lên trong công hội.</vt:lpstr>
      <vt:lpstr>Tk2: Kẻ hèn túng thiếu được mãi thoả thuê vì ăn uống no nê, ai tìm Nhan Chúa sẽ ca mừng, Chúa cho họ được ngàn đời vui hạnh phúc.</vt:lpstr>
      <vt:lpstr>Tk3:  Khắp cùng thế giới cùng nhắc nhớ trở về bên Chúa đi thôi. Bao là dân nước trên gian trần hãy phủ phục thờ lạy thần nhan của Chúa.</vt:lpstr>
      <vt:lpstr>Đk: Lạy Chúa vì Chúa mà lời con ca ngợi đã vang lên trong công hội.</vt:lpstr>
      <vt:lpstr>Tk4: Sẽ phục bái Chúa là hết những ai đã an giấc thiên thu sẽ phục suy trước tôn nhan Ngài hết những người đã trở về nơi bụi đất.</vt:lpstr>
      <vt:lpstr>Tk5: Thiên hạ sẽ nói về Chúa mãi cho đoàn con cháu mai sau. Cho hậu sinh biết Chúa công bình, chính tay Ngài đã thực hiện bao việc đó.</vt:lpstr>
      <vt:lpstr>Đk: Lạy Chúa vì Chúa mà lời con ca ngợi đã vang lên trong công hội.</vt:lpstr>
      <vt:lpstr> </vt:lpstr>
      <vt:lpstr>Chúa nói: Các con hãy ở trong Thầy và Thầy ở trong các con. Ai ở trong Thầy sẽ sinh hoa trái ngàn muôn. </vt:lpstr>
      <vt:lpstr>PowerPoint Presentation</vt:lpstr>
      <vt:lpstr> </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LỜI NGUYỆN TÍN HỮU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Hùng Nam</dc:creator>
  <cp:lastModifiedBy>RePack by Diakov</cp:lastModifiedBy>
  <cp:revision>131</cp:revision>
  <dcterms:created xsi:type="dcterms:W3CDTF">2021-05-09T08:36:44Z</dcterms:created>
  <dcterms:modified xsi:type="dcterms:W3CDTF">2024-04-19T11:47:49Z</dcterms:modified>
</cp:coreProperties>
</file>