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24" r:id="rId14"/>
    <p:sldMasterId id="2147484136" r:id="rId15"/>
    <p:sldMasterId id="2147484148" r:id="rId16"/>
    <p:sldMasterId id="2147484160" r:id="rId17"/>
    <p:sldMasterId id="2147484172" r:id="rId18"/>
  </p:sldMasterIdLst>
  <p:notesMasterIdLst>
    <p:notesMasterId r:id="rId100"/>
  </p:notesMasterIdLst>
  <p:sldIdLst>
    <p:sldId id="256" r:id="rId19"/>
    <p:sldId id="359" r:id="rId20"/>
    <p:sldId id="9818" r:id="rId21"/>
    <p:sldId id="9819" r:id="rId22"/>
    <p:sldId id="9825" r:id="rId23"/>
    <p:sldId id="9810" r:id="rId24"/>
    <p:sldId id="9811" r:id="rId25"/>
    <p:sldId id="9812" r:id="rId26"/>
    <p:sldId id="9813" r:id="rId27"/>
    <p:sldId id="9814" r:id="rId28"/>
    <p:sldId id="9826" r:id="rId29"/>
    <p:sldId id="9771" r:id="rId30"/>
    <p:sldId id="9772" r:id="rId31"/>
    <p:sldId id="9773" r:id="rId32"/>
    <p:sldId id="9774" r:id="rId33"/>
    <p:sldId id="9775" r:id="rId34"/>
    <p:sldId id="9776" r:id="rId35"/>
    <p:sldId id="9777" r:id="rId36"/>
    <p:sldId id="9778" r:id="rId37"/>
    <p:sldId id="9827" r:id="rId38"/>
    <p:sldId id="9635" r:id="rId39"/>
    <p:sldId id="9636" r:id="rId40"/>
    <p:sldId id="9637" r:id="rId41"/>
    <p:sldId id="9638" r:id="rId42"/>
    <p:sldId id="9639" r:id="rId43"/>
    <p:sldId id="9640" r:id="rId44"/>
    <p:sldId id="9641" r:id="rId45"/>
    <p:sldId id="9642" r:id="rId46"/>
    <p:sldId id="9688" r:id="rId47"/>
    <p:sldId id="2361" r:id="rId48"/>
    <p:sldId id="9791" r:id="rId49"/>
    <p:sldId id="9792" r:id="rId50"/>
    <p:sldId id="9793" r:id="rId51"/>
    <p:sldId id="9815" r:id="rId52"/>
    <p:sldId id="9795" r:id="rId53"/>
    <p:sldId id="9816" r:id="rId54"/>
    <p:sldId id="9797" r:id="rId55"/>
    <p:sldId id="9817" r:id="rId56"/>
    <p:sldId id="9689" r:id="rId57"/>
    <p:sldId id="9802" r:id="rId58"/>
    <p:sldId id="9828" r:id="rId59"/>
    <p:sldId id="9659" r:id="rId60"/>
    <p:sldId id="9644" r:id="rId61"/>
    <p:sldId id="9645" r:id="rId62"/>
    <p:sldId id="9646" r:id="rId63"/>
    <p:sldId id="9647" r:id="rId64"/>
    <p:sldId id="9648" r:id="rId65"/>
    <p:sldId id="9649" r:id="rId66"/>
    <p:sldId id="9650" r:id="rId67"/>
    <p:sldId id="9651" r:id="rId68"/>
    <p:sldId id="9652" r:id="rId69"/>
    <p:sldId id="9653" r:id="rId70"/>
    <p:sldId id="9654" r:id="rId71"/>
    <p:sldId id="9655" r:id="rId72"/>
    <p:sldId id="9656" r:id="rId73"/>
    <p:sldId id="9779" r:id="rId74"/>
    <p:sldId id="258" r:id="rId75"/>
    <p:sldId id="1134" r:id="rId76"/>
    <p:sldId id="1161" r:id="rId77"/>
    <p:sldId id="9820" r:id="rId78"/>
    <p:sldId id="1139" r:id="rId79"/>
    <p:sldId id="9806" r:id="rId80"/>
    <p:sldId id="9678" r:id="rId81"/>
    <p:sldId id="9821" r:id="rId82"/>
    <p:sldId id="9784" r:id="rId83"/>
    <p:sldId id="9669" r:id="rId84"/>
    <p:sldId id="9789" r:id="rId85"/>
    <p:sldId id="9384" r:id="rId86"/>
    <p:sldId id="9822" r:id="rId87"/>
    <p:sldId id="9555" r:id="rId88"/>
    <p:sldId id="2344" r:id="rId89"/>
    <p:sldId id="9781" r:id="rId90"/>
    <p:sldId id="9823" r:id="rId91"/>
    <p:sldId id="9807" r:id="rId92"/>
    <p:sldId id="9824" r:id="rId93"/>
    <p:sldId id="9691" r:id="rId94"/>
    <p:sldId id="9829" r:id="rId95"/>
    <p:sldId id="9390" r:id="rId96"/>
    <p:sldId id="9809" r:id="rId97"/>
    <p:sldId id="2182" r:id="rId98"/>
    <p:sldId id="9830"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792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ca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a:solidFill>
                  <a:srgbClr val="002060"/>
                </a:solidFill>
              </a:rPr>
              <a:t>dũng</a:t>
            </a:r>
            <a:r>
              <a:rPr lang="en-US" sz="5000" b="1" dirty="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45901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62090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74330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55174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600" b="1" dirty="0">
                <a:solidFill>
                  <a:srgbClr val="FF0000"/>
                </a:solidFill>
              </a:rPr>
              <a:t>DÂNG TIẾN</a:t>
            </a:r>
            <a:r>
              <a:rPr lang="en-US" sz="8800" dirty="0">
                <a:solidFill>
                  <a:srgbClr val="FF0000"/>
                </a:solidFill>
              </a:rPr>
              <a:t/>
            </a:r>
            <a:br>
              <a:rPr lang="en-US" sz="8800" dirty="0">
                <a:solidFill>
                  <a:srgbClr val="FF0000"/>
                </a:solidFill>
              </a:rPr>
            </a:br>
            <a:r>
              <a:rPr lang="en-US" sz="5200" dirty="0">
                <a:solidFill>
                  <a:srgbClr val="FF0000"/>
                </a:solidFill>
              </a:rPr>
              <a:t>Mi </a:t>
            </a:r>
            <a:r>
              <a:rPr lang="en-US" sz="5200" dirty="0" err="1">
                <a:solidFill>
                  <a:srgbClr val="FF0000"/>
                </a:solidFill>
              </a:rPr>
              <a:t>Vũ</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Này đây bánh trắng tinh tuyền gởi trao là bao hạt lúa kết tinh sạch trong. Bông lúa thơm nặng công khó nhọc cần lao hòa giọt mồ hôi quyện hơi mát cánh đồng xanh. </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rgbClr val="002060"/>
                </a:solidFill>
                <a:latin typeface="+mj-lt"/>
              </a:rPr>
              <a:t>Rượu nho tinh khiết đong đầy tình con. Giọt yêu giọt mến con xin gởi trao. Hương trái kia làm vơi nỗi sầu trần ai, đọng giọt yêu thương làm dịu ngọt bao cõi lòng</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Con xin dâng lên Chúa của lễ con mọn hèn. Nguyện Ngài xót thương đón nhận lời con dâng. Qua bao nhiêu năm tháng đời lắng lo trăm chiều. Về bên Chúa thôi, ước nguyện lời con dâng.</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Trầm hương dâng tiến lên Ngài hồn con, là bao mơ ước chân thành nguyện dâng. Hương ngát bay tỏa lan ngút ngàn trời xanh, quyện hòa lời ca tỏa hương mến khắp gần xa. </a:t>
            </a:r>
            <a:endParaRPr lang="en-US" altLang="en-US" sz="47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500" b="1" dirty="0">
                <a:solidFill>
                  <a:srgbClr val="002060"/>
                </a:solidFill>
                <a:latin typeface="+mj-lt"/>
              </a:rPr>
              <a:t>Lời ca con hát cho dù đục trong. Đục trong không xứng chi câu ngợi ca. Con hát dâng Ngài bao nỗi niềm đời con, gạn đục khơi trong nguyện một đời dâng hiến Ngài</a:t>
            </a:r>
            <a:endParaRPr lang="en-US" altLang="en-US" sz="45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Con xin dâng lên Chúa của lễ con mọn hèn. Nguyện Ngài xót thương đón nhận lời con dâng. Qua bao nhiêu năm tháng đời lắng lo trăm chiều. Về bên Chúa thôi, ước nguyện lời con dâng.</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813677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FF0000"/>
                </a:solidFill>
              </a:rPr>
              <a:t>YÊU NHƯ GIÊSU</a:t>
            </a:r>
            <a:r>
              <a:rPr lang="vi-VN" sz="9600" b="1" dirty="0">
                <a:solidFill>
                  <a:srgbClr val="FF0000"/>
                </a:solidFill>
              </a:rPr>
              <a:t/>
            </a:r>
            <a:br>
              <a:rPr lang="vi-VN" sz="9600" b="1" dirty="0">
                <a:solidFill>
                  <a:srgbClr val="FF0000"/>
                </a:solidFill>
              </a:rPr>
            </a:br>
            <a:r>
              <a:rPr lang="vi-VN" sz="5400" b="1" i="1" dirty="0">
                <a:solidFill>
                  <a:srgbClr val="002060"/>
                </a:solidFill>
              </a:rPr>
              <a:t>Sr. Têrês</a:t>
            </a:r>
            <a:r>
              <a:rPr lang="en-US" sz="5400" b="1" i="1" dirty="0">
                <a:solidFill>
                  <a:srgbClr val="002060"/>
                </a:solidFill>
              </a:rPr>
              <a:t>a</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8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8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mừng</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uy</a:t>
            </a:r>
            <a:r>
              <a:rPr lang="en-US" sz="5400" b="1" dirty="0">
                <a:solidFill>
                  <a:srgbClr val="002060"/>
                </a:solidFill>
              </a:rPr>
              <a:t> </a:t>
            </a:r>
            <a:r>
              <a:rPr lang="en-US" sz="5400" b="1" dirty="0" err="1">
                <a:solidFill>
                  <a:srgbClr val="002060"/>
                </a:solidFill>
              </a:rPr>
              <a:t>linh</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một</a:t>
            </a:r>
            <a:r>
              <a:rPr lang="en-US" sz="5400" b="1" dirty="0">
                <a:solidFill>
                  <a:srgbClr val="002060"/>
                </a:solidFill>
              </a:rPr>
              <a:t> </a:t>
            </a:r>
            <a:r>
              <a:rPr lang="en-US" sz="5400" b="1" dirty="0" err="1">
                <a:solidFill>
                  <a:srgbClr val="002060"/>
                </a:solidFill>
              </a:rPr>
              <a:t>khúc</a:t>
            </a:r>
            <a:r>
              <a:rPr lang="en-US" sz="5400" b="1" dirty="0">
                <a:solidFill>
                  <a:srgbClr val="002060"/>
                </a:solidFill>
              </a:rPr>
              <a:t> ca </a:t>
            </a:r>
            <a:r>
              <a:rPr lang="en-US" sz="5400" b="1" dirty="0" err="1">
                <a:solidFill>
                  <a:srgbClr val="002060"/>
                </a:solidFill>
              </a:rPr>
              <a:t>thanh</a:t>
            </a:r>
            <a:r>
              <a:rPr lang="en-US" sz="5400" b="1" dirty="0">
                <a:solidFill>
                  <a:srgbClr val="002060"/>
                </a:solidFill>
              </a:rPr>
              <a:t> </a:t>
            </a:r>
            <a:r>
              <a:rPr lang="en-US" sz="5400" b="1" dirty="0" err="1">
                <a:solidFill>
                  <a:srgbClr val="002060"/>
                </a:solidFill>
              </a:rPr>
              <a:t>bình</a:t>
            </a:r>
            <a:r>
              <a:rPr lang="en-US" sz="54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dirty="0"/>
              <a:t> </a:t>
            </a:r>
            <a:r>
              <a:rPr lang="vi-VN" sz="4200" b="1" dirty="0">
                <a:solidFill>
                  <a:srgbClr val="002060"/>
                </a:solidFill>
              </a:rPr>
              <a:t>Yêu như Giê-su, luôn luôn bao dung, thứ tha lỗi lầm. Yêu như Giê-su, luôn luôn cho đi, tình yêu trao hiến. Yêu như Giê-su, luôn luôn yêu thương, ủ ấp vỗ về. Yêu như Giê-su, là mong muốn người yêu được sống vui.</a:t>
            </a: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2060"/>
                </a:solidFill>
              </a:rPr>
              <a:t>Yêu </a:t>
            </a:r>
            <a:r>
              <a:rPr lang="vi-VN" sz="4400" b="1" dirty="0">
                <a:solidFill>
                  <a:srgbClr val="002060"/>
                </a:solidFill>
              </a:rPr>
              <a:t>như Giê-su, luôn luôn khiêm nhu, chứa chan ân tình. Yêu như Giê-su,luôn luôn trao ban, tình yêu cao quý. Yêu như Giê-su, giang tay ôm con, đỡ nâng con lên. Yêu như Giê-su, là ban phát tình yêu từ trái tim.</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a:t>
            </a:r>
            <a:r>
              <a:rPr lang="vi-VN" sz="3800" b="1" dirty="0" smtClean="0">
                <a:solidFill>
                  <a:srgbClr val="002060"/>
                </a:solidFill>
                <a:latin typeface="+mj-lt"/>
              </a:rPr>
              <a:t>đã </a:t>
            </a:r>
            <a:r>
              <a:rPr lang="vi-VN" sz="3800" b="1" dirty="0">
                <a:solidFill>
                  <a:srgbClr val="002060"/>
                </a:solidFill>
                <a:latin typeface="+mj-lt"/>
              </a:rPr>
              <a:t>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76563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dirty="0">
                <a:solidFill>
                  <a:srgbClr val="002060"/>
                </a:solidFill>
              </a:rPr>
              <a:t>Con yêu Giê-su, nên con noi gương Chúa luôn nhân từ. Con yêu Giê-su, nên con vui tươi dù đời giông tố. Con yêu Giê-su, nên con ghi tâm điều răn Chúa dạy. Con yêu Giê-su, nên con quyết thực thi trọn chữ yêu.</a:t>
            </a:r>
            <a:endParaRPr lang="en-US" sz="4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54719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a:solidFill>
                  <a:srgbClr val="FF0000"/>
                </a:solidFill>
              </a:rPr>
              <a:t>MẸ NGÀN HOA</a:t>
            </a:r>
            <a:r>
              <a:rPr lang="vi-VN" sz="13800" dirty="0">
                <a:solidFill>
                  <a:srgbClr val="FF0000"/>
                </a:solidFill>
              </a:rPr>
              <a:t/>
            </a:r>
            <a:br>
              <a:rPr lang="vi-VN" sz="13800" dirty="0">
                <a:solidFill>
                  <a:srgbClr val="FF0000"/>
                </a:solidFill>
              </a:rPr>
            </a:br>
            <a:r>
              <a:rPr lang="vi-VN" sz="7200" i="1" dirty="0">
                <a:solidFill>
                  <a:srgbClr val="002060"/>
                </a:solidFill>
              </a:rPr>
              <a:t>Sơn Ca</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4832092"/>
          </a:xfrm>
          <a:prstGeom prst="rect">
            <a:avLst/>
          </a:prstGeom>
        </p:spPr>
        <p:txBody>
          <a:bodyPr wrap="square">
            <a:spAutoFit/>
          </a:bodyPr>
          <a:lstStyle/>
          <a:p>
            <a:pPr lvl="0" algn="just">
              <a:defRPr/>
            </a:pPr>
            <a:endParaRPr lang="en-US" sz="2000" b="1" u="sng" dirty="0">
              <a:solidFill>
                <a:srgbClr val="FF0000"/>
              </a:solidFill>
              <a:latin typeface="+mj-lt"/>
              <a:ea typeface="SimHei" pitchFamily="49" charset="-122"/>
              <a:cs typeface="Times New Roman" pitchFamily="18" charset="0"/>
            </a:endParaRPr>
          </a:p>
          <a:p>
            <a:pPr lvl="0" algn="just">
              <a:defRPr/>
            </a:pPr>
            <a:r>
              <a:rPr lang="en-US" sz="4800" b="1" u="sng" dirty="0">
                <a:solidFill>
                  <a:srgbClr val="FF0000"/>
                </a:solidFill>
                <a:latin typeface="+mj-lt"/>
                <a:ea typeface="SimHei" pitchFamily="49" charset="-122"/>
                <a:cs typeface="Times New Roman" pitchFamily="18" charset="0"/>
              </a:rPr>
              <a:t>T</a:t>
            </a:r>
            <a:r>
              <a:rPr kumimoji="0" lang="en-US" sz="48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4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4800" b="1" dirty="0">
                <a:solidFill>
                  <a:srgbClr val="002060"/>
                </a:solidFill>
                <a:latin typeface="+mj-lt"/>
              </a:rPr>
              <a:t>Mẹ ơi con đến dâng tiến bó hoa thắm nồng mùi hương tỏa vương, quyến với muôn lời hát mừng. Mừng Mẹ hoa thắm ngát thơm tỏa hương trinh. Sắc đẹp diệu huyền gấp ngàn đóa hoa xinh.</a:t>
            </a:r>
            <a:endParaRPr kumimoji="0" lang="en-US" sz="48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algn="just"/>
            <a:r>
              <a:rPr lang="en-US" sz="4600" b="1" u="sng" dirty="0" err="1">
                <a:solidFill>
                  <a:srgbClr val="FF0000"/>
                </a:solidFill>
                <a:latin typeface="+mj-lt"/>
                <a:ea typeface="SimHei" pitchFamily="49" charset="-122"/>
                <a:cs typeface="Times New Roman" pitchFamily="18" charset="0"/>
              </a:rPr>
              <a:t>Đk</a:t>
            </a:r>
            <a:r>
              <a:rPr lang="en-US" sz="4600" b="1" u="sng" dirty="0">
                <a:solidFill>
                  <a:srgbClr val="FF0000"/>
                </a:solidFill>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2060"/>
                </a:solidFill>
                <a:latin typeface="+mj-lt"/>
              </a:rPr>
              <a:t>Đây hoa chúng con cùng dâng lên Mẹ lành. Bông hoa ngát hương trăm màu sắc tươi xinh. Mẹ ơi đoái nhận lòng thành kính. Hoa kia dẫu xinh, và hương có đậm đà, nhưng đem sánh với Mẹ còn kém thua xa, vì đây Mẹ là Mẹ ngàn hoa.</a:t>
            </a:r>
            <a:endParaRPr lang="en-US" sz="4600" b="1" dirty="0">
              <a:solidFill>
                <a:srgbClr val="002060"/>
              </a:solidFill>
              <a:latin typeface="+mj-lt"/>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a:t>
            </a:r>
            <a:r>
              <a:rPr lang="en-US" sz="6000" b="1" dirty="0" err="1">
                <a:solidFill>
                  <a:srgbClr val="002060"/>
                </a:solidFill>
              </a:rPr>
              <a:t>vinh</a:t>
            </a:r>
            <a:r>
              <a:rPr lang="en-US" sz="6000" b="1" dirty="0">
                <a:solidFill>
                  <a:srgbClr val="002060"/>
                </a:solidFill>
              </a:rPr>
              <a:t> </a:t>
            </a:r>
            <a:r>
              <a:rPr lang="en-US" sz="6000" b="1" dirty="0" err="1">
                <a:solidFill>
                  <a:srgbClr val="002060"/>
                </a:solidFill>
              </a:rPr>
              <a:t>quang</a:t>
            </a:r>
            <a:r>
              <a:rPr lang="en-US" sz="6000" b="1" dirty="0">
                <a:solidFill>
                  <a:srgbClr val="002060"/>
                </a:solidFill>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ca </a:t>
            </a:r>
            <a:r>
              <a:rPr lang="en-US" sz="6000" b="1" dirty="0" err="1">
                <a:solidFill>
                  <a:srgbClr val="002060"/>
                </a:solidFill>
              </a:rPr>
              <a:t>khải</a:t>
            </a:r>
            <a:r>
              <a:rPr lang="en-US" sz="6000" b="1" dirty="0">
                <a:solidFill>
                  <a:srgbClr val="002060"/>
                </a:solidFill>
              </a:rPr>
              <a:t> </a:t>
            </a:r>
            <a:r>
              <a:rPr lang="en-US" sz="6000" b="1" dirty="0" err="1">
                <a:solidFill>
                  <a:srgbClr val="002060"/>
                </a:solidFill>
              </a:rPr>
              <a:t>hoàn</a:t>
            </a:r>
            <a:r>
              <a:rPr lang="en-US" sz="6000" b="1" dirty="0">
                <a:solidFill>
                  <a:srgbClr val="002060"/>
                </a:solidFill>
              </a:rPr>
              <a:t>.</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1868</Words>
  <Application>Microsoft Office PowerPoint</Application>
  <PresentationFormat>On-screen Show (16:9)</PresentationFormat>
  <Paragraphs>121</Paragraphs>
  <Slides>81</Slides>
  <Notes>0</Notes>
  <HiddenSlides>0</HiddenSlides>
  <MMClips>0</MMClips>
  <ScaleCrop>false</ScaleCrop>
  <HeadingPairs>
    <vt:vector size="4" baseType="variant">
      <vt:variant>
        <vt:lpstr>Theme</vt:lpstr>
      </vt:variant>
      <vt:variant>
        <vt:i4>18</vt:i4>
      </vt:variant>
      <vt:variant>
        <vt:lpstr>Slide Titles</vt:lpstr>
      </vt:variant>
      <vt:variant>
        <vt:i4>81</vt:i4>
      </vt:variant>
    </vt:vector>
  </HeadingPairs>
  <TitlesOfParts>
    <vt:vector size="99" baseType="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2_Office Theme</vt:lpstr>
      <vt:lpstr>3_Office Theme</vt:lpstr>
      <vt:lpstr>7_Office Theme</vt:lpstr>
      <vt:lpstr>4_Office Theme</vt:lpstr>
      <vt:lpstr>5_Office Theme</vt:lpstr>
      <vt:lpstr>PowerPoint Presentation</vt:lpstr>
      <vt:lpstr>Tập Hát Cộng Đoàn</vt:lpstr>
      <vt:lpstr>Đk: Chúa mạc khải đức công chính của Ngài trước mặt chư dân.</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131</cp:revision>
  <dcterms:created xsi:type="dcterms:W3CDTF">2021-05-09T08:36:44Z</dcterms:created>
  <dcterms:modified xsi:type="dcterms:W3CDTF">2024-04-19T12:13:00Z</dcterms:modified>
</cp:coreProperties>
</file>