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788" r:id="rId6"/>
    <p:sldMasterId id="2147484016" r:id="rId7"/>
    <p:sldMasterId id="2147484064" r:id="rId8"/>
    <p:sldMasterId id="2147484076" r:id="rId9"/>
    <p:sldMasterId id="2147484172" r:id="rId10"/>
    <p:sldMasterId id="2147484184" r:id="rId11"/>
    <p:sldMasterId id="2147484196" r:id="rId12"/>
    <p:sldMasterId id="2147484208" r:id="rId13"/>
    <p:sldMasterId id="2147484220" r:id="rId14"/>
    <p:sldMasterId id="2147484232" r:id="rId15"/>
    <p:sldMasterId id="2147484244" r:id="rId16"/>
  </p:sldMasterIdLst>
  <p:notesMasterIdLst>
    <p:notesMasterId r:id="rId107"/>
  </p:notesMasterIdLst>
  <p:sldIdLst>
    <p:sldId id="256" r:id="rId17"/>
    <p:sldId id="359" r:id="rId18"/>
    <p:sldId id="9843" r:id="rId19"/>
    <p:sldId id="9844" r:id="rId20"/>
    <p:sldId id="9845" r:id="rId21"/>
    <p:sldId id="9810" r:id="rId22"/>
    <p:sldId id="9811" r:id="rId23"/>
    <p:sldId id="9812" r:id="rId24"/>
    <p:sldId id="9813" r:id="rId25"/>
    <p:sldId id="9848" r:id="rId26"/>
    <p:sldId id="9846" r:id="rId27"/>
    <p:sldId id="9771" r:id="rId28"/>
    <p:sldId id="9772" r:id="rId29"/>
    <p:sldId id="9773" r:id="rId30"/>
    <p:sldId id="9774" r:id="rId31"/>
    <p:sldId id="9775" r:id="rId32"/>
    <p:sldId id="9776" r:id="rId33"/>
    <p:sldId id="9777" r:id="rId34"/>
    <p:sldId id="9778" r:id="rId35"/>
    <p:sldId id="9847" r:id="rId36"/>
    <p:sldId id="9635" r:id="rId37"/>
    <p:sldId id="9636" r:id="rId38"/>
    <p:sldId id="9637" r:id="rId39"/>
    <p:sldId id="9638" r:id="rId40"/>
    <p:sldId id="9639" r:id="rId41"/>
    <p:sldId id="9640" r:id="rId42"/>
    <p:sldId id="9641" r:id="rId43"/>
    <p:sldId id="9642" r:id="rId44"/>
    <p:sldId id="9688" r:id="rId45"/>
    <p:sldId id="2361" r:id="rId46"/>
    <p:sldId id="9831" r:id="rId47"/>
    <p:sldId id="9832" r:id="rId48"/>
    <p:sldId id="9833" r:id="rId49"/>
    <p:sldId id="9834" r:id="rId50"/>
    <p:sldId id="9835" r:id="rId51"/>
    <p:sldId id="9836" r:id="rId52"/>
    <p:sldId id="9837" r:id="rId53"/>
    <p:sldId id="9838" r:id="rId54"/>
    <p:sldId id="9689" r:id="rId55"/>
    <p:sldId id="9842" r:id="rId56"/>
    <p:sldId id="9828" r:id="rId57"/>
    <p:sldId id="9659" r:id="rId58"/>
    <p:sldId id="9644" r:id="rId59"/>
    <p:sldId id="9645" r:id="rId60"/>
    <p:sldId id="9646" r:id="rId61"/>
    <p:sldId id="9647" r:id="rId62"/>
    <p:sldId id="9648" r:id="rId63"/>
    <p:sldId id="9649" r:id="rId64"/>
    <p:sldId id="9650" r:id="rId65"/>
    <p:sldId id="9651" r:id="rId66"/>
    <p:sldId id="9652" r:id="rId67"/>
    <p:sldId id="9653" r:id="rId68"/>
    <p:sldId id="9654" r:id="rId69"/>
    <p:sldId id="9655" r:id="rId70"/>
    <p:sldId id="9656" r:id="rId71"/>
    <p:sldId id="9779" r:id="rId72"/>
    <p:sldId id="258" r:id="rId73"/>
    <p:sldId id="1134" r:id="rId74"/>
    <p:sldId id="1161" r:id="rId75"/>
    <p:sldId id="9820" r:id="rId76"/>
    <p:sldId id="1139" r:id="rId77"/>
    <p:sldId id="9806" r:id="rId78"/>
    <p:sldId id="9678" r:id="rId79"/>
    <p:sldId id="9849" r:id="rId80"/>
    <p:sldId id="9784" r:id="rId81"/>
    <p:sldId id="9669" r:id="rId82"/>
    <p:sldId id="9789" r:id="rId83"/>
    <p:sldId id="9850" r:id="rId84"/>
    <p:sldId id="9920" r:id="rId85"/>
    <p:sldId id="9921" r:id="rId86"/>
    <p:sldId id="9826" r:id="rId87"/>
    <p:sldId id="9929" r:id="rId88"/>
    <p:sldId id="9692" r:id="rId89"/>
    <p:sldId id="9914" r:id="rId90"/>
    <p:sldId id="9930" r:id="rId91"/>
    <p:sldId id="9931" r:id="rId92"/>
    <p:sldId id="9790" r:id="rId93"/>
    <p:sldId id="9932" r:id="rId94"/>
    <p:sldId id="9915" r:id="rId95"/>
    <p:sldId id="9916" r:id="rId96"/>
    <p:sldId id="9933" r:id="rId97"/>
    <p:sldId id="9691" r:id="rId98"/>
    <p:sldId id="9829" r:id="rId99"/>
    <p:sldId id="9934" r:id="rId100"/>
    <p:sldId id="9796" r:id="rId101"/>
    <p:sldId id="9935" r:id="rId102"/>
    <p:sldId id="9936" r:id="rId103"/>
    <p:sldId id="9937" r:id="rId104"/>
    <p:sldId id="9922" r:id="rId105"/>
    <p:sldId id="9830"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presProps" Target="presProps.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6" Type="http://schemas.openxmlformats.org/officeDocument/2006/relationships/slide" Target="slides/slide90.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viewProps" Target="viewProps.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theme" Target="theme/theme1.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727941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344207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2717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7069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833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795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7274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340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9231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3141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06056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70033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7113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59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6843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403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484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785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80323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10867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7058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6345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208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432969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53688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535786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077016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46061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82457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6936647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1137126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2405517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7191950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1680488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4081688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5948268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355203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3359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792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9631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888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91961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63871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79337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0738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6697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68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0769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85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191871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05606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58215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0673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88218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1047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545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33905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9508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55176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3459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87310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2665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6633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74973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0605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05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73577"/>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156046"/>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863435"/>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53276533"/>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232543"/>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3189288"/>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6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7849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i="1" dirty="0">
                <a:solidFill>
                  <a:srgbClr val="FF0000"/>
                </a:solidFill>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latin typeface="+mj-lt"/>
                <a:cs typeface="Times New Roman" panose="02020603050405020304" pitchFamily="18" charset="0"/>
              </a:rPr>
              <a:t>Ca</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Lên</a:t>
            </a:r>
            <a:r>
              <a:rPr lang="en-US" sz="7200" b="1" i="1" dirty="0">
                <a:solidFill>
                  <a:srgbClr val="FF0000"/>
                </a:solidFill>
                <a:latin typeface="+mj-lt"/>
                <a:cs typeface="Times New Roman" panose="02020603050405020304" pitchFamily="18" charset="0"/>
              </a:rPr>
              <a:t> </a:t>
            </a:r>
            <a:r>
              <a:rPr lang="en-US" sz="7200" b="1" i="1" dirty="0" err="1">
                <a:solidFill>
                  <a:srgbClr val="FF0000"/>
                </a:solidFill>
                <a:latin typeface="+mj-lt"/>
                <a:cs typeface="Times New Roman" panose="02020603050405020304" pitchFamily="18" charset="0"/>
              </a:rPr>
              <a:t>Đi</a:t>
            </a:r>
            <a:r>
              <a:rPr lang="en-US" sz="7200" b="1" i="1" dirty="0">
                <a:solidFill>
                  <a:srgbClr val="FF0000"/>
                </a:solidFill>
                <a:latin typeface="+mj-lt"/>
                <a:cs typeface="Times New Roman" panose="02020603050405020304" pitchFamily="18" charset="0"/>
              </a:rPr>
              <a:t> 2</a:t>
            </a:r>
            <a:endParaRPr lang="vi-VN" sz="7200" b="1" i="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latin typeface="+mj-lt"/>
              <a:cs typeface="Times New Roman" panose="02020603050405020304" pitchFamily="18" charset="0"/>
            </a:endParaRPr>
          </a:p>
          <a:p>
            <a:pPr eaLnBrk="1" hangingPunct="1">
              <a:lnSpc>
                <a:spcPct val="150000"/>
              </a:lnSpc>
            </a:pPr>
            <a:r>
              <a:rPr lang="en-US" sz="7200" b="1" dirty="0">
                <a:solidFill>
                  <a:srgbClr val="FF0000"/>
                </a:solidFill>
                <a:latin typeface="+mj-lt"/>
                <a:cs typeface="Times New Roman" panose="02020603050405020304" pitchFamily="18" charset="0"/>
              </a:rPr>
              <a:t>KINH VINH DANH</a:t>
            </a:r>
            <a:endParaRPr lang="vi-VN" sz="7200" b="1" dirty="0">
              <a:solidFill>
                <a:srgbClr val="FF0000"/>
              </a:solidFill>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a:solidFill>
                  <a:srgbClr val="002060"/>
                </a:solidFill>
                <a:latin typeface="+mj-lt"/>
                <a:cs typeface="Times New Roman" panose="02020603050405020304" pitchFamily="18" charset="0"/>
              </a:rPr>
              <a:t>Và 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1" u="sng"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en-US" sz="4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1" i="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Và bình an dưới thế cho người thiện tâm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algn="l" eaLnBrk="1" hangingPunct="1">
              <a:lnSpc>
                <a:spcPct val="140000"/>
              </a:lnSpc>
            </a:pPr>
            <a:r>
              <a:rPr lang="en-US" sz="50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b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b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p>
          <a:p>
            <a:pPr algn="l" eaLnBrk="1" hangingPunct="1">
              <a:lnSpc>
                <a:spcPct val="140000"/>
              </a:lnSpc>
            </a:pPr>
            <a:r>
              <a:rPr lang="en-US" sz="50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FF00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Cha,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8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Vì lạy </a:t>
            </a:r>
            <a:r>
              <a:rPr lang="vi-VN" sz="4800" b="1"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Chúa</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 </a:t>
            </a:r>
            <a:r>
              <a:rPr lang="en-US" sz="4400" b="1" dirty="0" err="1">
                <a:solidFill>
                  <a:srgbClr val="002060"/>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6747251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endParaRPr lang="en-US" sz="3200" dirty="0">
              <a:solidFill>
                <a:schemeClr val="bg1"/>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Đức Giê-su được cất lên ngay trước mắt các ông.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rPr>
              <a:t>THÁNH VỊNH 46</a:t>
            </a:r>
            <a:br>
              <a:rPr lang="en-US" b="1" dirty="0">
                <a:solidFill>
                  <a:srgbClr val="C00000"/>
                </a:solidFill>
              </a:rPr>
            </a:br>
            <a:r>
              <a:rPr lang="en-US" b="1" dirty="0">
                <a:solidFill>
                  <a:srgbClr val="C00000"/>
                </a:solidFill>
              </a:rPr>
              <a:t>CHÚA NHẬT CHÚA THĂNG THIÊN</a:t>
            </a:r>
            <a:br>
              <a:rPr lang="en-US" b="1" dirty="0">
                <a:solidFill>
                  <a:srgbClr val="C00000"/>
                </a:solidFill>
              </a:rPr>
            </a:br>
            <a:r>
              <a:rPr lang="en-US" b="1" dirty="0">
                <a:solidFill>
                  <a:srgbClr val="C00000"/>
                </a:solidFill>
              </a:rPr>
              <a:t>NĂM B</a:t>
            </a:r>
            <a:br>
              <a:rPr lang="en-US" b="1" dirty="0">
                <a:solidFill>
                  <a:srgbClr val="C00000"/>
                </a:solidFill>
              </a:rPr>
            </a:br>
            <a:r>
              <a:rPr lang="en-US" b="1" dirty="0">
                <a:solidFill>
                  <a:srgbClr val="C00000"/>
                </a:solidFill>
              </a:rPr>
              <a:t>LM KIM LONG</a:t>
            </a:r>
            <a:br>
              <a:rPr lang="en-US" b="1" dirty="0">
                <a:solidFill>
                  <a:srgbClr val="C00000"/>
                </a:solidFill>
              </a:rPr>
            </a:br>
            <a:r>
              <a:rPr lang="en-US" b="1" dirty="0">
                <a:solidFill>
                  <a:srgbClr val="C00000"/>
                </a:solidFill>
              </a:rPr>
              <a:t>03 </a:t>
            </a:r>
            <a:r>
              <a:rPr lang="en-US" b="1" dirty="0" err="1">
                <a:solidFill>
                  <a:srgbClr val="C00000"/>
                </a:solidFill>
              </a:rPr>
              <a:t>Câu</a:t>
            </a:r>
            <a:endParaRPr lang="en-US" b="1" dirty="0">
              <a:solidFill>
                <a:srgbClr val="C00000"/>
              </a:solidFill>
            </a:endParaRPr>
          </a:p>
        </p:txBody>
      </p:sp>
    </p:spTree>
    <p:extLst>
      <p:ext uri="{BB962C8B-B14F-4D97-AF65-F5344CB8AC3E}">
        <p14:creationId xmlns:p14="http://schemas.microsoft.com/office/powerpoint/2010/main" val="17974303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4084024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Tk1:</a:t>
            </a:r>
            <a:r>
              <a:rPr lang="en-US" sz="5400" b="1" dirty="0">
                <a:solidFill>
                  <a:srgbClr val="002060"/>
                </a:solidFill>
              </a:rPr>
              <a:t> </a:t>
            </a:r>
            <a:r>
              <a:rPr lang="vi-VN" sz="5400" b="1" dirty="0">
                <a:solidFill>
                  <a:srgbClr val="002060"/>
                </a:solidFill>
              </a:rPr>
              <a:t>Vỗ tay đi nào muôn dân hỡi, tán tụng Thiên Chúa, mau hò reo. Vì Chúa Đấng Tối Cao khả úy, là Đại Vương thống trị địa cầu.</a:t>
            </a:r>
            <a:endParaRPr lang="en-US" sz="5400" b="1" dirty="0">
              <a:solidFill>
                <a:srgbClr val="002060"/>
              </a:solidFill>
            </a:endParaRPr>
          </a:p>
        </p:txBody>
      </p:sp>
    </p:spTree>
    <p:extLst>
      <p:ext uri="{BB962C8B-B14F-4D97-AF65-F5344CB8AC3E}">
        <p14:creationId xmlns:p14="http://schemas.microsoft.com/office/powerpoint/2010/main" val="1605805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752517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Tk2:</a:t>
            </a:r>
            <a:r>
              <a:rPr lang="en-US" sz="5400" b="1" dirty="0">
                <a:solidFill>
                  <a:srgbClr val="002060"/>
                </a:solidFill>
              </a:rPr>
              <a:t> </a:t>
            </a:r>
            <a:r>
              <a:rPr lang="vi-VN" sz="5400" b="1" dirty="0">
                <a:solidFill>
                  <a:srgbClr val="002060"/>
                </a:solidFill>
              </a:rPr>
              <a:t>Chúa đi lên ngàn câu hoan chúc, Chúa ngự lên giữa điệu kèn vang. Đàn hát hãy tấu vang mừng Chúa, và hòa ca kính Vua ta thờ.</a:t>
            </a:r>
            <a:endParaRPr lang="en-US" sz="5400" b="1" dirty="0">
              <a:solidFill>
                <a:srgbClr val="002060"/>
              </a:solidFill>
            </a:endParaRPr>
          </a:p>
        </p:txBody>
      </p:sp>
    </p:spTree>
    <p:extLst>
      <p:ext uri="{BB962C8B-B14F-4D97-AF65-F5344CB8AC3E}">
        <p14:creationId xmlns:p14="http://schemas.microsoft.com/office/powerpoint/2010/main" val="4964406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117807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C00000"/>
                </a:solidFill>
              </a:rPr>
              <a:t>Tk3:</a:t>
            </a:r>
            <a:r>
              <a:rPr lang="en-US" sz="5400" b="1" dirty="0">
                <a:solidFill>
                  <a:srgbClr val="002060"/>
                </a:solidFill>
              </a:rPr>
              <a:t> </a:t>
            </a:r>
            <a:r>
              <a:rPr lang="vi-VN" sz="5400" b="1" dirty="0">
                <a:solidFill>
                  <a:srgbClr val="002060"/>
                </a:solidFill>
              </a:rPr>
              <a:t>Đức Vua cai trị cả thế giới, tiến Ngài muôn khúc ca tuyệt luân. Này Chúa vẫn thống trị vạn quốc, hằng ngự trên thánh ngai của Ngài.</a:t>
            </a:r>
            <a:endParaRPr lang="en-US" sz="5400" b="1" dirty="0">
              <a:solidFill>
                <a:srgbClr val="002060"/>
              </a:solidFill>
            </a:endParaRPr>
          </a:p>
        </p:txBody>
      </p:sp>
    </p:spTree>
    <p:extLst>
      <p:ext uri="{BB962C8B-B14F-4D97-AF65-F5344CB8AC3E}">
        <p14:creationId xmlns:p14="http://schemas.microsoft.com/office/powerpoint/2010/main" val="2303786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rPr>
              <a:t>Đk</a:t>
            </a:r>
            <a:r>
              <a:rPr lang="en-US" sz="6600" b="1" u="sng" dirty="0">
                <a:solidFill>
                  <a:srgbClr val="C00000"/>
                </a:solidFill>
              </a:rPr>
              <a:t>:</a:t>
            </a:r>
            <a:r>
              <a:rPr lang="en-US" sz="6600" b="1" dirty="0">
                <a:solidFill>
                  <a:srgbClr val="002060"/>
                </a:solidFill>
              </a:rPr>
              <a:t> </a:t>
            </a:r>
            <a:r>
              <a:rPr lang="vi-VN" sz="6600" b="1" dirty="0">
                <a:solidFill>
                  <a:srgbClr val="002060"/>
                </a:solidFill>
              </a:rPr>
              <a:t>Chúa tiến lên giữa tiếng reo mừng, Chúa tiến lên trong tiếng kèn vang.</a:t>
            </a:r>
            <a:endParaRPr lang="en-US" sz="6600" b="1" dirty="0">
              <a:solidFill>
                <a:srgbClr val="002060"/>
              </a:solidFill>
            </a:endParaRPr>
          </a:p>
        </p:txBody>
      </p:sp>
    </p:spTree>
    <p:extLst>
      <p:ext uri="{BB962C8B-B14F-4D97-AF65-F5344CB8AC3E}">
        <p14:creationId xmlns:p14="http://schemas.microsoft.com/office/powerpoint/2010/main" val="2511860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3545646"/>
            <a:ext cx="8594387" cy="1569660"/>
          </a:xfrm>
          <a:prstGeom prst="rect">
            <a:avLst/>
          </a:prstGeom>
          <a:noFill/>
        </p:spPr>
        <p:txBody>
          <a:bodyPr wrap="square" rtlCol="0">
            <a:spAutoFit/>
          </a:bodyPr>
          <a:lstStyle/>
          <a:p>
            <a:r>
              <a:rPr lang="en-US" sz="3200" dirty="0" err="1">
                <a:solidFill>
                  <a:schemeClr val="bg2">
                    <a:lumMod val="90000"/>
                  </a:schemeClr>
                </a:solidFill>
              </a:rPr>
              <a:t>Bài</a:t>
            </a:r>
            <a:r>
              <a:rPr lang="en-US" sz="3200" dirty="0">
                <a:solidFill>
                  <a:schemeClr val="bg2">
                    <a:lumMod val="90000"/>
                  </a:schemeClr>
                </a:solidFill>
              </a:rPr>
              <a:t> </a:t>
            </a:r>
            <a:r>
              <a:rPr lang="en-US" sz="3200" dirty="0" err="1">
                <a:solidFill>
                  <a:schemeClr val="bg2">
                    <a:lumMod val="90000"/>
                  </a:schemeClr>
                </a:solidFill>
              </a:rPr>
              <a:t>Đọc</a:t>
            </a:r>
            <a:r>
              <a:rPr lang="en-US" sz="3200" dirty="0">
                <a:solidFill>
                  <a:schemeClr val="bg2">
                    <a:lumMod val="90000"/>
                  </a:schemeClr>
                </a:solidFill>
              </a:rPr>
              <a:t> 2</a:t>
            </a:r>
          </a:p>
          <a:p>
            <a:r>
              <a:rPr lang="vi-VN" sz="3200" dirty="0">
                <a:solidFill>
                  <a:schemeClr val="bg1"/>
                </a:solidFill>
              </a:rPr>
              <a:t>Bài trích thư của thánh Phao-lô tông đồ gửi tín hữu Ê-phê-xô.</a:t>
            </a:r>
            <a:endParaRPr lang="en-US" sz="3200" dirty="0">
              <a:solidFill>
                <a:schemeClr val="bg1"/>
              </a:solidFill>
            </a:endParaRPr>
          </a:p>
        </p:txBody>
      </p:sp>
      <p:sp>
        <p:nvSpPr>
          <p:cNvPr id="5" name="TextBox 4"/>
          <p:cNvSpPr txBox="1"/>
          <p:nvPr/>
        </p:nvSpPr>
        <p:spPr>
          <a:xfrm>
            <a:off x="76200" y="338341"/>
            <a:ext cx="7720383"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vi-VN" sz="3600" dirty="0">
                <a:solidFill>
                  <a:srgbClr val="003399"/>
                </a:solidFill>
              </a:rPr>
              <a:t>Thiên Chúa đã đặt</a:t>
            </a:r>
            <a:endParaRPr lang="en-US" sz="3600" dirty="0">
              <a:solidFill>
                <a:srgbClr val="003399"/>
              </a:solidFill>
            </a:endParaRPr>
          </a:p>
          <a:p>
            <a:r>
              <a:rPr lang="vi-VN" sz="3600" dirty="0">
                <a:solidFill>
                  <a:srgbClr val="003399"/>
                </a:solidFill>
              </a:rPr>
              <a:t>Đức Ki-tô ngự bên hữu Người trên trời.</a:t>
            </a:r>
            <a:endParaRPr lang="en-US" sz="3600" dirty="0">
              <a:solidFill>
                <a:srgbClr val="003399"/>
              </a:solidFill>
            </a:endParaRPr>
          </a:p>
        </p:txBody>
      </p:sp>
    </p:spTree>
    <p:extLst>
      <p:ext uri="{BB962C8B-B14F-4D97-AF65-F5344CB8AC3E}">
        <p14:creationId xmlns:p14="http://schemas.microsoft.com/office/powerpoint/2010/main" val="478150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1983911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vi-VN" sz="5400" b="1" dirty="0">
                <a:solidFill>
                  <a:srgbClr val="002060"/>
                </a:solidFill>
              </a:rPr>
              <a:t>Chúa nói: “Các con hãy ra đi giảng dạy muôn dân, và đây Thầy ở cùng các con mọi ngày cho đến tận thế.” </a:t>
            </a:r>
            <a:endParaRPr lang="en-US" b="1" dirty="0">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r>
              <a:rPr lang="en-US" sz="3600" u="sng">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a:solidFill>
                  <a:srgbClr val="C00000"/>
                </a:solidFill>
              </a:rPr>
              <a:t>Alleluia… </a:t>
            </a:r>
          </a:p>
        </p:txBody>
      </p:sp>
    </p:spTree>
    <p:extLst>
      <p:ext uri="{BB962C8B-B14F-4D97-AF65-F5344CB8AC3E}">
        <p14:creationId xmlns:p14="http://schemas.microsoft.com/office/powerpoint/2010/main" val="4111818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80461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2060"/>
                </a:solidFill>
                <a:effectLst>
                  <a:outerShdw blurRad="38100" dist="38100" dir="2700000" algn="tl">
                    <a:srgbClr val="000000">
                      <a:alpha val="43137"/>
                    </a:srgbClr>
                  </a:outerShdw>
                </a:effectLst>
                <a:latin typeface="+mj-lt"/>
              </a:rPr>
              <a:t> </a:t>
            </a:r>
            <a:r>
              <a:rPr lang="vi-VN" sz="7200" b="1" dirty="0">
                <a:solidFill>
                  <a:srgbClr val="002060"/>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903132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206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2060"/>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76600" y="209550"/>
            <a:ext cx="5715000" cy="1102519"/>
          </a:xfrm>
        </p:spPr>
        <p:txBody>
          <a:bodyPr/>
          <a:lstStyle/>
          <a:p>
            <a:r>
              <a:rPr lang="en-US" dirty="0">
                <a:solidFill>
                  <a:schemeClr val="accent6">
                    <a:lumMod val="50000"/>
                  </a:schemeClr>
                </a:solidFill>
              </a:rPr>
              <a:t>LỜI NGUYỆN TÍN HỮU</a:t>
            </a:r>
          </a:p>
        </p:txBody>
      </p:sp>
      <p:sp>
        <p:nvSpPr>
          <p:cNvPr id="4" name="Rectangle 3"/>
          <p:cNvSpPr/>
          <p:nvPr/>
        </p:nvSpPr>
        <p:spPr>
          <a:xfrm>
            <a:off x="3124200" y="1352550"/>
            <a:ext cx="5791200" cy="3539430"/>
          </a:xfrm>
          <a:prstGeom prst="rect">
            <a:avLst/>
          </a:prstGeom>
        </p:spPr>
        <p:txBody>
          <a:bodyPr wrap="square">
            <a:spAutoFit/>
          </a:bodyPr>
          <a:lstStyle/>
          <a:p>
            <a:r>
              <a:rPr lang="vi-VN" sz="3200" dirty="0">
                <a:solidFill>
                  <a:prstClr val="black"/>
                </a:solidFill>
              </a:rPr>
              <a:t>Chúng ta cầu xin Chúa cho mỗi người chúng ta luôn biết hướng lòng về quê hương đích thực ở trên trời và cũng biết cùng nhau xây dựng Nướ</a:t>
            </a:r>
            <a:r>
              <a:rPr lang="en-US" sz="3200" dirty="0">
                <a:solidFill>
                  <a:prstClr val="black"/>
                </a:solidFill>
              </a:rPr>
              <a:t>c</a:t>
            </a:r>
            <a:r>
              <a:rPr lang="vi-VN" sz="3200" dirty="0">
                <a:solidFill>
                  <a:prstClr val="black"/>
                </a:solidFill>
              </a:rPr>
              <a:t> Trời ngay ở đời này bằng đời sống yêu thương phục vụ.</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a:solidFill>
                  <a:srgbClr val="FF0000"/>
                </a:solidFill>
              </a:rPr>
              <a:t>HIỆP LÒNG DÂNG LÊN CHÚA</a:t>
            </a:r>
            <a:r>
              <a:rPr lang="en-US" sz="23900" dirty="0">
                <a:solidFill>
                  <a:srgbClr val="FF0000"/>
                </a:solidFill>
              </a:rPr>
              <a:t/>
            </a:r>
            <a:br>
              <a:rPr lang="en-US" sz="23900" dirty="0">
                <a:solidFill>
                  <a:srgbClr val="FF0000"/>
                </a:solidFill>
              </a:rPr>
            </a:br>
            <a:r>
              <a:rPr lang="en-US" sz="5400" dirty="0" err="1">
                <a:solidFill>
                  <a:srgbClr val="FF0000"/>
                </a:solidFill>
              </a:rPr>
              <a:t>Phụng</a:t>
            </a:r>
            <a:r>
              <a:rPr lang="en-US" sz="5400" dirty="0">
                <a:solidFill>
                  <a:srgbClr val="FF0000"/>
                </a:solidFill>
              </a:rPr>
              <a:t> Ca</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4800" b="1" dirty="0">
                <a:solidFill>
                  <a:srgbClr val="FF0000"/>
                </a:solidFill>
              </a:rPr>
              <a:t>HÔM NAY MỪNG CHÚA LÊN TRỜI </a:t>
            </a:r>
          </a:p>
          <a:p>
            <a:pPr marL="27432" indent="0" algn="ctr">
              <a:lnSpc>
                <a:spcPct val="120000"/>
              </a:lnSpc>
              <a:buNone/>
            </a:pPr>
            <a:r>
              <a:rPr lang="en-US" sz="4800" b="1" dirty="0">
                <a:solidFill>
                  <a:srgbClr val="FF0000"/>
                </a:solidFill>
              </a:rPr>
              <a:t>Mi </a:t>
            </a:r>
            <a:r>
              <a:rPr lang="en-US" sz="4800" b="1" dirty="0" err="1">
                <a:solidFill>
                  <a:srgbClr val="FF0000"/>
                </a:solidFill>
              </a:rPr>
              <a:t>Trầm</a:t>
            </a:r>
            <a:endParaRPr lang="en-US" sz="80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Từ cuộc sống tháng năm trên thế trần. Về đây hiệp lòng dâng lên Chúa. Của lễ con hiến dâng, nhỏ bé trước Thánh Nhan. Nguyện Chúa xin thương nhận cho đoàn con.</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Hạnh phúc chứa chan cho tấm lòng. Được về họp đoàn dân con Chúa. Nguyện Chúa luôn đỡ nâng dìu bước trên thế trần. Về đến nơi phúc âm con hằng mon</a:t>
            </a:r>
            <a:r>
              <a:rPr lang="en-US" sz="4800" b="1" dirty="0">
                <a:solidFill>
                  <a:srgbClr val="002060"/>
                </a:solidFill>
              </a:rPr>
              <a:t>g.</a:t>
            </a:r>
            <a:endParaRPr lang="en-US" altLang="en-US" sz="45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48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1609431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CHÚA VỀ TRỜI</a:t>
            </a:r>
          </a:p>
          <a:p>
            <a:pPr marL="27432" indent="0" algn="ctr">
              <a:lnSpc>
                <a:spcPct val="120000"/>
              </a:lnSpc>
              <a:buNone/>
            </a:pPr>
            <a:r>
              <a:rPr lang="en-US" sz="5400" b="1" i="1" dirty="0" err="1">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rPr>
              <a:t>Phanxico</a:t>
            </a:r>
            <a:endParaRPr lang="en-US" sz="2000" b="1" i="1"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02577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endParaRPr lang="en-US" sz="1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30000"/>
              </a:lnSpc>
              <a:buNone/>
            </a:pP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trần</a:t>
            </a:r>
            <a:r>
              <a:rPr lang="en-US" sz="4400" b="1" dirty="0">
                <a:solidFill>
                  <a:srgbClr val="002060"/>
                </a:solidFill>
              </a:rPr>
              <a:t> </a:t>
            </a:r>
            <a:r>
              <a:rPr lang="en-US" sz="4400" b="1" dirty="0" err="1">
                <a:solidFill>
                  <a:srgbClr val="002060"/>
                </a:solidFill>
              </a:rPr>
              <a:t>hoàn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tiếng</a:t>
            </a:r>
            <a:r>
              <a:rPr lang="en-US" sz="4400" b="1" dirty="0">
                <a:solidFill>
                  <a:srgbClr val="002060"/>
                </a:solidFill>
              </a:rPr>
              <a:t> ca. </a:t>
            </a:r>
            <a:r>
              <a:rPr lang="en-US" sz="4400" b="1" dirty="0" err="1">
                <a:solidFill>
                  <a:srgbClr val="002060"/>
                </a:solidFill>
              </a:rPr>
              <a:t>Hôm</a:t>
            </a:r>
            <a:r>
              <a:rPr lang="en-US" sz="4400" b="1" dirty="0">
                <a:solidFill>
                  <a:srgbClr val="002060"/>
                </a:solidFill>
              </a:rPr>
              <a:t> nay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Chúa</a:t>
            </a:r>
            <a:r>
              <a:rPr lang="en-US" sz="4400" b="1" dirty="0">
                <a:solidFill>
                  <a:srgbClr val="002060"/>
                </a:solidFill>
              </a:rPr>
              <a:t> </a:t>
            </a:r>
            <a:r>
              <a:rPr lang="en-US" sz="4400" b="1" dirty="0" err="1">
                <a:solidFill>
                  <a:srgbClr val="002060"/>
                </a:solidFill>
              </a:rPr>
              <a:t>lên</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triều</a:t>
            </a:r>
            <a:r>
              <a:rPr lang="en-US" sz="4400" b="1" dirty="0">
                <a:solidFill>
                  <a:srgbClr val="002060"/>
                </a:solidFill>
              </a:rPr>
              <a:t> </a:t>
            </a:r>
            <a:r>
              <a:rPr lang="en-US" sz="4400" b="1" dirty="0" err="1">
                <a:solidFill>
                  <a:srgbClr val="002060"/>
                </a:solidFill>
              </a:rPr>
              <a:t>thần</a:t>
            </a:r>
            <a:r>
              <a:rPr lang="en-US" sz="4400" b="1" dirty="0">
                <a:solidFill>
                  <a:srgbClr val="002060"/>
                </a:solidFill>
              </a:rPr>
              <a:t> </a:t>
            </a:r>
            <a:r>
              <a:rPr lang="en-US" sz="4400" b="1" dirty="0" err="1">
                <a:solidFill>
                  <a:srgbClr val="002060"/>
                </a:solidFill>
              </a:rPr>
              <a:t>vang</a:t>
            </a:r>
            <a:r>
              <a:rPr lang="en-US" sz="4400" b="1" dirty="0">
                <a:solidFill>
                  <a:srgbClr val="002060"/>
                </a:solidFill>
              </a:rPr>
              <a:t> </a:t>
            </a:r>
            <a:r>
              <a:rPr lang="en-US" sz="4400" b="1" dirty="0" err="1">
                <a:solidFill>
                  <a:srgbClr val="002060"/>
                </a:solidFill>
              </a:rPr>
              <a:t>câu</a:t>
            </a:r>
            <a:r>
              <a:rPr lang="en-US" sz="4400" b="1" dirty="0">
                <a:solidFill>
                  <a:srgbClr val="002060"/>
                </a:solidFill>
              </a:rPr>
              <a:t> </a:t>
            </a:r>
            <a:r>
              <a:rPr lang="en-US" sz="4400" b="1" dirty="0" err="1">
                <a:solidFill>
                  <a:srgbClr val="002060"/>
                </a:solidFill>
              </a:rPr>
              <a:t>hát</a:t>
            </a:r>
            <a:r>
              <a:rPr lang="en-US" sz="4400" b="1" dirty="0">
                <a:solidFill>
                  <a:srgbClr val="002060"/>
                </a:solidFill>
              </a:rPr>
              <a:t>. </a:t>
            </a:r>
            <a:r>
              <a:rPr lang="en-US" sz="4400" b="1" dirty="0" err="1">
                <a:solidFill>
                  <a:srgbClr val="002060"/>
                </a:solidFill>
              </a:rPr>
              <a:t>Này</a:t>
            </a:r>
            <a:r>
              <a:rPr lang="en-US" sz="4400" b="1" dirty="0">
                <a:solidFill>
                  <a:srgbClr val="002060"/>
                </a:solidFill>
              </a:rPr>
              <a:t> </a:t>
            </a:r>
            <a:r>
              <a:rPr lang="en-US" sz="4400" b="1" dirty="0" err="1">
                <a:solidFill>
                  <a:srgbClr val="002060"/>
                </a:solidFill>
              </a:rPr>
              <a:t>ngày</a:t>
            </a:r>
            <a:r>
              <a:rPr lang="en-US" sz="4400" b="1" dirty="0">
                <a:solidFill>
                  <a:srgbClr val="002060"/>
                </a:solidFill>
              </a:rPr>
              <a:t> </a:t>
            </a:r>
            <a:r>
              <a:rPr lang="en-US" sz="4400" b="1" dirty="0" err="1">
                <a:solidFill>
                  <a:srgbClr val="002060"/>
                </a:solidFill>
              </a:rPr>
              <a:t>vinh</a:t>
            </a:r>
            <a:r>
              <a:rPr lang="en-US" sz="4400" b="1" dirty="0">
                <a:solidFill>
                  <a:srgbClr val="002060"/>
                </a:solidFill>
              </a:rPr>
              <a:t> </a:t>
            </a:r>
            <a:r>
              <a:rPr lang="en-US" sz="4400" b="1" dirty="0" err="1">
                <a:solidFill>
                  <a:srgbClr val="002060"/>
                </a:solidFill>
              </a:rPr>
              <a:t>quang</a:t>
            </a:r>
            <a:r>
              <a:rPr lang="en-US" sz="4400" b="1" dirty="0">
                <a:solidFill>
                  <a:srgbClr val="002060"/>
                </a:solidFill>
              </a:rPr>
              <a:t> </a:t>
            </a:r>
            <a:r>
              <a:rPr lang="en-US" sz="4400" b="1" dirty="0" err="1">
                <a:solidFill>
                  <a:srgbClr val="002060"/>
                </a:solidFill>
              </a:rPr>
              <a:t>rạng</a:t>
            </a:r>
            <a:r>
              <a:rPr lang="en-US" sz="4400" b="1" dirty="0">
                <a:solidFill>
                  <a:srgbClr val="002060"/>
                </a:solidFill>
              </a:rPr>
              <a:t> </a:t>
            </a:r>
            <a:r>
              <a:rPr lang="en-US" sz="4400" b="1" dirty="0" err="1">
                <a:solidFill>
                  <a:srgbClr val="002060"/>
                </a:solidFill>
              </a:rPr>
              <a:t>ngời</a:t>
            </a:r>
            <a:r>
              <a:rPr lang="en-US" sz="4400" b="1" dirty="0">
                <a:solidFill>
                  <a:srgbClr val="002060"/>
                </a:solidFill>
              </a:rPr>
              <a:t> </a:t>
            </a:r>
            <a:r>
              <a:rPr lang="en-US" sz="4400" b="1" dirty="0" err="1">
                <a:solidFill>
                  <a:srgbClr val="002060"/>
                </a:solidFill>
              </a:rPr>
              <a:t>ánh</a:t>
            </a:r>
            <a:r>
              <a:rPr lang="en-US" sz="4400" b="1" dirty="0">
                <a:solidFill>
                  <a:srgbClr val="002060"/>
                </a:solidFill>
              </a:rPr>
              <a:t> </a:t>
            </a:r>
            <a:r>
              <a:rPr lang="en-US" sz="4400" b="1" dirty="0" err="1">
                <a:solidFill>
                  <a:srgbClr val="002060"/>
                </a:solidFill>
              </a:rPr>
              <a:t>sáng</a:t>
            </a:r>
            <a:r>
              <a:rPr lang="en-US" sz="4400" b="1" dirty="0">
                <a:solidFill>
                  <a:srgbClr val="002060"/>
                </a:solidFill>
              </a:rPr>
              <a:t> </a:t>
            </a:r>
            <a:r>
              <a:rPr lang="en-US" sz="4400" b="1" dirty="0" err="1">
                <a:solidFill>
                  <a:srgbClr val="002060"/>
                </a:solidFill>
              </a:rPr>
              <a:t>khúc</a:t>
            </a:r>
            <a:r>
              <a:rPr lang="en-US" sz="4400" b="1" dirty="0">
                <a:solidFill>
                  <a:srgbClr val="002060"/>
                </a:solidFill>
              </a:rPr>
              <a:t> </a:t>
            </a:r>
            <a:r>
              <a:rPr lang="en-US" sz="4400" b="1" dirty="0" err="1">
                <a:solidFill>
                  <a:srgbClr val="002060"/>
                </a:solidFill>
              </a:rPr>
              <a:t>nhạc</a:t>
            </a:r>
            <a:r>
              <a:rPr lang="en-US" sz="4400" b="1" dirty="0">
                <a:solidFill>
                  <a:srgbClr val="002060"/>
                </a:solidFill>
              </a:rPr>
              <a:t> </a:t>
            </a:r>
            <a:r>
              <a:rPr lang="en-US" sz="4400" b="1" dirty="0" err="1">
                <a:solidFill>
                  <a:srgbClr val="002060"/>
                </a:solidFill>
              </a:rPr>
              <a:t>mừng</a:t>
            </a:r>
            <a:r>
              <a:rPr lang="en-US" sz="4400" b="1" dirty="0">
                <a:solidFill>
                  <a:srgbClr val="002060"/>
                </a:solidFill>
              </a:rPr>
              <a:t> </a:t>
            </a:r>
            <a:r>
              <a:rPr lang="en-US" sz="4400" b="1" dirty="0" err="1">
                <a:solidFill>
                  <a:srgbClr val="002060"/>
                </a:solidFill>
              </a:rPr>
              <a:t>trời</a:t>
            </a:r>
            <a:r>
              <a:rPr lang="en-US" sz="4400" b="1" dirty="0">
                <a:solidFill>
                  <a:srgbClr val="002060"/>
                </a:solidFill>
              </a:rPr>
              <a:t> </a:t>
            </a:r>
            <a:r>
              <a:rPr lang="en-US" sz="4400" b="1" dirty="0" err="1">
                <a:solidFill>
                  <a:srgbClr val="002060"/>
                </a:solidFill>
              </a:rPr>
              <a:t>đất</a:t>
            </a:r>
            <a:r>
              <a:rPr lang="en-US" sz="4400" b="1" dirty="0">
                <a:solidFill>
                  <a:srgbClr val="002060"/>
                </a:solidFill>
              </a:rPr>
              <a:t> </a:t>
            </a:r>
            <a:r>
              <a:rPr lang="en-US" sz="4400" b="1" dirty="0" err="1">
                <a:solidFill>
                  <a:srgbClr val="002060"/>
                </a:solidFill>
              </a:rPr>
              <a:t>hoà</a:t>
            </a:r>
            <a:r>
              <a:rPr lang="en-US" sz="4400" b="1" dirty="0">
                <a:solidFill>
                  <a:srgbClr val="002060"/>
                </a:solidFill>
              </a:rPr>
              <a:t> ca. </a:t>
            </a:r>
            <a:endParaRPr lang="en-US" sz="44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dirty="0">
                <a:effectLst>
                  <a:outerShdw blurRad="38100" dist="38100" dir="2700000" algn="tl">
                    <a:srgbClr val="000000">
                      <a:alpha val="43137"/>
                    </a:srgbClr>
                  </a:outerShdw>
                </a:effectLst>
                <a:latin typeface="+mj-lt"/>
              </a:rPr>
              <a:t> </a:t>
            </a:r>
            <a:r>
              <a:rPr lang="vi-VN" sz="52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xuống đời mang kiếp con người, chung nắng chung mưa cùng chúng con. Người về trời cao trăng sao dạt dào, </a:t>
            </a:r>
            <a:endParaRPr lang="en-US" sz="52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68327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dirty="0">
                <a:effectLst>
                  <a:outerShdw blurRad="38100" dist="38100" dir="2700000" algn="tl">
                    <a:srgbClr val="000000">
                      <a:alpha val="43137"/>
                    </a:srgbClr>
                  </a:outerShdw>
                </a:effectLst>
                <a:latin typeface="+mj-lt"/>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vẫn nhớ cuộc đời đầy ba đào. Câu yêu thương sắt son, muôn năm luôn giữ tròn. Người ở cùng con dẫu cho sông cạn núi mòn.</a:t>
            </a:r>
          </a:p>
        </p:txBody>
      </p:sp>
    </p:spTree>
    <p:extLst>
      <p:ext uri="{BB962C8B-B14F-4D97-AF65-F5344CB8AC3E}">
        <p14:creationId xmlns:p14="http://schemas.microsoft.com/office/powerpoint/2010/main" val="13423543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0184057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Còn nhớ hôm nao trong gió xôn xao, Người đã sai con vào thế gian. Lòng này tràn vui dâng trao cuộc đời, dâng trao cuộc đời vì Nước Trời.</a:t>
            </a:r>
            <a:endParaRPr lang="en-US" sz="5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5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5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qua khắp nơi, yêu thương trao đến người. Đường dài ngàn phương Chúa theo con mọi bước đường.</a:t>
            </a:r>
            <a:endParaRPr lang="en-US" sz="55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08735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Ngày Chúa lên trời con vẫn trong đời, vẫn sống bên muôn người khắp nơi. Từng ngày từng đêm qua thấy nhiều rồi, nước mắt nụ cười của kiếp người.</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đi theo Chúa đi, gian nguy đâu xá gì. Cùng người mọi nơi đắp xây cho đời sáng tươi.</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7822673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Người đã lên trời cho nắng thêm tươi, cho gió thêm vui, đời ngát hương. Người dìu đoàn con qua bao dặm trường, qua bao dặm trường tìm Thiên Đường.</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giữa</a:t>
            </a:r>
            <a:r>
              <a:rPr lang="en-US" sz="4400" b="1" dirty="0">
                <a:solidFill>
                  <a:srgbClr val="002060"/>
                </a:solidFill>
                <a:latin typeface="+mj-lt"/>
              </a:rPr>
              <a:t> </a:t>
            </a:r>
            <a:r>
              <a:rPr lang="en-US" sz="4400" b="1" dirty="0" err="1">
                <a:solidFill>
                  <a:srgbClr val="002060"/>
                </a:solidFill>
                <a:latin typeface="+mj-lt"/>
              </a:rPr>
              <a:t>chốn</a:t>
            </a:r>
            <a:r>
              <a:rPr lang="en-US" sz="4400" b="1" dirty="0">
                <a:solidFill>
                  <a:srgbClr val="002060"/>
                </a:solidFill>
                <a:latin typeface="+mj-lt"/>
              </a:rPr>
              <a:t> </a:t>
            </a:r>
            <a:r>
              <a:rPr lang="en-US" sz="4400" b="1" dirty="0" err="1">
                <a:solidFill>
                  <a:srgbClr val="002060"/>
                </a:solidFill>
                <a:latin typeface="+mj-lt"/>
              </a:rPr>
              <a:t>huy</a:t>
            </a:r>
            <a:r>
              <a:rPr lang="en-US" sz="4400" b="1" dirty="0">
                <a:solidFill>
                  <a:srgbClr val="002060"/>
                </a:solidFill>
                <a:latin typeface="+mj-lt"/>
              </a:rPr>
              <a:t> </a:t>
            </a:r>
            <a:r>
              <a:rPr lang="en-US" sz="4400" b="1" dirty="0" err="1">
                <a:solidFill>
                  <a:srgbClr val="002060"/>
                </a:solidFill>
                <a:latin typeface="+mj-lt"/>
              </a:rPr>
              <a:t>hoàng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lên</a:t>
            </a:r>
            <a:r>
              <a:rPr lang="en-US" sz="4400" b="1" dirty="0">
                <a:solidFill>
                  <a:srgbClr val="002060"/>
                </a:solidFill>
                <a:latin typeface="+mj-lt"/>
              </a:rPr>
              <a:t> </a:t>
            </a:r>
            <a:r>
              <a:rPr lang="en-US" sz="4400" b="1" dirty="0" err="1">
                <a:solidFill>
                  <a:srgbClr val="002060"/>
                </a:solidFill>
                <a:latin typeface="+mj-lt"/>
              </a:rPr>
              <a:t>trời</a:t>
            </a:r>
            <a:r>
              <a:rPr lang="en-US" sz="4400" b="1" dirty="0">
                <a:solidFill>
                  <a:srgbClr val="002060"/>
                </a:solidFill>
                <a:latin typeface="+mj-lt"/>
              </a:rPr>
              <a:t> </a:t>
            </a:r>
            <a:r>
              <a:rPr lang="en-US" sz="4400" b="1" dirty="0" err="1">
                <a:solidFill>
                  <a:srgbClr val="002060"/>
                </a:solidFill>
                <a:latin typeface="+mj-lt"/>
              </a:rPr>
              <a:t>trong</a:t>
            </a:r>
            <a:r>
              <a:rPr lang="en-US" sz="4400" b="1" dirty="0">
                <a:solidFill>
                  <a:srgbClr val="002060"/>
                </a:solidFill>
                <a:latin typeface="+mj-lt"/>
              </a:rPr>
              <a:t> </a:t>
            </a:r>
            <a:r>
              <a:rPr lang="en-US" sz="4400" b="1" dirty="0" err="1">
                <a:solidFill>
                  <a:srgbClr val="002060"/>
                </a:solidFill>
                <a:latin typeface="+mj-lt"/>
              </a:rPr>
              <a:t>ánh</a:t>
            </a:r>
            <a:r>
              <a:rPr lang="en-US" sz="4400" b="1" dirty="0">
                <a:solidFill>
                  <a:srgbClr val="002060"/>
                </a:solidFill>
                <a:latin typeface="+mj-lt"/>
              </a:rPr>
              <a:t> </a:t>
            </a:r>
            <a:r>
              <a:rPr lang="en-US" sz="4400" b="1" dirty="0" err="1">
                <a:solidFill>
                  <a:srgbClr val="002060"/>
                </a:solidFill>
                <a:latin typeface="+mj-lt"/>
              </a:rPr>
              <a:t>vinh</a:t>
            </a:r>
            <a:r>
              <a:rPr lang="en-US" sz="4400" b="1" dirty="0">
                <a:solidFill>
                  <a:srgbClr val="002060"/>
                </a:solidFill>
                <a:latin typeface="+mj-lt"/>
              </a:rPr>
              <a:t> </a:t>
            </a:r>
            <a:r>
              <a:rPr lang="en-US" sz="4400" b="1" dirty="0" err="1">
                <a:solidFill>
                  <a:srgbClr val="002060"/>
                </a:solidFill>
                <a:latin typeface="+mj-lt"/>
              </a:rPr>
              <a:t>quang</a:t>
            </a:r>
            <a:r>
              <a:rPr lang="en-US" sz="4400" b="1" dirty="0">
                <a:solidFill>
                  <a:srgbClr val="002060"/>
                </a:solidFill>
                <a:latin typeface="+mj-lt"/>
              </a:rPr>
              <a:t>. </a:t>
            </a:r>
            <a:r>
              <a:rPr lang="en-US" sz="4400" b="1" dirty="0" err="1">
                <a:solidFill>
                  <a:srgbClr val="002060"/>
                </a:solidFill>
                <a:latin typeface="+mj-lt"/>
              </a:rPr>
              <a:t>Ngợi</a:t>
            </a:r>
            <a:r>
              <a:rPr lang="en-US" sz="4400" b="1" dirty="0">
                <a:solidFill>
                  <a:srgbClr val="002060"/>
                </a:solidFill>
                <a:latin typeface="+mj-lt"/>
              </a:rPr>
              <a:t> </a:t>
            </a:r>
            <a:r>
              <a:rPr lang="en-US" sz="4400" b="1" dirty="0" err="1">
                <a:solidFill>
                  <a:srgbClr val="002060"/>
                </a:solidFill>
                <a:latin typeface="+mj-lt"/>
              </a:rPr>
              <a:t>khen</a:t>
            </a:r>
            <a:r>
              <a:rPr lang="en-US" sz="4400" b="1" dirty="0">
                <a:solidFill>
                  <a:srgbClr val="002060"/>
                </a:solidFill>
                <a:latin typeface="+mj-lt"/>
              </a:rPr>
              <a:t> </a:t>
            </a:r>
            <a:r>
              <a:rPr lang="en-US" sz="4400" b="1" dirty="0" err="1">
                <a:solidFill>
                  <a:srgbClr val="002060"/>
                </a:solidFill>
                <a:latin typeface="+mj-lt"/>
              </a:rPr>
              <a:t>Chúa</a:t>
            </a:r>
            <a:r>
              <a:rPr lang="en-US" sz="4400" b="1" dirty="0">
                <a:solidFill>
                  <a:srgbClr val="002060"/>
                </a:solidFill>
                <a:latin typeface="+mj-lt"/>
              </a:rPr>
              <a:t> </a:t>
            </a:r>
            <a:r>
              <a:rPr lang="en-US" sz="4400" b="1" dirty="0" err="1">
                <a:solidFill>
                  <a:srgbClr val="002060"/>
                </a:solidFill>
                <a:latin typeface="+mj-lt"/>
              </a:rPr>
              <a:t>ngự</a:t>
            </a:r>
            <a:r>
              <a:rPr lang="en-US" sz="4400" b="1" dirty="0">
                <a:solidFill>
                  <a:srgbClr val="002060"/>
                </a:solidFill>
                <a:latin typeface="+mj-lt"/>
              </a:rPr>
              <a:t> </a:t>
            </a:r>
            <a:r>
              <a:rPr lang="en-US" sz="4400" b="1" dirty="0" err="1">
                <a:solidFill>
                  <a:srgbClr val="002060"/>
                </a:solidFill>
                <a:latin typeface="+mj-lt"/>
              </a:rPr>
              <a:t>trị</a:t>
            </a:r>
            <a:r>
              <a:rPr lang="en-US" sz="4400" b="1" dirty="0">
                <a:solidFill>
                  <a:srgbClr val="002060"/>
                </a:solidFill>
                <a:latin typeface="+mj-lt"/>
              </a:rPr>
              <a:t> </a:t>
            </a:r>
            <a:r>
              <a:rPr lang="en-US" sz="4400" b="1" dirty="0" err="1">
                <a:solidFill>
                  <a:srgbClr val="002060"/>
                </a:solidFill>
                <a:latin typeface="+mj-lt"/>
              </a:rPr>
              <a:t>trên</a:t>
            </a:r>
            <a:r>
              <a:rPr lang="en-US" sz="4400" b="1" dirty="0">
                <a:solidFill>
                  <a:srgbClr val="002060"/>
                </a:solidFill>
                <a:latin typeface="+mj-lt"/>
              </a:rPr>
              <a:t> </a:t>
            </a:r>
            <a:r>
              <a:rPr lang="en-US" sz="4400" b="1" dirty="0" err="1">
                <a:solidFill>
                  <a:srgbClr val="002060"/>
                </a:solidFill>
                <a:latin typeface="+mj-lt"/>
              </a:rPr>
              <a:t>cõi</a:t>
            </a:r>
            <a:r>
              <a:rPr lang="en-US" sz="4400" b="1" dirty="0">
                <a:solidFill>
                  <a:srgbClr val="002060"/>
                </a:solidFill>
                <a:latin typeface="+mj-lt"/>
              </a:rPr>
              <a:t> </a:t>
            </a:r>
            <a:r>
              <a:rPr lang="en-US" sz="4400" b="1" dirty="0" err="1">
                <a:solidFill>
                  <a:srgbClr val="002060"/>
                </a:solidFill>
                <a:latin typeface="+mj-lt"/>
              </a:rPr>
              <a:t>Thiên</a:t>
            </a:r>
            <a:r>
              <a:rPr lang="en-US" sz="4400" b="1" dirty="0">
                <a:solidFill>
                  <a:srgbClr val="002060"/>
                </a:solidFill>
                <a:latin typeface="+mj-lt"/>
              </a:rPr>
              <a:t> </a:t>
            </a:r>
            <a:r>
              <a:rPr lang="en-US" sz="4400" b="1" dirty="0" err="1">
                <a:solidFill>
                  <a:srgbClr val="002060"/>
                </a:solidFill>
                <a:latin typeface="+mj-lt"/>
              </a:rPr>
              <a:t>Đàng</a:t>
            </a:r>
            <a:r>
              <a:rPr lang="en-US" sz="4400" b="1" dirty="0">
                <a:solidFill>
                  <a:srgbClr val="002060"/>
                </a:solidFill>
                <a:latin typeface="+mj-lt"/>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Con say sưa phúc ân, an vui trong Thánh Thần. Nhìn về trời cao hát lên với ngàn ánh sao.</a:t>
            </a:r>
            <a:endParaRPr lang="en-US" sz="60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Hỡi người xứ Galilê sao còn đứng mãi làm chi? Nghĩ ngợi gì? Nhớ nhung gì? Người đã lên trời, Người đã lên trời ngời sáng. Mai Người lại đến đây.</a:t>
            </a:r>
            <a:endParaRPr lang="en-US" sz="4800" b="1" u="sng" dirty="0">
              <a:solidFill>
                <a:srgbClr val="002060"/>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047106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37532091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82335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Ca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kết</a:t>
            </a: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a:t>
            </a:r>
            <a:r>
              <a:rPr kumimoji="0" lang="en-US" sz="6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lễ</a:t>
            </a:r>
            <a:endPar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ĐỪNG ĐỨNG ĐÓ</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Lm</a:t>
            </a:r>
            <a:r>
              <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 Mi </a:t>
            </a:r>
            <a:r>
              <a:rPr kumimoji="0" lang="en-US" sz="6000" b="1" i="1" u="none" strike="noStrike" kern="1200" cap="none" spc="0" normalizeH="0" baseline="0" noProof="0" dirty="0" err="1">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rPr>
              <a:t>Trầm</a:t>
            </a:r>
            <a:endParaRPr kumimoji="0" lang="en-US" sz="6000" b="1" i="1"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UTM American Sans"/>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339322243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5143500"/>
          </a:xfrm>
        </p:spPr>
        <p:txBody>
          <a:bodyPr>
            <a:noAutofit/>
          </a:bodyPr>
          <a:lstStyle/>
          <a:p>
            <a:pPr marL="0"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8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1" dirty="0">
                <a:solidFill>
                  <a:srgbClr val="002060"/>
                </a:solidFill>
                <a:effectLst>
                  <a:outerShdw blurRad="38100" dist="38100" dir="2700000" algn="tl">
                    <a:srgbClr val="000000">
                      <a:alpha val="43137"/>
                    </a:srgbClr>
                  </a:outerShdw>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1" dirty="0">
              <a:solidFill>
                <a:srgbClr val="00206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245514599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972050"/>
          </a:xfrm>
        </p:spPr>
        <p:txBody>
          <a:bodyPr>
            <a:noAutofit/>
          </a:bodyPr>
          <a:lstStyle/>
          <a:p>
            <a:pPr marL="0" indent="0" algn="just">
              <a:lnSpc>
                <a:spcPct val="120000"/>
              </a:lnSpc>
              <a:buNone/>
            </a:pPr>
            <a:r>
              <a:rPr lang="en-US" sz="45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5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Nào ta ra đi tình mến luôn dạt dào. Cùng mang tin yêu vào cuộc đời truyền giáo. Ta ra đi loan báo hồng ân: đây Chiên Con Thiên Chúa Phục sinh về thiên cung ngự tòa hiển vinh.</a:t>
            </a:r>
            <a:endParaRPr lang="en-US" sz="45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0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0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00206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Đừng 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303860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latin typeface="+mj-lt"/>
              </a:rPr>
              <a:t>Vui lên muôn nước muôn người đời trần gian sẽ qua. Vui lên muôn nước muôn người chờ về nơi thiên quốc. Họp mừng bên Cha tình Người bao la chốn thiên đình chung tiếng hoà ca.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461789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TotalTime>
  <Words>2045</Words>
  <Application>Microsoft Office PowerPoint</Application>
  <PresentationFormat>On-screen Show (16:9)</PresentationFormat>
  <Paragraphs>131</Paragraphs>
  <Slides>90</Slides>
  <Notes>0</Notes>
  <HiddenSlides>0</HiddenSlides>
  <MMClips>0</MMClips>
  <ScaleCrop>false</ScaleCrop>
  <HeadingPairs>
    <vt:vector size="4" baseType="variant">
      <vt:variant>
        <vt:lpstr>Theme</vt:lpstr>
      </vt:variant>
      <vt:variant>
        <vt:i4>16</vt:i4>
      </vt:variant>
      <vt:variant>
        <vt:lpstr>Slide Titles</vt:lpstr>
      </vt:variant>
      <vt:variant>
        <vt:i4>90</vt:i4>
      </vt:variant>
    </vt:vector>
  </HeadingPairs>
  <TitlesOfParts>
    <vt:vector size="106" baseType="lpstr">
      <vt:lpstr>Office Theme</vt:lpstr>
      <vt:lpstr>10_Office Theme</vt:lpstr>
      <vt:lpstr>36_Default Design</vt:lpstr>
      <vt:lpstr>37_Default Design</vt:lpstr>
      <vt:lpstr>6_Office Theme</vt:lpstr>
      <vt:lpstr>8_Office Theme</vt:lpstr>
      <vt:lpstr>9_Office Theme</vt:lpstr>
      <vt:lpstr>12_Office Theme</vt:lpstr>
      <vt:lpstr>22_Office Theme</vt:lpstr>
      <vt:lpstr>5_Office Theme</vt:lpstr>
      <vt:lpstr>13_Office Theme</vt:lpstr>
      <vt:lpstr>14_Office Theme</vt:lpstr>
      <vt:lpstr>2_Office Theme</vt:lpstr>
      <vt:lpstr>3_Office Theme</vt:lpstr>
      <vt:lpstr>7_Office Theme</vt:lpstr>
      <vt:lpstr>21_Office Theme</vt:lpstr>
      <vt:lpstr>PowerPoint Presentation</vt:lpstr>
      <vt:lpstr>Tập Hát Cộng Đoàn</vt:lpstr>
      <vt:lpstr>Đk: Chúa tiến lên giữa tiếng reo mừng, Chúa tiến lên trong tiếng kèn vang.</vt:lpstr>
      <vt:lpstr>Chúa nói: “Các con hãy ra đi giảng dạy muôn dân, và đây Thầy ở cùng các con mọi ngày cho đến tận thế.”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THÁNH VỊNH 46 CHÚA NHẬT CHÚA THĂNG THIÊN NĂM B LM KIM LONG 03 Câu</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 </vt:lpstr>
      <vt:lpstr>Chúa nói: “Các con hãy ra đi giảng dạy muôn dân, và đây Thầy ở cùng các con mọi ngày cho đến tận thế.”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141</cp:revision>
  <dcterms:created xsi:type="dcterms:W3CDTF">2021-05-09T08:36:44Z</dcterms:created>
  <dcterms:modified xsi:type="dcterms:W3CDTF">2024-05-08T22:07:17Z</dcterms:modified>
</cp:coreProperties>
</file>