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32" r:id="rId13"/>
    <p:sldMasterId id="2147484080" r:id="rId14"/>
    <p:sldMasterId id="2147484248" r:id="rId15"/>
    <p:sldMasterId id="2147484260" r:id="rId16"/>
    <p:sldMasterId id="2147484272" r:id="rId17"/>
    <p:sldMasterId id="2147484284" r:id="rId18"/>
    <p:sldMasterId id="2147484296" r:id="rId19"/>
  </p:sldMasterIdLst>
  <p:notesMasterIdLst>
    <p:notesMasterId r:id="rId101"/>
  </p:notesMasterIdLst>
  <p:sldIdLst>
    <p:sldId id="256" r:id="rId20"/>
    <p:sldId id="9877" r:id="rId21"/>
    <p:sldId id="9956" r:id="rId22"/>
    <p:sldId id="9957" r:id="rId23"/>
    <p:sldId id="9945" r:id="rId24"/>
    <p:sldId id="2146" r:id="rId25"/>
    <p:sldId id="9520" r:id="rId26"/>
    <p:sldId id="1982" r:id="rId27"/>
    <p:sldId id="9903" r:id="rId28"/>
    <p:sldId id="9958" r:id="rId29"/>
    <p:sldId id="9946" r:id="rId30"/>
    <p:sldId id="9846" r:id="rId31"/>
    <p:sldId id="9847" r:id="rId32"/>
    <p:sldId id="9848" r:id="rId33"/>
    <p:sldId id="9849" r:id="rId34"/>
    <p:sldId id="9850" r:id="rId35"/>
    <p:sldId id="9851" r:id="rId36"/>
    <p:sldId id="9852" r:id="rId37"/>
    <p:sldId id="9853" r:id="rId38"/>
    <p:sldId id="9947" r:id="rId39"/>
    <p:sldId id="9855" r:id="rId40"/>
    <p:sldId id="9856" r:id="rId41"/>
    <p:sldId id="9857" r:id="rId42"/>
    <p:sldId id="9858" r:id="rId43"/>
    <p:sldId id="9859" r:id="rId44"/>
    <p:sldId id="9860" r:id="rId45"/>
    <p:sldId id="9861" r:id="rId46"/>
    <p:sldId id="9862" r:id="rId47"/>
    <p:sldId id="9948" r:id="rId48"/>
    <p:sldId id="9883" r:id="rId49"/>
    <p:sldId id="9835" r:id="rId50"/>
    <p:sldId id="9863" r:id="rId51"/>
    <p:sldId id="9864" r:id="rId52"/>
    <p:sldId id="9952" r:id="rId53"/>
    <p:sldId id="9866" r:id="rId54"/>
    <p:sldId id="9953" r:id="rId55"/>
    <p:sldId id="9868" r:id="rId56"/>
    <p:sldId id="9954" r:id="rId57"/>
    <p:sldId id="9930" r:id="rId58"/>
    <p:sldId id="9955" r:id="rId59"/>
    <p:sldId id="9884" r:id="rId60"/>
    <p:sldId id="9837" r:id="rId61"/>
    <p:sldId id="9756" r:id="rId62"/>
    <p:sldId id="9899" r:id="rId63"/>
    <p:sldId id="9885" r:id="rId64"/>
    <p:sldId id="9886" r:id="rId65"/>
    <p:sldId id="9887" r:id="rId66"/>
    <p:sldId id="9888" r:id="rId67"/>
    <p:sldId id="9889" r:id="rId68"/>
    <p:sldId id="9890" r:id="rId69"/>
    <p:sldId id="9891" r:id="rId70"/>
    <p:sldId id="9892" r:id="rId71"/>
    <p:sldId id="9893" r:id="rId72"/>
    <p:sldId id="9894" r:id="rId73"/>
    <p:sldId id="9895" r:id="rId74"/>
    <p:sldId id="9896" r:id="rId75"/>
    <p:sldId id="9897" r:id="rId76"/>
    <p:sldId id="9898" r:id="rId77"/>
    <p:sldId id="9902" r:id="rId78"/>
    <p:sldId id="9804" r:id="rId79"/>
    <p:sldId id="9805" r:id="rId80"/>
    <p:sldId id="9806" r:id="rId81"/>
    <p:sldId id="9959" r:id="rId82"/>
    <p:sldId id="9669" r:id="rId83"/>
    <p:sldId id="9949" r:id="rId84"/>
    <p:sldId id="9901" r:id="rId85"/>
    <p:sldId id="9384" r:id="rId86"/>
    <p:sldId id="2344" r:id="rId87"/>
    <p:sldId id="9920" r:id="rId88"/>
    <p:sldId id="9692" r:id="rId89"/>
    <p:sldId id="9960" r:id="rId90"/>
    <p:sldId id="9914" r:id="rId91"/>
    <p:sldId id="9961" r:id="rId92"/>
    <p:sldId id="9939" r:id="rId93"/>
    <p:sldId id="9962" r:id="rId94"/>
    <p:sldId id="9900" r:id="rId95"/>
    <p:sldId id="9950" r:id="rId96"/>
    <p:sldId id="9828" r:id="rId97"/>
    <p:sldId id="317" r:id="rId98"/>
    <p:sldId id="370" r:id="rId99"/>
    <p:sldId id="9951"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FF0000"/>
                </a:solidFill>
                <a:latin typeface="+mj-lt"/>
                <a:ea typeface="Tahoma" pitchFamily="34" charset="0"/>
                <a:cs typeface="Times New Roman" pitchFamily="18" charset="0"/>
              </a:rPr>
              <a:t>Đk</a:t>
            </a:r>
            <a:r>
              <a:rPr lang="en-US" sz="5200" b="1" u="sng" dirty="0">
                <a:solidFill>
                  <a:srgbClr val="FF0000"/>
                </a:solidFill>
                <a:latin typeface="+mj-lt"/>
                <a:ea typeface="Tahoma" pitchFamily="34" charset="0"/>
                <a:cs typeface="Times New Roman" pitchFamily="18" charset="0"/>
              </a:rPr>
              <a:t>:</a:t>
            </a:r>
            <a:r>
              <a:rPr lang="en-US" sz="5200" b="1" dirty="0">
                <a:solidFill>
                  <a:srgbClr val="003399"/>
                </a:solidFill>
                <a:latin typeface="+mj-lt"/>
                <a:ea typeface="Tahoma" pitchFamily="34" charset="0"/>
                <a:cs typeface="Times New Roman" pitchFamily="18" charset="0"/>
              </a:rPr>
              <a:t> </a:t>
            </a:r>
            <a:r>
              <a:rPr lang="vi-VN" sz="5200" b="1" dirty="0">
                <a:solidFill>
                  <a:schemeClr val="accent4">
                    <a:lumMod val="50000"/>
                  </a:schemeClr>
                </a:solidFill>
                <a:latin typeface="+mj-lt"/>
              </a:rPr>
              <a:t>Xin cho Danh Thánh Cha rạng ngời, hôm nay và đến muôn đời. Xin cho triều đại Cha mau đến, hiển trị trên ngàn muôn muôn nơi.</a:t>
            </a:r>
            <a:endParaRPr lang="en-US" sz="5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8805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a:solidFill>
                  <a:srgbClr val="002060"/>
                </a:solidFill>
                <a:latin typeface="+mj-lt"/>
                <a:cs typeface="Times New Roman" panose="02020603050405020304" pitchFamily="18" charset="0"/>
              </a:rPr>
              <a:t>Và bình an </a:t>
            </a:r>
            <a:r>
              <a:rPr lang="vi-VN" sz="5400" b="1" dirty="0">
                <a:solidFill>
                  <a:schemeClr val="accent4">
                    <a:lumMod val="50000"/>
                  </a:schemeClr>
                </a:solidFill>
                <a:latin typeface="+mj-lt"/>
                <a:cs typeface="Times New Roman" panose="02020603050405020304" pitchFamily="18" charset="0"/>
              </a:rPr>
              <a:t>dưới thế, bình an dưới thế cho người thiện tâm. </a:t>
            </a:r>
            <a:endParaRPr lang="vi-VN" sz="72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ngợi</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chúc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tụng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thờ</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tôn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4">
                    <a:lumMod val="50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Cao, </a:t>
            </a:r>
            <a:r>
              <a:rPr lang="en-US" sz="4400" b="1" dirty="0" err="1">
                <a:solidFill>
                  <a:schemeClr val="accent4">
                    <a:lumMod val="50000"/>
                  </a:schemeClr>
                </a:solidFill>
                <a:latin typeface="+mj-lt"/>
                <a:cs typeface="Times New Roman" panose="02020603050405020304" pitchFamily="18" charset="0"/>
              </a:rPr>
              <a:t>cùng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Thần</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trong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vinh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quang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latin typeface="+mj-lt"/>
                <a:cs typeface="Times New Roman" panose="02020603050405020304" pitchFamily="18" charset="0"/>
              </a:rPr>
              <a:t>Chủ</a:t>
            </a:r>
            <a:r>
              <a:rPr lang="en-US" sz="4000" b="1" u="sng" dirty="0">
                <a:solidFill>
                  <a:srgbClr val="FF0000"/>
                </a:solidFill>
                <a:latin typeface="+mj-lt"/>
                <a:cs typeface="Times New Roman" panose="02020603050405020304" pitchFamily="18" charset="0"/>
              </a:rPr>
              <a:t> </a:t>
            </a:r>
            <a:r>
              <a:rPr lang="en-US" sz="4000" b="1" u="sng" dirty="0" err="1">
                <a:solidFill>
                  <a:srgbClr val="FF0000"/>
                </a:solidFill>
                <a:latin typeface="+mj-lt"/>
                <a:cs typeface="Times New Roman" panose="02020603050405020304" pitchFamily="18" charset="0"/>
              </a:rPr>
              <a:t>tế</a:t>
            </a:r>
            <a:r>
              <a:rPr lang="en-US" sz="4000" b="1" u="sng" dirty="0">
                <a:solidFill>
                  <a:srgbClr val="FF0000"/>
                </a:solidFill>
                <a:latin typeface="+mj-lt"/>
                <a:cs typeface="Times New Roman" panose="02020603050405020304" pitchFamily="18" charset="0"/>
              </a:rPr>
              <a:t>:</a:t>
            </a:r>
            <a:r>
              <a:rPr lang="en-US" sz="4000" b="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Vinh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danh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Thiên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Chúa</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các</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tầng</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trời</a:t>
            </a:r>
            <a:r>
              <a:rPr lang="en-US" sz="5400" b="1" i="1" dirty="0">
                <a:solidFill>
                  <a:srgbClr val="FF0000"/>
                </a:solidFill>
                <a:latin typeface="+mj-lt"/>
                <a:cs typeface="Times New Roman" panose="02020603050405020304" pitchFamily="18" charset="0"/>
              </a:rPr>
              <a:t>.</a:t>
            </a:r>
            <a:br>
              <a:rPr lang="en-US" sz="5400" b="1" i="1" dirty="0">
                <a:solidFill>
                  <a:srgbClr val="FF0000"/>
                </a:solidFill>
                <a:latin typeface="+mj-lt"/>
                <a:cs typeface="Times New Roman" panose="02020603050405020304" pitchFamily="18" charset="0"/>
              </a:rPr>
            </a:br>
            <a:r>
              <a:rPr lang="vi-VN" sz="5400" b="1" dirty="0">
                <a:solidFill>
                  <a:srgbClr val="FF0000"/>
                </a:solidFill>
                <a:latin typeface="+mj-lt"/>
                <a:cs typeface="Times New Roman" panose="02020603050405020304" pitchFamily="18" charset="0"/>
              </a:rPr>
              <a:t>A+B:</a:t>
            </a:r>
            <a:r>
              <a:rPr lang="vi-VN" sz="5400" b="1" dirty="0">
                <a:solidFill>
                  <a:srgbClr val="003399"/>
                </a:solidFill>
                <a:latin typeface="+mj-lt"/>
                <a:cs typeface="Times New Roman" panose="02020603050405020304" pitchFamily="18" charset="0"/>
              </a:rPr>
              <a:t> </a:t>
            </a:r>
            <a:r>
              <a:rPr lang="vi-VN" sz="5400" b="1" dirty="0">
                <a:solidFill>
                  <a:schemeClr val="accent4">
                    <a:lumMod val="50000"/>
                  </a:schemeClr>
                </a:solidFill>
                <a:latin typeface="+mj-lt"/>
                <a:cs typeface="Times New Roman" panose="02020603050405020304" pitchFamily="18" charset="0"/>
              </a:rPr>
              <a:t>Và bình an dưới thế cho người thiện tâm</a:t>
            </a:r>
            <a:r>
              <a:rPr lang="en-US" sz="5400" b="1" dirty="0">
                <a:solidFill>
                  <a:schemeClr val="accent4">
                    <a:lumMod val="50000"/>
                  </a:schemeClr>
                </a:solidFill>
                <a:latin typeface="+mj-lt"/>
                <a:cs typeface="Times New Roman" panose="02020603050405020304" pitchFamily="18" charset="0"/>
              </a:rPr>
              <a:t>.</a:t>
            </a:r>
            <a:endParaRPr lang="vi-VN" sz="54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ca</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ngợi</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a:p>
            <a:pPr algn="l" eaLnBrk="1" hangingPunct="1">
              <a:lnSpc>
                <a:spcPct val="140000"/>
              </a:lnSpc>
            </a:pPr>
            <a:r>
              <a:rPr lang="en-US" sz="5000" b="1" u="sng"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chúc</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tụng</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br>
              <a:rPr lang="en-US" sz="5000" b="1" dirty="0">
                <a:solidFill>
                  <a:srgbClr val="003399"/>
                </a:solidFill>
                <a:latin typeface="+mj-lt"/>
                <a:cs typeface="Times New Roman" panose="02020603050405020304" pitchFamily="18" charset="0"/>
              </a:rPr>
            </a:br>
            <a:r>
              <a:rPr lang="en-US" sz="5000" b="1"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thờ</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lạy</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 </a:t>
            </a:r>
          </a:p>
          <a:p>
            <a:pPr algn="l" eaLnBrk="1" hangingPunct="1">
              <a:lnSpc>
                <a:spcPct val="140000"/>
              </a:lnSpc>
            </a:pPr>
            <a:r>
              <a:rPr lang="en-US" sz="5000" b="1"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tôn</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vinh</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một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Thiên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r>
              <a:rPr lang="en-US" sz="4800" b="1" dirty="0">
                <a:solidFill>
                  <a:srgbClr val="003399"/>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Chúa</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Kitô</a:t>
            </a:r>
            <a:r>
              <a:rPr lang="en-US" sz="4800" b="1"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A:</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thương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xót</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B:</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nhậm</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lời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cầu</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khẩn</a:t>
            </a:r>
            <a:r>
              <a:rPr lang="en-US" sz="54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ngự</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bên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hữu</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Đức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Cha, </a:t>
            </a:r>
            <a:r>
              <a:rPr lang="en-US" sz="4800" b="1" dirty="0" err="1">
                <a:solidFill>
                  <a:schemeClr val="accent4">
                    <a:lumMod val="50000"/>
                  </a:schemeClr>
                </a:solidFill>
                <a:latin typeface="+mj-lt"/>
                <a:cs typeface="Times New Roman" panose="02020603050405020304" pitchFamily="18" charset="0"/>
              </a:rPr>
              <a:t>xin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thương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xót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Vì lạy </a:t>
            </a:r>
            <a:r>
              <a:rPr lang="vi-VN" sz="4800" b="1" dirty="0">
                <a:solidFill>
                  <a:srgbClr val="FF0000"/>
                </a:solidFill>
                <a:latin typeface="+mj-lt"/>
                <a:cs typeface="Times New Roman" panose="02020603050405020304" pitchFamily="18" charset="0"/>
              </a:rPr>
              <a:t>Chúa Giêsu Kitô, </a:t>
            </a:r>
            <a:r>
              <a:rPr lang="vi-VN" sz="4800" b="1" dirty="0">
                <a:solidFill>
                  <a:schemeClr val="accent4">
                    <a:lumMod val="50000"/>
                  </a:schemeClr>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cao</a:t>
            </a:r>
            <a:r>
              <a:rPr lang="en-US" sz="44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chemeClr val="accent4">
                    <a:lumMod val="50000"/>
                  </a:schemeClr>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6578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04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cs typeface="Times New Roman" pitchFamily="18" charset="0"/>
              </a:rPr>
              <a:t>Tk1:</a:t>
            </a:r>
            <a:r>
              <a:rPr lang="en-US" sz="5400" b="1" dirty="0">
                <a:solidFill>
                  <a:srgbClr val="FF0000"/>
                </a:solidFill>
                <a:cs typeface="Times New Roman" pitchFamily="18" charset="0"/>
              </a:rPr>
              <a:t> </a:t>
            </a:r>
            <a:r>
              <a:rPr lang="vi-VN" sz="5400" b="1" dirty="0">
                <a:solidFill>
                  <a:schemeClr val="accent4">
                    <a:lumMod val="50000"/>
                  </a:schemeClr>
                </a:solidFill>
              </a:rPr>
              <a:t>Lời Thiên Chúa rất ngay thực chân chính, việc tay Ngài thực đáng cậy tin, Ngài yêu thích công minh chính trực, tình thương Ngài tràn ngập khắp mọi nơi</a:t>
            </a:r>
            <a:r>
              <a:rPr lang="en-US" sz="5400" b="1" dirty="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0000"/>
                </a:solidFill>
                <a:latin typeface="+mn-lt"/>
                <a:cs typeface="Times New Roman" pitchFamily="18" charset="0"/>
              </a:rPr>
              <a:t>Tk2:</a:t>
            </a:r>
            <a:r>
              <a:rPr lang="en-US" sz="5400" b="1" dirty="0">
                <a:solidFill>
                  <a:srgbClr val="FF0000"/>
                </a:solidFill>
                <a:latin typeface="+mn-lt"/>
                <a:cs typeface="Times New Roman" pitchFamily="18" charset="0"/>
              </a:rPr>
              <a:t> </a:t>
            </a:r>
            <a:r>
              <a:rPr lang="vi-VN" sz="5400" b="1" dirty="0">
                <a:solidFill>
                  <a:schemeClr val="accent4">
                    <a:lumMod val="50000"/>
                  </a:schemeClr>
                </a:solidFill>
                <a:latin typeface="+mn-lt"/>
              </a:rPr>
              <a:t>Lời Thiên Chúa khiên cung trời hiện hữu, làn hơi Ngài tạo tác ngàn sao, Ngài tuyên phán khai sinh các loài, Ngài ra lệnh vạn vật xuất hiện ngay</a:t>
            </a:r>
            <a:r>
              <a:rPr lang="en-US" sz="5400" b="1" dirty="0">
                <a:solidFill>
                  <a:schemeClr val="accent4">
                    <a:lumMod val="50000"/>
                  </a:schemeClr>
                </a:solidFill>
                <a:latin typeface="+mn-lt"/>
              </a:rPr>
              <a:t>.</a:t>
            </a:r>
            <a:endParaRPr lang="en-US" sz="54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solidFill>
                  <a:schemeClr val="accent4">
                    <a:lumMod val="50000"/>
                  </a:schemeClr>
                </a:solidFill>
              </a:rPr>
              <a:t>Ngài đưa mắt dõi theo kẻ thờ kính, kẻ tin cậy lòng Chúa dủ thương. Hầu giải cứu qua tay tử thần, hồi cơ hàn Ngài nhìn tới dưỡng nuôi.</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Tk4:</a:t>
            </a:r>
            <a:r>
              <a:rPr lang="en-US" sz="5400" b="1" dirty="0">
                <a:solidFill>
                  <a:srgbClr val="003399"/>
                </a:solidFill>
                <a:cs typeface="Times New Roman" pitchFamily="18" charset="0"/>
              </a:rPr>
              <a:t> </a:t>
            </a:r>
            <a:r>
              <a:rPr lang="vi-VN" sz="5400" b="1" dirty="0">
                <a:solidFill>
                  <a:schemeClr val="accent4">
                    <a:lumMod val="50000"/>
                  </a:schemeClr>
                </a:solidFill>
              </a:rPr>
              <a:t>Đoàn con những vững tâm đợi trông Chúa, bởi Chúa hằng phù giúp chở che. Hồng ân Chúa xin thương xuống đầy trên những người hằng bền vững cậy trông. </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a:solidFill>
                  <a:srgbClr val="FF0000"/>
                </a:solidFill>
                <a:latin typeface="+mj-lt"/>
                <a:cs typeface="Times New Roman" pitchFamily="18" charset="0"/>
              </a:rPr>
              <a:t>Alleluia-alleluia:</a:t>
            </a:r>
            <a:r>
              <a:rPr lang="en-US" sz="5200" b="1" dirty="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đời</a:t>
            </a:r>
            <a:r>
              <a:rPr lang="en-US" sz="5200" b="1" dirty="0">
                <a:solidFill>
                  <a:schemeClr val="accent4">
                    <a:lumMod val="50000"/>
                  </a:schemeClr>
                </a:solidFill>
                <a:latin typeface="+mj-lt"/>
                <a:cs typeface="Times New Roman" pitchFamily="18" charset="0"/>
              </a:rPr>
              <a:t>. </a:t>
            </a:r>
            <a:r>
              <a:rPr lang="en-US" sz="5200" b="1"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621953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của thánh Phao-lô tông đồ</a:t>
            </a:r>
            <a:endParaRPr lang="en-US" sz="2800" dirty="0">
              <a:solidFill>
                <a:srgbClr val="FFFF00"/>
              </a:solidFill>
            </a:endParaRPr>
          </a:p>
          <a:p>
            <a:r>
              <a:rPr lang="vi-VN" sz="2800" dirty="0">
                <a:solidFill>
                  <a:srgbClr val="FFFF00"/>
                </a:solidFill>
              </a:rPr>
              <a:t>gửi 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a:solidFill>
                  <a:srgbClr val="FF0000"/>
                </a:solidFill>
                <a:latin typeface="+mj-lt"/>
                <a:cs typeface="Times New Roman" pitchFamily="18" charset="0"/>
              </a:rPr>
              <a:t>Alleluia-alleluia:</a:t>
            </a:r>
            <a:r>
              <a:rPr lang="en-US" sz="5200" b="1" dirty="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đời</a:t>
            </a:r>
            <a:r>
              <a:rPr lang="en-US" sz="5200" b="1" dirty="0">
                <a:solidFill>
                  <a:schemeClr val="accent4">
                    <a:lumMod val="50000"/>
                  </a:schemeClr>
                </a:solidFill>
                <a:latin typeface="+mj-lt"/>
                <a:cs typeface="Times New Roman" pitchFamily="18" charset="0"/>
              </a:rPr>
              <a:t>. </a:t>
            </a:r>
            <a:r>
              <a:rPr lang="en-US" sz="5200" b="1"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chemeClr val="accent4">
                    <a:lumMod val="50000"/>
                  </a:schemeClr>
                </a:solidFill>
                <a:latin typeface="+mj-lt"/>
                <a:cs typeface="Times New Roman" pitchFamily="18" charset="0"/>
              </a:rPr>
              <a:t>Đấng tạo thành trời đất, muôn vật hữu hình và vô hình.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accent4">
                    <a:lumMod val="50000"/>
                  </a:schemeClr>
                </a:solidFill>
                <a:latin typeface="+mj-lt"/>
                <a:cs typeface="Times New Roman" pitchFamily="18" charset="0"/>
              </a:rPr>
              <a:t>Tôi</a:t>
            </a:r>
            <a:r>
              <a:rPr lang="en-US" sz="6600" b="1" dirty="0">
                <a:solidFill>
                  <a:schemeClr val="accent4">
                    <a:lumMod val="50000"/>
                  </a:schemeClr>
                </a:solidFill>
                <a:latin typeface="+mj-lt"/>
                <a:cs typeface="Times New Roman" pitchFamily="18" charset="0"/>
              </a:rPr>
              <a:t> tin </a:t>
            </a:r>
            <a:r>
              <a:rPr lang="en-US" sz="6600" b="1" dirty="0" err="1">
                <a:solidFill>
                  <a:schemeClr val="accent4">
                    <a:lumMod val="50000"/>
                  </a:schemeClr>
                </a:solidFill>
                <a:latin typeface="+mj-lt"/>
                <a:cs typeface="Times New Roman" pitchFamily="18" charset="0"/>
              </a:rPr>
              <a:t>kính</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Giêsu</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Kitô</a:t>
            </a:r>
            <a:r>
              <a:rPr lang="en-US" sz="6600" b="1" dirty="0">
                <a:solidFill>
                  <a:schemeClr val="accent4">
                    <a:lumMod val="50000"/>
                  </a:schemeClr>
                </a:solidFill>
                <a:latin typeface="+mj-lt"/>
                <a:cs typeface="Times New Roman" pitchFamily="18" charset="0"/>
              </a:rPr>
              <a:t>, Con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Sinh bởi Đức Chúa Cha từ trước muôn đời.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2835" y="590550"/>
            <a:ext cx="5526365" cy="3181350"/>
          </a:xfrm>
        </p:spPr>
        <p:txBody>
          <a:bodyPr>
            <a:normAutofit/>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b="1" dirty="0">
                <a:solidFill>
                  <a:srgbClr val="FF0000"/>
                </a:solidFill>
              </a:rPr>
              <a:t>KÍNH DÂNG BA NGÔI</a:t>
            </a:r>
            <a:r>
              <a:rPr lang="en-US" sz="3600" dirty="0">
                <a:solidFill>
                  <a:srgbClr val="FF0000"/>
                </a:solidFill>
              </a:rPr>
              <a:t/>
            </a:r>
            <a:br>
              <a:rPr lang="en-US" sz="3600" dirty="0">
                <a:solidFill>
                  <a:srgbClr val="FF0000"/>
                </a:solidFill>
              </a:rPr>
            </a:br>
            <a:r>
              <a:rPr lang="en-US" dirty="0" err="1">
                <a:solidFill>
                  <a:srgbClr val="FF0000"/>
                </a:solidFill>
              </a:rPr>
              <a:t>Lm</a:t>
            </a:r>
            <a:r>
              <a:rPr lang="en-US" dirty="0">
                <a:solidFill>
                  <a:srgbClr val="FF0000"/>
                </a:solidFill>
              </a:rPr>
              <a:t>. Tri </a:t>
            </a:r>
            <a:r>
              <a:rPr lang="en-US" dirty="0" err="1">
                <a:solidFill>
                  <a:srgbClr val="FF0000"/>
                </a:solidFill>
              </a:rPr>
              <a:t>Văn</a:t>
            </a:r>
            <a:r>
              <a:rPr lang="en-US" dirty="0">
                <a:solidFill>
                  <a:srgbClr val="FF0000"/>
                </a:solidFill>
              </a:rPr>
              <a:t> Vinh</a:t>
            </a:r>
            <a:r>
              <a:rPr lang="en-US" sz="3600" dirty="0"/>
              <a:t/>
            </a:r>
            <a:br>
              <a:rPr lang="en-US" sz="3600" dirty="0"/>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Mầu</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Nhiệm</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Nam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chemeClr val="accent4">
                    <a:lumMod val="50000"/>
                  </a:schemeClr>
                </a:solidFill>
                <a:latin typeface="+mj-lt"/>
              </a:rPr>
              <a:t>Ba Ngôi con kính dâng lên Ngài ngày tươi khi ánh mai rạng soi. Câu kinh con hát ca dâng Ngài, ước nguyện được Chúa yêu suốt đời.</a:t>
            </a:r>
            <a:endParaRPr lang="en-US" altLang="en-US" sz="52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chemeClr val="accent4">
                    <a:lumMod val="50000"/>
                  </a:schemeClr>
                </a:solidFill>
                <a:latin typeface="+mj-lt"/>
              </a:rPr>
              <a:t>Xin dâng lòng mến chan hòa, xin dâng hồn xác tâm tư. Vang lên câu hát cung đàn, suốt đời ca chúc Danh Ngài.</a:t>
            </a:r>
            <a:endParaRPr lang="en-US" altLang="en-US" sz="5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chemeClr val="accent4">
                    <a:lumMod val="50000"/>
                  </a:schemeClr>
                </a:solidFill>
                <a:latin typeface="+mj-lt"/>
              </a:rPr>
              <a:t>Ba Ngôi con kính dâng lên Ngài rượu nho và bánh thơm hiệp dâng. Dâng lên Thịt Máu Chúa Chiên Con, gánh tội đền thay lỗi gian trần.</a:t>
            </a:r>
            <a:endParaRPr lang="vi-VN" sz="5200" b="1" dirty="0">
              <a:solidFill>
                <a:schemeClr val="accent4">
                  <a:lumMod val="50000"/>
                </a:schemeClr>
              </a:solidFill>
              <a:latin typeface="+mj-lt"/>
              <a:cs typeface="Times New Roman" panose="02020603050405020304"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chemeClr val="accent4">
                    <a:lumMod val="50000"/>
                  </a:schemeClr>
                </a:solidFill>
                <a:latin typeface="+mj-lt"/>
              </a:rPr>
              <a:t>Xin dâng lòng mến chan hòa, xin dâng hồn xác tâm tư. Vang lên câu hát cung đàn, suốt đời ca chúc Danh Ngài.</a:t>
            </a:r>
            <a:endParaRPr lang="en-US" altLang="en-US" sz="5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563432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vi-VN"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ợc</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Vị</a:t>
            </a:r>
            <a:r>
              <a:rPr lang="en-US" sz="5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Thiên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300" b="1" dirty="0" err="1">
                <a:solidFill>
                  <a:schemeClr val="accent4">
                    <a:lumMod val="50000"/>
                  </a:schemeClr>
                </a:solidFill>
                <a:latin typeface="+mj-lt"/>
                <a:cs typeface="Times New Roman" panose="02020603050405020304" pitchFamily="18" charset="0"/>
              </a:rPr>
              <a:t>Chính</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Chúa</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đã</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tạo</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thành</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nên</a:t>
            </a:r>
            <a:r>
              <a:rPr lang="en-US" sz="5300" b="1" dirty="0">
                <a:solidFill>
                  <a:schemeClr val="accent4">
                    <a:lumMod val="50000"/>
                  </a:schemeClr>
                </a:solidFill>
                <a:latin typeface="+mj-lt"/>
                <a:cs typeface="Times New Roman" panose="02020603050405020304" pitchFamily="18" charset="0"/>
              </a:rPr>
              <a:t> con, </a:t>
            </a:r>
            <a:r>
              <a:rPr lang="en-US" sz="5300" b="1" dirty="0" err="1">
                <a:solidFill>
                  <a:schemeClr val="accent4">
                    <a:lumMod val="50000"/>
                  </a:schemeClr>
                </a:solidFill>
                <a:latin typeface="+mj-lt"/>
                <a:cs typeface="Times New Roman" panose="02020603050405020304" pitchFamily="18" charset="0"/>
              </a:rPr>
              <a:t>cho</a:t>
            </a:r>
            <a:r>
              <a:rPr lang="en-US" sz="5300" b="1" dirty="0">
                <a:solidFill>
                  <a:schemeClr val="accent4">
                    <a:lumMod val="50000"/>
                  </a:schemeClr>
                </a:solidFill>
                <a:latin typeface="+mj-lt"/>
                <a:cs typeface="Times New Roman" panose="02020603050405020304" pitchFamily="18" charset="0"/>
              </a:rPr>
              <a:t> con </a:t>
            </a:r>
            <a:r>
              <a:rPr lang="en-US" sz="5300" b="1" dirty="0" err="1">
                <a:solidFill>
                  <a:schemeClr val="accent4">
                    <a:lumMod val="50000"/>
                  </a:schemeClr>
                </a:solidFill>
                <a:latin typeface="+mj-lt"/>
                <a:cs typeface="Times New Roman" panose="02020603050405020304" pitchFamily="18" charset="0"/>
              </a:rPr>
              <a:t>đi</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vào</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tình</a:t>
            </a:r>
            <a:r>
              <a:rPr lang="en-US" sz="5300" b="1" dirty="0">
                <a:solidFill>
                  <a:schemeClr val="accent4">
                    <a:lumMod val="50000"/>
                  </a:schemeClr>
                </a:solidFill>
                <a:latin typeface="+mj-lt"/>
                <a:cs typeface="Times New Roman" panose="02020603050405020304" pitchFamily="18" charset="0"/>
              </a:rPr>
              <a:t> Ba </a:t>
            </a:r>
            <a:r>
              <a:rPr lang="en-US" sz="5300" b="1" dirty="0" err="1">
                <a:solidFill>
                  <a:schemeClr val="accent4">
                    <a:lumMod val="50000"/>
                  </a:schemeClr>
                </a:solidFill>
                <a:latin typeface="+mj-lt"/>
                <a:cs typeface="Times New Roman" panose="02020603050405020304" pitchFamily="18" charset="0"/>
              </a:rPr>
              <a:t>Ngôi</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ngập</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tràn</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ân</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tình</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hiệp</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thông</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trong</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Chúa</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mà</a:t>
            </a:r>
            <a:r>
              <a:rPr lang="en-US" sz="5300" b="1" dirty="0">
                <a:solidFill>
                  <a:schemeClr val="accent4">
                    <a:lumMod val="50000"/>
                  </a:schemeClr>
                </a:solidFill>
                <a:latin typeface="+mj-lt"/>
                <a:cs typeface="Times New Roman" panose="02020603050405020304" pitchFamily="18" charset="0"/>
              </a:rPr>
              <a:t> </a:t>
            </a:r>
            <a:r>
              <a:rPr lang="en-US" sz="5300" b="1" dirty="0" err="1">
                <a:solidFill>
                  <a:schemeClr val="accent4">
                    <a:lumMod val="50000"/>
                  </a:schemeClr>
                </a:solidFill>
                <a:latin typeface="+mj-lt"/>
                <a:cs typeface="Times New Roman" panose="02020603050405020304" pitchFamily="18" charset="0"/>
              </a:rPr>
              <a:t>thôi</a:t>
            </a:r>
            <a:r>
              <a:rPr lang="en-US" sz="5300" b="1" dirty="0">
                <a:solidFill>
                  <a:schemeClr val="accent4">
                    <a:lumMod val="50000"/>
                  </a:schemeClr>
                </a:solidFill>
                <a:latin typeface="+mj-lt"/>
                <a:cs typeface="Times New Roman" panose="02020603050405020304" pitchFamily="18" charset="0"/>
              </a:rPr>
              <a:t>. </a:t>
            </a:r>
            <a:endParaRPr lang="en-US" sz="53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500" b="1" u="sng" dirty="0">
                <a:solidFill>
                  <a:srgbClr val="FF0000"/>
                </a:solidFill>
                <a:latin typeface="+mj-lt"/>
                <a:ea typeface="Tahoma" pitchFamily="34" charset="0"/>
                <a:cs typeface="Times New Roman" pitchFamily="18" charset="0"/>
              </a:rPr>
              <a:t>Tk1:</a:t>
            </a:r>
            <a:r>
              <a:rPr lang="en-US" sz="4500" dirty="0">
                <a:latin typeface="+mj-lt"/>
              </a:rPr>
              <a:t> </a:t>
            </a:r>
            <a:r>
              <a:rPr lang="vi-VN" sz="4500" b="1" dirty="0">
                <a:solidFill>
                  <a:schemeClr val="accent4">
                    <a:lumMod val="50000"/>
                  </a:schemeClr>
                </a:solidFill>
                <a:latin typeface="+mj-lt"/>
              </a:rPr>
              <a:t>Vạn vật hiện hữu là do Chúa Cha tác thành. Chuộc tội nhân thế là Cứu Chúa Ngôi Hai. Thánh Thần tình yêu, nhờ tình Cha nâng đỡ. Hết muôn muôn loài sống nhờ ơn Cha ban.</a:t>
            </a:r>
          </a:p>
        </p:txBody>
      </p:sp>
    </p:spTree>
    <p:extLst>
      <p:ext uri="{BB962C8B-B14F-4D97-AF65-F5344CB8AC3E}">
        <p14:creationId xmlns:p14="http://schemas.microsoft.com/office/powerpoint/2010/main" val="1988974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xuống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thế</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cùng</a:t>
            </a:r>
            <a:r>
              <a:rPr lang="en-US" sz="5400" b="1" dirty="0">
                <a:solidFill>
                  <a:schemeClr val="accent4">
                    <a:lumMod val="50000"/>
                  </a:schemeClr>
                </a:solidFill>
                <a:latin typeface="+mj-lt"/>
                <a:cs typeface="Times New Roman" panose="02020603050405020304" pitchFamily="18" charset="0"/>
              </a:rPr>
              <a:t> san chia, </a:t>
            </a:r>
            <a:r>
              <a:rPr lang="en-US" sz="5400" b="1" dirty="0" err="1">
                <a:solidFill>
                  <a:schemeClr val="accent4">
                    <a:lumMod val="50000"/>
                  </a:schemeClr>
                </a:solidFill>
                <a:latin typeface="+mj-lt"/>
                <a:cs typeface="Times New Roman" panose="02020603050405020304" pitchFamily="18" charset="0"/>
              </a:rPr>
              <a:t>đón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lấy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thế</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nhân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còn</a:t>
            </a:r>
            <a:r>
              <a:rPr lang="en-US" sz="5400" b="1" dirty="0">
                <a:solidFill>
                  <a:schemeClr val="accent4">
                    <a:lumMod val="50000"/>
                  </a:schemeClr>
                </a:solidFill>
                <a:latin typeface="+mj-lt"/>
                <a:cs typeface="Times New Roman" panose="02020603050405020304" pitchFamily="18" charset="0"/>
              </a:rPr>
              <a:t> u </a:t>
            </a:r>
            <a:r>
              <a:rPr lang="en-US" sz="5400" b="1" dirty="0" err="1">
                <a:solidFill>
                  <a:schemeClr val="accent4">
                    <a:lumMod val="50000"/>
                  </a:schemeClr>
                </a:solidFill>
                <a:latin typeface="+mj-lt"/>
                <a:cs typeface="Times New Roman" panose="02020603050405020304" pitchFamily="18" charset="0"/>
              </a:rPr>
              <a:t>mê</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và</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Ngài</a:t>
            </a:r>
            <a:r>
              <a:rPr lang="en-US" sz="5400" b="1" dirty="0">
                <a:solidFill>
                  <a:schemeClr val="accent4">
                    <a:lumMod val="50000"/>
                  </a:schemeClr>
                </a:solidFill>
                <a:latin typeface="+mj-lt"/>
                <a:cs typeface="Times New Roman" panose="02020603050405020304" pitchFamily="18" charset="0"/>
              </a:rPr>
              <a:t> ban </a:t>
            </a:r>
            <a:r>
              <a:rPr lang="en-US" sz="5400" b="1" dirty="0" err="1">
                <a:solidFill>
                  <a:schemeClr val="accent4">
                    <a:lumMod val="50000"/>
                  </a:schemeClr>
                </a:solidFill>
                <a:latin typeface="+mj-lt"/>
                <a:cs typeface="Times New Roman" panose="02020603050405020304" pitchFamily="18" charset="0"/>
              </a:rPr>
              <a:t>nhiều</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ân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phúc</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chứa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đời</a:t>
            </a:r>
            <a:r>
              <a:rPr lang="en-US" sz="5400" b="1" dirty="0">
                <a:solidFill>
                  <a:schemeClr val="accent4">
                    <a:lumMod val="50000"/>
                  </a:schemeClr>
                </a:solidFill>
                <a:latin typeface="+mj-lt"/>
                <a:cs typeface="Times New Roman" panose="02020603050405020304" pitchFamily="18" charset="0"/>
              </a:rPr>
              <a:t> con. </a:t>
            </a:r>
            <a:endParaRPr lang="en-US" sz="54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79560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đã</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biến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đổi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đời</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đây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thánh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hóa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linh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hồn</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luôn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ngày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ngày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thông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hiệp</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cùng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vinh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phúc</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nào</a:t>
            </a:r>
            <a:r>
              <a:rPr lang="en-US" sz="5400" b="1" dirty="0">
                <a:solidFill>
                  <a:schemeClr val="accent4">
                    <a:lumMod val="50000"/>
                  </a:schemeClr>
                </a:solidFill>
                <a:latin typeface="+mj-lt"/>
                <a:cs typeface="Times New Roman" panose="02020603050405020304" pitchFamily="18" charset="0"/>
              </a:rPr>
              <a:t> h</a:t>
            </a:r>
            <a:r>
              <a:rPr lang="vi-VN" sz="5400" b="1" dirty="0">
                <a:solidFill>
                  <a:schemeClr val="accent4">
                    <a:lumMod val="50000"/>
                  </a:schemeClr>
                </a:solidFill>
                <a:latin typeface="+mj-lt"/>
                <a:cs typeface="Times New Roman" panose="02020603050405020304" pitchFamily="18" charset="0"/>
              </a:rPr>
              <a:t>ơ</a:t>
            </a:r>
            <a:r>
              <a:rPr lang="en-US" sz="5400" b="1" dirty="0">
                <a:solidFill>
                  <a:schemeClr val="accent4">
                    <a:lumMod val="50000"/>
                  </a:schemeClr>
                </a:solidFill>
                <a:latin typeface="+mj-lt"/>
                <a:cs typeface="Times New Roman" panose="02020603050405020304" pitchFamily="18" charset="0"/>
              </a:rPr>
              <a:t>n. </a:t>
            </a:r>
            <a:endParaRPr lang="en-US" sz="54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01915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a:solidFill>
                  <a:schemeClr val="accent4">
                    <a:lumMod val="50000"/>
                  </a:schemeClr>
                </a:solidFill>
                <a:latin typeface="+mj-lt"/>
                <a:cs typeface="Times New Roman" panose="02020603050405020304" pitchFamily="18" charset="0"/>
              </a:rPr>
              <a:t>Nh</a:t>
            </a:r>
            <a:r>
              <a:rPr lang="vi-VN" sz="5400" b="1" dirty="0">
                <a:solidFill>
                  <a:schemeClr val="accent4">
                    <a:lumMod val="50000"/>
                  </a:schemeClr>
                </a:solidFill>
                <a:latin typeface="+mj-lt"/>
                <a:cs typeface="Times New Roman" panose="02020603050405020304" pitchFamily="18" charset="0"/>
              </a:rPr>
              <a:t>ư</a:t>
            </a:r>
            <a:r>
              <a:rPr lang="en-US" sz="5400" b="1" dirty="0">
                <a:solidFill>
                  <a:schemeClr val="accent4">
                    <a:lumMod val="50000"/>
                  </a:schemeClr>
                </a:solidFill>
                <a:latin typeface="+mj-lt"/>
                <a:cs typeface="Times New Roman" panose="02020603050405020304" pitchFamily="18" charset="0"/>
              </a:rPr>
              <a:t> m</a:t>
            </a:r>
            <a:r>
              <a:rPr lang="vi-VN" sz="5400" b="1" dirty="0">
                <a:solidFill>
                  <a:schemeClr val="accent4">
                    <a:lumMod val="50000"/>
                  </a:schemeClr>
                </a:solidFill>
                <a:latin typeface="+mj-lt"/>
                <a:cs typeface="Times New Roman" panose="02020603050405020304" pitchFamily="18" charset="0"/>
              </a:rPr>
              <a:t>ư</a:t>
            </a:r>
            <a:r>
              <a:rPr lang="en-US" sz="5400" b="1" dirty="0">
                <a:solidFill>
                  <a:schemeClr val="accent4">
                    <a:lumMod val="50000"/>
                  </a:schemeClr>
                </a:solidFill>
                <a:latin typeface="+mj-lt"/>
                <a:cs typeface="Times New Roman" panose="02020603050405020304" pitchFamily="18" charset="0"/>
              </a:rPr>
              <a:t>a </a:t>
            </a:r>
            <a:r>
              <a:rPr lang="en-US" sz="5400" b="1" dirty="0" err="1">
                <a:solidFill>
                  <a:schemeClr val="accent4">
                    <a:lumMod val="50000"/>
                  </a:schemeClr>
                </a:solidFill>
                <a:latin typeface="+mj-lt"/>
                <a:cs typeface="Times New Roman" panose="02020603050405020304" pitchFamily="18" charset="0"/>
              </a:rPr>
              <a:t>cho</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ruộng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đồng</a:t>
            </a:r>
            <a:r>
              <a:rPr lang="en-US" sz="5400" b="1" dirty="0">
                <a:solidFill>
                  <a:schemeClr val="accent4">
                    <a:lumMod val="50000"/>
                  </a:schemeClr>
                </a:solidFill>
                <a:latin typeface="+mj-lt"/>
                <a:cs typeface="Times New Roman" panose="02020603050405020304" pitchFamily="18" charset="0"/>
              </a:rPr>
              <a:t> t</a:t>
            </a:r>
            <a:r>
              <a:rPr lang="vi-VN" sz="5400" b="1" dirty="0">
                <a:solidFill>
                  <a:schemeClr val="accent4">
                    <a:lumMod val="50000"/>
                  </a:schemeClr>
                </a:solidFill>
                <a:latin typeface="+mj-lt"/>
                <a:cs typeface="Times New Roman" panose="02020603050405020304" pitchFamily="18" charset="0"/>
              </a:rPr>
              <a:t>ư</a:t>
            </a:r>
            <a:r>
              <a:rPr lang="en-US" sz="5400" b="1" dirty="0" err="1">
                <a:solidFill>
                  <a:schemeClr val="accent4">
                    <a:lumMod val="50000"/>
                  </a:schemeClr>
                </a:solidFill>
                <a:latin typeface="+mj-lt"/>
                <a:cs typeface="Times New Roman" panose="02020603050405020304" pitchFamily="18" charset="0"/>
              </a:rPr>
              <a:t>ơi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xanh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nh</a:t>
            </a:r>
            <a:r>
              <a:rPr lang="vi-VN" sz="5400" b="1" dirty="0">
                <a:solidFill>
                  <a:schemeClr val="accent4">
                    <a:lumMod val="50000"/>
                  </a:schemeClr>
                </a:solidFill>
                <a:latin typeface="+mj-lt"/>
                <a:cs typeface="Times New Roman" panose="02020603050405020304" pitchFamily="18" charset="0"/>
              </a:rPr>
              <a:t>ư</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cây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cho</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đời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nguồn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sức</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sống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Ngài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hằng</a:t>
            </a:r>
            <a:r>
              <a:rPr lang="en-US" sz="5400" b="1" dirty="0">
                <a:solidFill>
                  <a:schemeClr val="accent4">
                    <a:lumMod val="50000"/>
                  </a:schemeClr>
                </a:solidFill>
                <a:latin typeface="+mj-lt"/>
                <a:cs typeface="Times New Roman" panose="02020603050405020304" pitchFamily="18" charset="0"/>
              </a:rPr>
              <a:t> ban </a:t>
            </a:r>
            <a:r>
              <a:rPr lang="en-US" sz="5400" b="1" dirty="0" err="1">
                <a:solidFill>
                  <a:schemeClr val="accent4">
                    <a:lumMod val="50000"/>
                  </a:schemeClr>
                </a:solidFill>
                <a:latin typeface="+mj-lt"/>
                <a:cs typeface="Times New Roman" panose="02020603050405020304" pitchFamily="18" charset="0"/>
              </a:rPr>
              <a:t>Mình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Máu</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Thánh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nuôi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sống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hồn</a:t>
            </a:r>
            <a:r>
              <a:rPr lang="en-US" sz="5400" b="1" dirty="0">
                <a:solidFill>
                  <a:schemeClr val="accent4">
                    <a:lumMod val="50000"/>
                  </a:schemeClr>
                </a:solidFill>
                <a:latin typeface="+mj-lt"/>
                <a:cs typeface="Times New Roman" panose="02020603050405020304" pitchFamily="18" charset="0"/>
              </a:rPr>
              <a:t> con. </a:t>
            </a:r>
            <a:endParaRPr lang="en-US" sz="5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32656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31654"/>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7200" b="1" dirty="0">
                <a:solidFill>
                  <a:srgbClr val="FF0000"/>
                </a:solidFill>
              </a:rPr>
              <a:t>LẠY MẸ YÊU DẤU</a:t>
            </a:r>
            <a:r>
              <a:rPr lang="en-US" sz="71400" b="1" dirty="0">
                <a:solidFill>
                  <a:srgbClr val="FF0000"/>
                </a:solidFill>
              </a:rPr>
              <a:t/>
            </a:r>
            <a:br>
              <a:rPr lang="en-US" sz="71400" b="1" dirty="0">
                <a:solidFill>
                  <a:srgbClr val="FF0000"/>
                </a:solidFill>
              </a:rPr>
            </a:br>
            <a:r>
              <a:rPr lang="en-US" sz="7200" b="1" dirty="0" err="1">
                <a:solidFill>
                  <a:srgbClr val="FF0000"/>
                </a:solidFill>
              </a:rPr>
              <a:t>Vị</a:t>
            </a:r>
            <a:r>
              <a:rPr lang="en-US" sz="7200" b="1" dirty="0">
                <a:solidFill>
                  <a:srgbClr val="FF0000"/>
                </a:solidFill>
              </a:rPr>
              <a:t> </a:t>
            </a:r>
            <a:r>
              <a:rPr lang="en-US" sz="7200" b="1" dirty="0" err="1">
                <a:solidFill>
                  <a:srgbClr val="FF0000"/>
                </a:solidFill>
              </a:rPr>
              <a:t>Thiên</a:t>
            </a:r>
            <a:endParaRPr lang="en-US" sz="34400" b="1" i="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vi-VN" sz="5400" b="1" u="sng" dirty="0">
                <a:solidFill>
                  <a:srgbClr val="FF0000"/>
                </a:solidFill>
                <a:effectLst>
                  <a:outerShdw blurRad="38100" dist="38100" dir="2700000" algn="tl">
                    <a:srgbClr val="000000">
                      <a:alpha val="43137"/>
                    </a:srgbClr>
                  </a:outerShdw>
                </a:effectLst>
                <a:cs typeface="Times New Roman" pitchFamily="18" charset="0"/>
              </a:rPr>
              <a:t>:</a:t>
            </a:r>
            <a:r>
              <a:rPr lang="vi-VN"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chemeClr val="accent4">
                    <a:lumMod val="50000"/>
                  </a:schemeClr>
                </a:solidFill>
              </a:rPr>
              <a:t>Trinh nguyên Mẹ là trăng soi đêm rằm. Thơm hương Mẹ là bông hoa ngát xinh. Diễm phúc Chúa hằng xuống ơn cao vời thay, Mẹ hiển vinh đoái trông xem người thế.</a:t>
            </a:r>
            <a:endParaRPr lang="vi-VN" sz="5400" b="1" dirty="0">
              <a:solidFill>
                <a:schemeClr val="accent4">
                  <a:lumMod val="50000"/>
                </a:schemeClr>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FF0000"/>
                </a:solidFill>
                <a:latin typeface="+mj-lt"/>
                <a:ea typeface="Tahoma" pitchFamily="34" charset="0"/>
                <a:cs typeface="Times New Roman" pitchFamily="18" charset="0"/>
              </a:rPr>
              <a:t>Đk</a:t>
            </a:r>
            <a:r>
              <a:rPr lang="en-US" sz="5200" b="1" u="sng" dirty="0">
                <a:solidFill>
                  <a:srgbClr val="FF0000"/>
                </a:solidFill>
                <a:latin typeface="+mj-lt"/>
                <a:ea typeface="Tahoma" pitchFamily="34" charset="0"/>
                <a:cs typeface="Times New Roman" pitchFamily="18" charset="0"/>
              </a:rPr>
              <a:t>:</a:t>
            </a:r>
            <a:r>
              <a:rPr lang="en-US" sz="5200" b="1" dirty="0">
                <a:solidFill>
                  <a:srgbClr val="003399"/>
                </a:solidFill>
                <a:latin typeface="+mj-lt"/>
                <a:ea typeface="Tahoma" pitchFamily="34" charset="0"/>
                <a:cs typeface="Times New Roman" pitchFamily="18" charset="0"/>
              </a:rPr>
              <a:t> </a:t>
            </a:r>
            <a:r>
              <a:rPr lang="vi-VN" sz="5200" b="1" dirty="0">
                <a:solidFill>
                  <a:schemeClr val="accent4">
                    <a:lumMod val="50000"/>
                  </a:schemeClr>
                </a:solidFill>
                <a:latin typeface="+mj-lt"/>
              </a:rPr>
              <a:t>Xin cho Danh Thánh Cha rạng ngời, hôm nay và đến muôn đời. Xin cho triều đại Cha mau đến, hiển trị trên ngàn muôn muôn nơi.</a:t>
            </a:r>
            <a:endParaRPr lang="en-US" sz="5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vi-VN" sz="6000" b="1" u="sng" dirty="0">
                <a:solidFill>
                  <a:srgbClr val="FF0000"/>
                </a:solidFill>
                <a:effectLst>
                  <a:outerShdw blurRad="38100" dist="38100" dir="2700000" algn="tl">
                    <a:srgbClr val="000000">
                      <a:alpha val="43137"/>
                    </a:srgbClr>
                  </a:outerShdw>
                </a:effectLst>
                <a:cs typeface="Times New Roman" pitchFamily="18" charset="0"/>
              </a:rPr>
              <a:t>:</a:t>
            </a:r>
            <a:r>
              <a:rPr lang="vi-VN" sz="6000" b="1" dirty="0">
                <a:solidFill>
                  <a:srgbClr val="FF0000"/>
                </a:solidFill>
                <a:effectLst>
                  <a:outerShdw blurRad="38100" dist="38100" dir="2700000" algn="tl">
                    <a:srgbClr val="000000">
                      <a:alpha val="43137"/>
                    </a:srgbClr>
                  </a:outerShdw>
                </a:effectLst>
                <a:cs typeface="Times New Roman" pitchFamily="18" charset="0"/>
              </a:rPr>
              <a:t> </a:t>
            </a:r>
            <a:r>
              <a:rPr lang="vi-VN" dirty="0"/>
              <a:t> </a:t>
            </a:r>
            <a:r>
              <a:rPr lang="vi-VN" sz="4600" b="1" dirty="0">
                <a:solidFill>
                  <a:schemeClr val="accent4">
                    <a:lumMod val="50000"/>
                  </a:schemeClr>
                </a:solidFill>
              </a:rPr>
              <a:t>Lạy Mẹ yêu dấu! Đoàn con tha thiết nguyện cầu. Mẹ dìu bước đi lướt cơn ba đào qua bao nguy biến. Lạy Mẹ yêu dấu! Đoàn con xin quyết theo Mẹ về bên Thiên Chúa, chung hưởng an vui trong cõi thiên thu mãi thôi.</a:t>
            </a:r>
            <a:r>
              <a:rPr lang="en-US" sz="4600" b="1" dirty="0">
                <a:solidFill>
                  <a:schemeClr val="accent4">
                    <a:lumMod val="50000"/>
                  </a:schemeClr>
                </a:solidFill>
              </a:rPr>
              <a:t> (2 </a:t>
            </a:r>
            <a:r>
              <a:rPr lang="en-US" sz="4600" b="1" dirty="0" err="1">
                <a:solidFill>
                  <a:schemeClr val="accent4">
                    <a:lumMod val="50000"/>
                  </a:schemeClr>
                </a:solidFill>
              </a:rPr>
              <a:t>lần</a:t>
            </a:r>
            <a:r>
              <a:rPr lang="en-US" sz="4600" b="1" dirty="0">
                <a:solidFill>
                  <a:schemeClr val="accent4">
                    <a:lumMod val="50000"/>
                  </a:schemeClr>
                </a:solidFill>
              </a:rPr>
              <a:t>)</a:t>
            </a:r>
            <a:endParaRPr lang="vi-VN" sz="4600" b="1" dirty="0">
              <a:solidFill>
                <a:schemeClr val="accent4">
                  <a:lumMod val="50000"/>
                </a:schemeClr>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latin typeface="+mj-lt"/>
                <a:ea typeface="Tahoma" pitchFamily="34" charset="0"/>
                <a:cs typeface="Times New Roman" pitchFamily="18" charset="0"/>
              </a:rPr>
              <a:t>Tk2:</a:t>
            </a:r>
            <a:r>
              <a:rPr lang="en-US" sz="4400" dirty="0">
                <a:latin typeface="+mj-lt"/>
              </a:rPr>
              <a:t> </a:t>
            </a:r>
            <a:r>
              <a:rPr lang="vi-VN" sz="4400" b="1" dirty="0">
                <a:solidFill>
                  <a:schemeClr val="accent4">
                    <a:lumMod val="50000"/>
                  </a:schemeClr>
                </a:solidFill>
                <a:latin typeface="+mj-lt"/>
              </a:rPr>
              <a:t>Ngàn vạn sinh linh được Cha dưỡng nuôi đêm ngày. Tình Người chan chứa nhuần thấm khắp dương gian. Tháng ngày bình yên, nhờ tình Cha nâng đỡ. Hết muôn muôn loài sống nhờ ơn Cha ban.</a:t>
            </a:r>
          </a:p>
        </p:txBody>
      </p:sp>
    </p:spTree>
    <p:extLst>
      <p:ext uri="{BB962C8B-B14F-4D97-AF65-F5344CB8AC3E}">
        <p14:creationId xmlns:p14="http://schemas.microsoft.com/office/powerpoint/2010/main" val="1670691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939</TotalTime>
  <Words>1725</Words>
  <Application>Microsoft Office PowerPoint</Application>
  <PresentationFormat>On-screen Show (16:9)</PresentationFormat>
  <Paragraphs>119</Paragraphs>
  <Slides>81</Slides>
  <Notes>2</Notes>
  <HiddenSlides>0</HiddenSlides>
  <MMClips>0</MMClips>
  <ScaleCrop>false</ScaleCrop>
  <HeadingPairs>
    <vt:vector size="4" baseType="variant">
      <vt:variant>
        <vt:lpstr>Theme</vt:lpstr>
      </vt:variant>
      <vt:variant>
        <vt:i4>19</vt:i4>
      </vt:variant>
      <vt:variant>
        <vt:lpstr>Slide Titles</vt:lpstr>
      </vt:variant>
      <vt:variant>
        <vt:i4>81</vt:i4>
      </vt:variant>
    </vt:vector>
  </HeadingPairs>
  <TitlesOfParts>
    <vt:vector size="100"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3_Office Theme</vt:lpstr>
      <vt:lpstr>7_Office Theme</vt:lpstr>
      <vt:lpstr>8_Office Theme</vt:lpstr>
      <vt:lpstr>6_Office Theme</vt:lpstr>
      <vt:lpstr>15_Office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thực đáng cậy tin, Ngài yêu thích công minh chính trực, tình thương Ngài tràn ngập khắp mọi nơi.</vt:lpstr>
      <vt:lpstr>Đk: Phúc thay quốc gia Chúa chọn làm sản nghiệp. </vt:lpstr>
      <vt:lpstr>Tk2: Lời Thiên Chúa khiên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KÍNH DÂNG BA NGÔI Lm. Tri Văn Vinh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Trinh nguyên Mẹ là trăng soi đêm rằm. Thơm hương Mẹ là bông hoa ngát xinh. Diễm phúc Chúa hằng xuống ơn cao vời thay, Mẹ hiển vinh đoái trông xem người thế.</vt:lpstr>
      <vt:lpstr>Đk:  Lạy Mẹ yêu dấu! Đoàn con tha thiết nguyện cầu. Mẹ dìu bước đi lướt cơn ba đào qua bao nguy biến. Lạy Mẹ yêu dấu! Đoàn con xin quyết theo Mẹ về bên Thiên Chúa, chung hưởng an vui trong cõi thiên thu mãi thôi.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157</cp:revision>
  <dcterms:created xsi:type="dcterms:W3CDTF">2021-05-09T08:36:44Z</dcterms:created>
  <dcterms:modified xsi:type="dcterms:W3CDTF">2024-05-23T22:18:36Z</dcterms:modified>
</cp:coreProperties>
</file>