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60" r:id="rId9"/>
    <p:sldMasterId id="2147483772" r:id="rId10"/>
    <p:sldMasterId id="2147483784" r:id="rId11"/>
    <p:sldMasterId id="2147483796" r:id="rId12"/>
  </p:sldMasterIdLst>
  <p:sldIdLst>
    <p:sldId id="380" r:id="rId13"/>
    <p:sldId id="376" r:id="rId14"/>
    <p:sldId id="441" r:id="rId15"/>
    <p:sldId id="439" r:id="rId16"/>
    <p:sldId id="440" r:id="rId17"/>
    <p:sldId id="418" r:id="rId18"/>
    <p:sldId id="256" r:id="rId19"/>
    <p:sldId id="257" r:id="rId20"/>
    <p:sldId id="258" r:id="rId21"/>
    <p:sldId id="444" r:id="rId22"/>
    <p:sldId id="419" r:id="rId23"/>
    <p:sldId id="384" r:id="rId24"/>
    <p:sldId id="385" r:id="rId25"/>
    <p:sldId id="386" r:id="rId26"/>
    <p:sldId id="387" r:id="rId27"/>
    <p:sldId id="388" r:id="rId28"/>
    <p:sldId id="389" r:id="rId29"/>
    <p:sldId id="390" r:id="rId30"/>
    <p:sldId id="391" r:id="rId31"/>
    <p:sldId id="420" r:id="rId32"/>
    <p:sldId id="392" r:id="rId33"/>
    <p:sldId id="393" r:id="rId34"/>
    <p:sldId id="394" r:id="rId35"/>
    <p:sldId id="395" r:id="rId36"/>
    <p:sldId id="396" r:id="rId37"/>
    <p:sldId id="397" r:id="rId38"/>
    <p:sldId id="398" r:id="rId39"/>
    <p:sldId id="399" r:id="rId40"/>
    <p:sldId id="421" r:id="rId41"/>
    <p:sldId id="415" r:id="rId42"/>
    <p:sldId id="425" r:id="rId43"/>
    <p:sldId id="426" r:id="rId44"/>
    <p:sldId id="427" r:id="rId45"/>
    <p:sldId id="428" r:id="rId46"/>
    <p:sldId id="429" r:id="rId47"/>
    <p:sldId id="430" r:id="rId48"/>
    <p:sldId id="431" r:id="rId49"/>
    <p:sldId id="432" r:id="rId50"/>
    <p:sldId id="433" r:id="rId51"/>
    <p:sldId id="434" r:id="rId52"/>
    <p:sldId id="417" r:id="rId53"/>
    <p:sldId id="438" r:id="rId54"/>
    <p:sldId id="269" r:id="rId55"/>
    <p:sldId id="383"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447" r:id="rId70"/>
    <p:sldId id="414" r:id="rId71"/>
    <p:sldId id="271" r:id="rId72"/>
    <p:sldId id="272" r:id="rId73"/>
    <p:sldId id="273" r:id="rId74"/>
    <p:sldId id="286" r:id="rId75"/>
    <p:sldId id="276" r:id="rId76"/>
    <p:sldId id="423" r:id="rId77"/>
    <p:sldId id="277" r:id="rId78"/>
    <p:sldId id="442" r:id="rId79"/>
    <p:sldId id="278" r:id="rId80"/>
    <p:sldId id="279" r:id="rId81"/>
    <p:sldId id="290" r:id="rId82"/>
    <p:sldId id="443" r:id="rId83"/>
    <p:sldId id="445" r:id="rId84"/>
    <p:sldId id="292" r:id="rId85"/>
    <p:sldId id="382" r:id="rId86"/>
    <p:sldId id="293" r:id="rId87"/>
    <p:sldId id="294" r:id="rId88"/>
    <p:sldId id="295" r:id="rId89"/>
    <p:sldId id="446" r:id="rId90"/>
    <p:sldId id="424"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tableStyles" Target="tableStyle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180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317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440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79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321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695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0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820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48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987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97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2299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0632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0355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571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3391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342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0322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8781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6042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737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08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26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75301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600" dirty="0">
                <a:solidFill>
                  <a:schemeClr val="bg1"/>
                </a:solidFill>
              </a:rPr>
              <a:t>Tôi chỉ ước trông một điều đêm ngày tôi khấn xin là cho tôi được vui sống trong nhà Chúa trọn đời.</a:t>
            </a:r>
            <a:endParaRPr lang="en-US" sz="6000" b="0" dirty="0">
              <a:solidFill>
                <a:schemeClr val="bg1"/>
              </a:solidFill>
              <a:effectLst/>
            </a:endParaRPr>
          </a:p>
        </p:txBody>
      </p:sp>
    </p:spTree>
    <p:extLst>
      <p:ext uri="{BB962C8B-B14F-4D97-AF65-F5344CB8AC3E}">
        <p14:creationId xmlns:p14="http://schemas.microsoft.com/office/powerpoint/2010/main" val="188321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5106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129</a:t>
            </a:r>
            <a:br>
              <a:rPr lang="en-US" dirty="0">
                <a:solidFill>
                  <a:srgbClr val="FFFF00"/>
                </a:solidFill>
              </a:rPr>
            </a:br>
            <a:r>
              <a:rPr lang="en-US" dirty="0">
                <a:solidFill>
                  <a:srgbClr val="FFFF00"/>
                </a:solidFill>
              </a:rPr>
              <a:t>CHÚA NHẬT 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699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4650632"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Sáng</a:t>
            </a:r>
            <a:r>
              <a:rPr lang="en-US" sz="3600" dirty="0">
                <a:solidFill>
                  <a:srgbClr val="FFFF00"/>
                </a:solidFill>
              </a:rPr>
              <a:t> </a:t>
            </a:r>
            <a:r>
              <a:rPr lang="en-US" sz="3600" dirty="0" err="1">
                <a:solidFill>
                  <a:srgbClr val="FFFF00"/>
                </a:solidFill>
              </a:rPr>
              <a:t>thế</a:t>
            </a:r>
            <a:r>
              <a:rPr lang="en-US" sz="3600" dirty="0">
                <a:solidFill>
                  <a:srgbClr val="FFFF00"/>
                </a:solidFill>
              </a:rPr>
              <a:t>.</a:t>
            </a:r>
          </a:p>
        </p:txBody>
      </p:sp>
      <p:sp>
        <p:nvSpPr>
          <p:cNvPr id="7" name="TextBox 6"/>
          <p:cNvSpPr txBox="1"/>
          <p:nvPr/>
        </p:nvSpPr>
        <p:spPr>
          <a:xfrm>
            <a:off x="304799" y="3867150"/>
            <a:ext cx="6833089" cy="1077218"/>
          </a:xfrm>
          <a:prstGeom prst="rect">
            <a:avLst/>
          </a:prstGeom>
          <a:noFill/>
        </p:spPr>
        <p:txBody>
          <a:bodyPr wrap="none" rtlCol="0">
            <a:spAutoFit/>
          </a:bodyPr>
          <a:lstStyle/>
          <a:p>
            <a:r>
              <a:rPr lang="vi-VN" sz="3200" dirty="0">
                <a:solidFill>
                  <a:srgbClr val="FFFF00"/>
                </a:solidFill>
              </a:rPr>
              <a:t>Ta sẽ gây mối thù giữa dòng giống mi</a:t>
            </a:r>
            <a:endParaRPr lang="en-US" sz="3200" dirty="0">
              <a:solidFill>
                <a:srgbClr val="FFFF00"/>
              </a:solidFill>
            </a:endParaRPr>
          </a:p>
          <a:p>
            <a:r>
              <a:rPr lang="vi-VN" sz="3200" dirty="0">
                <a:solidFill>
                  <a:srgbClr val="FFFF00"/>
                </a:solidFill>
              </a:rPr>
              <a:t>và dòng giống người đàn bà.</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129</a:t>
            </a:r>
            <a:br>
              <a:rPr lang="en-US" dirty="0">
                <a:solidFill>
                  <a:srgbClr val="FFFF00"/>
                </a:solidFill>
              </a:rPr>
            </a:br>
            <a:r>
              <a:rPr lang="en-US" dirty="0">
                <a:solidFill>
                  <a:srgbClr val="FFFF00"/>
                </a:solidFill>
              </a:rPr>
              <a:t>CHÚA NHẬT 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432535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4173952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Từ vực thẳm con kêu lên Ngài, lạy Chúa, muôn lạy Chúa xin Ngài lắng nghe. Xin lắng tai thẩm nhận bao lời con tha thiết nguyện cầu.</a:t>
            </a:r>
          </a:p>
        </p:txBody>
      </p:sp>
    </p:spTree>
    <p:extLst>
      <p:ext uri="{BB962C8B-B14F-4D97-AF65-F5344CB8AC3E}">
        <p14:creationId xmlns:p14="http://schemas.microsoft.com/office/powerpoint/2010/main" val="319146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960396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Ngài mà chấp bao nhiêu sai phạm, lạy Chúa ai người sẽ mong còn đứng yên. Nhưng Chúa thương khoan hồng nên đoàn con luôn kính sợ Ngài.</a:t>
            </a:r>
            <a:endParaRPr lang="en-US" sz="5400">
              <a:solidFill>
                <a:schemeClr val="bg1"/>
              </a:solidFill>
            </a:endParaRPr>
          </a:p>
        </p:txBody>
      </p:sp>
    </p:spTree>
    <p:extLst>
      <p:ext uri="{BB962C8B-B14F-4D97-AF65-F5344CB8AC3E}">
        <p14:creationId xmlns:p14="http://schemas.microsoft.com/office/powerpoint/2010/main" val="2559548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660107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Lòng thành khẩn con trông mong Ngài, lạy Chúa nơi lời Chúa con hằng vững tin. Như lính canh mỏi mòn mong hừng đông, con ngóng trông Ngài.</a:t>
            </a:r>
            <a:endParaRPr lang="en-US" sz="5400">
              <a:solidFill>
                <a:schemeClr val="bg1"/>
              </a:solidFill>
            </a:endParaRPr>
          </a:p>
        </p:txBody>
      </p:sp>
    </p:spTree>
    <p:extLst>
      <p:ext uri="{BB962C8B-B14F-4D97-AF65-F5344CB8AC3E}">
        <p14:creationId xmlns:p14="http://schemas.microsoft.com/office/powerpoint/2010/main" val="3984876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509552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Cậy vào Chúa, Ít-ra-en nào vì Chúa ban rộng rãi ơn giải thoát ta. Luôn xót thương trọn niềm, cho thần dân xa thoát tội tình.</a:t>
            </a:r>
            <a:endParaRPr lang="en-US" sz="5400">
              <a:solidFill>
                <a:schemeClr val="bg1"/>
              </a:solidFill>
            </a:endParaRPr>
          </a:p>
        </p:txBody>
      </p:sp>
    </p:spTree>
    <p:extLst>
      <p:ext uri="{BB962C8B-B14F-4D97-AF65-F5344CB8AC3E}">
        <p14:creationId xmlns:p14="http://schemas.microsoft.com/office/powerpoint/2010/main" val="2523678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747153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833793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915400" cy="1631216"/>
          </a:xfrm>
          <a:prstGeom prst="rect">
            <a:avLst/>
          </a:prstGeom>
          <a:noFill/>
        </p:spPr>
        <p:txBody>
          <a:bodyPr wrap="squar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200" dirty="0">
                <a:solidFill>
                  <a:srgbClr val="FFFF00"/>
                </a:solidFill>
              </a:rPr>
              <a:t>Bài trích thư thứ hai</a:t>
            </a:r>
            <a:r>
              <a:rPr lang="en-US" sz="3200" dirty="0">
                <a:solidFill>
                  <a:srgbClr val="FFFF00"/>
                </a:solidFill>
              </a:rPr>
              <a:t> </a:t>
            </a:r>
            <a:r>
              <a:rPr lang="vi-VN" sz="3200" dirty="0">
                <a:solidFill>
                  <a:srgbClr val="FFFF00"/>
                </a:solidFill>
              </a:rPr>
              <a:t>của thánh Phao-lô tông đồ</a:t>
            </a:r>
            <a:r>
              <a:rPr lang="en-US" sz="3200" dirty="0">
                <a:solidFill>
                  <a:srgbClr val="FFFF00"/>
                </a:solidFill>
              </a:rPr>
              <a:t> </a:t>
            </a:r>
          </a:p>
          <a:p>
            <a:r>
              <a:rPr lang="vi-VN" sz="3200" dirty="0">
                <a:solidFill>
                  <a:srgbClr val="FFFF00"/>
                </a:solidFill>
              </a:rPr>
              <a:t>gửi tín hữu Cô-rin-tô.</a:t>
            </a:r>
            <a:endParaRPr lang="en-US" sz="3200" dirty="0">
              <a:solidFill>
                <a:srgbClr val="FFFF00"/>
              </a:solidFill>
            </a:endParaRPr>
          </a:p>
        </p:txBody>
      </p:sp>
      <p:sp>
        <p:nvSpPr>
          <p:cNvPr id="7" name="TextBox 6"/>
          <p:cNvSpPr txBox="1"/>
          <p:nvPr/>
        </p:nvSpPr>
        <p:spPr>
          <a:xfrm>
            <a:off x="304798" y="3562350"/>
            <a:ext cx="8103500" cy="707886"/>
          </a:xfrm>
          <a:prstGeom prst="rect">
            <a:avLst/>
          </a:prstGeom>
          <a:noFill/>
        </p:spPr>
        <p:txBody>
          <a:bodyPr wrap="none" rtlCol="0">
            <a:spAutoFit/>
          </a:bodyPr>
          <a:lstStyle/>
          <a:p>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tin, </a:t>
            </a:r>
            <a:r>
              <a:rPr lang="en-US" sz="4000" dirty="0" err="1">
                <a:solidFill>
                  <a:srgbClr val="FFFF00"/>
                </a:solidFill>
              </a:rPr>
              <a:t>nên</a:t>
            </a:r>
            <a:r>
              <a:rPr lang="en-US" sz="4000" dirty="0">
                <a:solidFill>
                  <a:srgbClr val="FFFF00"/>
                </a:solidFill>
              </a:rPr>
              <a:t> </a:t>
            </a:r>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a:t>
            </a:r>
            <a:r>
              <a:rPr lang="en-US" sz="4000" dirty="0" err="1">
                <a:solidFill>
                  <a:srgbClr val="FFFF00"/>
                </a:solidFill>
              </a:rPr>
              <a:t>mới</a:t>
            </a:r>
            <a:r>
              <a:rPr lang="en-US" sz="4000" dirty="0">
                <a:solidFill>
                  <a:srgbClr val="FFFF00"/>
                </a:solidFill>
              </a:rPr>
              <a:t> </a:t>
            </a:r>
            <a:r>
              <a:rPr lang="en-US" sz="4000" dirty="0" err="1">
                <a:solidFill>
                  <a:srgbClr val="FFFF00"/>
                </a:solidFill>
              </a:rPr>
              <a:t>nói</a:t>
            </a:r>
            <a:r>
              <a:rPr lang="en-US" sz="4000" dirty="0">
                <a:solidFill>
                  <a:srgbClr val="FFFF00"/>
                </a:solidFill>
              </a:rPr>
              <a:t>.</a:t>
            </a:r>
          </a:p>
        </p:txBody>
      </p:sp>
    </p:spTree>
    <p:extLst>
      <p:ext uri="{BB962C8B-B14F-4D97-AF65-F5344CB8AC3E}">
        <p14:creationId xmlns:p14="http://schemas.microsoft.com/office/powerpoint/2010/main" val="3493787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137770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408661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9144" y="57150"/>
            <a:ext cx="3572256" cy="5170646"/>
          </a:xfrm>
          <a:prstGeom prst="rect">
            <a:avLst/>
          </a:prstGeom>
        </p:spPr>
        <p:txBody>
          <a:bodyPr wrap="square">
            <a:spAutoFit/>
          </a:bodyPr>
          <a:lstStyle/>
          <a:p>
            <a:pPr algn="just"/>
            <a:r>
              <a:rPr lang="vi-VN" sz="3000" dirty="0">
                <a:solidFill>
                  <a:prstClr val="white"/>
                </a:solidFill>
              </a:rPr>
              <a:t>Anh chị em thân mến, Thiên Chúa là Cha giàu lòng thương xót, lúc nào người cũng yêu thương và muốn cho mọi người được sống hạnh phúc. Chúng ta cùng cảm tạ Chúa và dâng lời cầu xin.</a:t>
            </a:r>
            <a:endParaRPr lang="en-US" sz="3000" dirty="0">
              <a:solidFill>
                <a:prstClr val="white"/>
              </a:solidFill>
            </a:endParaRPr>
          </a:p>
        </p:txBody>
      </p:sp>
    </p:spTree>
    <p:extLst>
      <p:ext uri="{BB962C8B-B14F-4D97-AF65-F5344CB8AC3E}">
        <p14:creationId xmlns:p14="http://schemas.microsoft.com/office/powerpoint/2010/main" val="8285647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86200" y="2570911"/>
            <a:ext cx="5105400" cy="1323439"/>
          </a:xfrm>
          <a:prstGeom prst="rect">
            <a:avLst/>
          </a:prstGeom>
        </p:spPr>
        <p:txBody>
          <a:bodyPr wrap="square">
            <a:spAutoFit/>
          </a:bodyPr>
          <a:lstStyle/>
          <a:p>
            <a:pPr algn="ctr"/>
            <a:r>
              <a:rPr lang="en-US" sz="4000" dirty="0" err="1">
                <a:solidFill>
                  <a:srgbClr val="FFFF00"/>
                </a:solidFill>
              </a:rPr>
              <a:t>Dâng</a:t>
            </a:r>
            <a:r>
              <a:rPr lang="en-US" sz="4000" dirty="0">
                <a:solidFill>
                  <a:srgbClr val="FFFF00"/>
                </a:solidFill>
              </a:rPr>
              <a:t> </a:t>
            </a:r>
            <a:r>
              <a:rPr lang="en-US" sz="4000" dirty="0" err="1">
                <a:solidFill>
                  <a:srgbClr val="FFFF00"/>
                </a:solidFill>
              </a:rPr>
              <a:t>Tâm</a:t>
            </a:r>
            <a:r>
              <a:rPr lang="en-US" sz="4000" dirty="0">
                <a:solidFill>
                  <a:srgbClr val="FFFF00"/>
                </a:solidFill>
              </a:rPr>
              <a:t> </a:t>
            </a:r>
            <a:r>
              <a:rPr lang="en-US" sz="4000" dirty="0" err="1">
                <a:solidFill>
                  <a:srgbClr val="FFFF00"/>
                </a:solidFill>
              </a:rPr>
              <a:t>Tình</a:t>
            </a:r>
            <a:r>
              <a:rPr lang="en-US" sz="4000" dirty="0">
                <a:solidFill>
                  <a:srgbClr val="FFFF00"/>
                </a:solidFill>
              </a:rPr>
              <a:t> Đ</a:t>
            </a:r>
            <a:r>
              <a:rPr lang="vi-VN" sz="4000" dirty="0">
                <a:solidFill>
                  <a:srgbClr val="FFFF00"/>
                </a:solidFill>
              </a:rPr>
              <a:t>ơ</a:t>
            </a:r>
            <a:r>
              <a:rPr lang="en-US" sz="4000" dirty="0">
                <a:solidFill>
                  <a:srgbClr val="FFFF00"/>
                </a:solidFill>
              </a:rPr>
              <a:t>n S</a:t>
            </a:r>
            <a:r>
              <a:rPr lang="vi-VN" sz="4000" dirty="0">
                <a:solidFill>
                  <a:srgbClr val="FFFF00"/>
                </a:solidFill>
              </a:rPr>
              <a:t>ơ</a:t>
            </a:r>
            <a:r>
              <a:rPr lang="en-US" sz="4000" dirty="0">
                <a:solidFill>
                  <a:srgbClr val="FFFF00"/>
                </a:solidFill>
              </a:rPr>
              <a:t/>
            </a:r>
            <a:br>
              <a:rPr lang="en-US" sz="4000" dirty="0">
                <a:solidFill>
                  <a:srgbClr val="FFFF00"/>
                </a:solidFill>
              </a:rPr>
            </a:br>
            <a:r>
              <a:rPr lang="en-US" sz="4000" i="1" dirty="0" err="1">
                <a:solidFill>
                  <a:schemeClr val="bg1"/>
                </a:solidFill>
              </a:rPr>
              <a:t>Vị</a:t>
            </a:r>
            <a:r>
              <a:rPr lang="en-US" sz="4000" i="1" dirty="0">
                <a:solidFill>
                  <a:schemeClr val="bg1"/>
                </a:solidFill>
              </a:rPr>
              <a:t> </a:t>
            </a:r>
            <a:r>
              <a:rPr lang="en-US" sz="4000" i="1" dirty="0" err="1">
                <a:solidFill>
                  <a:schemeClr val="bg1"/>
                </a:solidFill>
              </a:rPr>
              <a:t>Thiên</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Tk1:</a:t>
            </a:r>
            <a:r>
              <a:rPr lang="en-US" sz="6000" b="0" dirty="0">
                <a:solidFill>
                  <a:schemeClr val="bg1"/>
                </a:solidFill>
                <a:effectLst/>
              </a:rPr>
              <a:t> </a:t>
            </a:r>
            <a:r>
              <a:rPr lang="vi-VN" sz="6000" b="0" dirty="0">
                <a:solidFill>
                  <a:schemeClr val="bg1"/>
                </a:solidFill>
                <a:effectLst/>
              </a:rPr>
              <a:t>Dâng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nhan</a:t>
            </a:r>
            <a:r>
              <a:rPr lang="en-US" sz="6000" b="0" dirty="0">
                <a:solidFill>
                  <a:schemeClr val="bg1"/>
                </a:solidFill>
                <a:effectLst/>
              </a:rPr>
              <a:t> </a:t>
            </a:r>
            <a:r>
              <a:rPr lang="en-US" sz="6000" b="0" dirty="0" err="1">
                <a:solidFill>
                  <a:schemeClr val="bg1"/>
                </a:solidFill>
                <a:effectLst/>
              </a:rPr>
              <a:t>Thiên</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t</a:t>
            </a:r>
            <a:r>
              <a:rPr lang="en-US" sz="6000" dirty="0" err="1">
                <a:solidFill>
                  <a:schemeClr val="bg1"/>
                </a:solidFill>
              </a:rPr>
              <a:t>ừ</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lúa</a:t>
            </a:r>
            <a:r>
              <a:rPr lang="en-US" sz="6000" dirty="0">
                <a:solidFill>
                  <a:schemeClr val="bg1"/>
                </a:solidFill>
              </a:rPr>
              <a:t> </a:t>
            </a:r>
            <a:r>
              <a:rPr lang="en-US" sz="6000" dirty="0" err="1">
                <a:solidFill>
                  <a:schemeClr val="bg1"/>
                </a:solidFill>
              </a:rPr>
              <a:t>thu</a:t>
            </a:r>
            <a:r>
              <a:rPr lang="en-US" sz="6000" dirty="0">
                <a:solidFill>
                  <a:schemeClr val="bg1"/>
                </a:solidFill>
              </a:rPr>
              <a:t> </a:t>
            </a:r>
            <a:r>
              <a:rPr lang="en-US" sz="6000" dirty="0" err="1">
                <a:solidFill>
                  <a:schemeClr val="bg1"/>
                </a:solidFill>
              </a:rPr>
              <a:t>đã</a:t>
            </a:r>
            <a:r>
              <a:rPr lang="en-US" sz="6000" dirty="0">
                <a:solidFill>
                  <a:schemeClr val="bg1"/>
                </a:solidFill>
              </a:rPr>
              <a:t> chin </a:t>
            </a:r>
            <a:r>
              <a:rPr lang="en-US" sz="6000" dirty="0" err="1">
                <a:solidFill>
                  <a:schemeClr val="bg1"/>
                </a:solidFill>
              </a:rPr>
              <a:t>vàng</a:t>
            </a:r>
            <a:r>
              <a:rPr lang="en-US" sz="6000" dirty="0">
                <a:solidFill>
                  <a:schemeClr val="bg1"/>
                </a:solidFill>
              </a:rPr>
              <a:t>. Do </a:t>
            </a:r>
            <a:r>
              <a:rPr lang="en-US" sz="6000" dirty="0" err="1">
                <a:solidFill>
                  <a:schemeClr val="bg1"/>
                </a:solidFill>
              </a:rPr>
              <a:t>bàn</a:t>
            </a:r>
            <a:r>
              <a:rPr lang="en-US" sz="6000" dirty="0">
                <a:solidFill>
                  <a:schemeClr val="bg1"/>
                </a:solidFill>
              </a:rPr>
              <a:t> </a:t>
            </a:r>
            <a:r>
              <a:rPr lang="en-US" sz="6000" dirty="0" err="1">
                <a:solidFill>
                  <a:schemeClr val="bg1"/>
                </a:solidFill>
              </a:rPr>
              <a:t>tay</a:t>
            </a:r>
            <a:r>
              <a:rPr lang="en-US" sz="6000" dirty="0">
                <a:solidFill>
                  <a:schemeClr val="bg1"/>
                </a:solidFill>
              </a:rPr>
              <a:t> lao </a:t>
            </a:r>
            <a:r>
              <a:rPr lang="en-US" sz="6000" dirty="0" err="1">
                <a:solidFill>
                  <a:schemeClr val="bg1"/>
                </a:solidFill>
              </a:rPr>
              <a:t>tác</a:t>
            </a:r>
            <a:r>
              <a:rPr lang="en-US" sz="6000" dirty="0">
                <a:solidFill>
                  <a:schemeClr val="bg1"/>
                </a:solidFill>
              </a:rPr>
              <a:t> </a:t>
            </a:r>
            <a:r>
              <a:rPr lang="en-US" sz="6000" dirty="0" err="1">
                <a:solidFill>
                  <a:schemeClr val="bg1"/>
                </a:solidFill>
              </a:rPr>
              <a:t>làm</a:t>
            </a:r>
            <a:r>
              <a:rPr lang="en-US" sz="6000" dirty="0">
                <a:solidFill>
                  <a:schemeClr val="bg1"/>
                </a:solidFill>
              </a:rPr>
              <a:t> ra </a:t>
            </a:r>
            <a:r>
              <a:rPr lang="en-US" sz="6000" dirty="0" err="1">
                <a:solidFill>
                  <a:schemeClr val="bg1"/>
                </a:solidFill>
              </a:rPr>
              <a:t>kết</a:t>
            </a:r>
            <a:r>
              <a:rPr lang="en-US" sz="6000" dirty="0">
                <a:solidFill>
                  <a:schemeClr val="bg1"/>
                </a:solidFill>
              </a:rPr>
              <a:t> </a:t>
            </a:r>
            <a:r>
              <a:rPr lang="en-US" sz="6000" dirty="0" err="1">
                <a:solidFill>
                  <a:schemeClr val="bg1"/>
                </a:solidFill>
              </a:rPr>
              <a:t>nên</a:t>
            </a:r>
            <a:r>
              <a:rPr lang="en-US" sz="6000" dirty="0">
                <a:solidFill>
                  <a:schemeClr val="bg1"/>
                </a:solidFill>
              </a:rPr>
              <a:t> </a:t>
            </a:r>
            <a:r>
              <a:rPr lang="en-US" sz="6000" dirty="0" err="1">
                <a:solidFill>
                  <a:schemeClr val="bg1"/>
                </a:solidFill>
              </a:rPr>
              <a:t>thành</a:t>
            </a:r>
            <a:r>
              <a:rPr lang="en-US" sz="6000" dirty="0">
                <a:solidFill>
                  <a:schemeClr val="bg1"/>
                </a:solidFill>
              </a:rPr>
              <a:t> </a:t>
            </a:r>
            <a:r>
              <a:rPr lang="en-US" sz="6000" dirty="0" err="1">
                <a:solidFill>
                  <a:schemeClr val="bg1"/>
                </a:solidFill>
              </a:rPr>
              <a:t>bánh</a:t>
            </a:r>
            <a:r>
              <a:rPr lang="en-US" sz="6000" dirty="0">
                <a:solidFill>
                  <a:schemeClr val="bg1"/>
                </a:solidFill>
              </a:rPr>
              <a:t> </a:t>
            </a:r>
            <a:r>
              <a:rPr lang="en-US" sz="6000" dirty="0" err="1">
                <a:solidFill>
                  <a:schemeClr val="bg1"/>
                </a:solidFill>
              </a:rPr>
              <a:t>th</a:t>
            </a:r>
            <a:r>
              <a:rPr lang="vi-VN" sz="6000" dirty="0">
                <a:solidFill>
                  <a:schemeClr val="bg1"/>
                </a:solidFill>
              </a:rPr>
              <a:t>ơ</a:t>
            </a:r>
            <a:r>
              <a:rPr lang="en-US" sz="6000" dirty="0">
                <a:solidFill>
                  <a:schemeClr val="bg1"/>
                </a:solidFill>
              </a:rPr>
              <a:t>m</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en-US" b="0" dirty="0" err="1">
                <a:solidFill>
                  <a:schemeClr val="bg1"/>
                </a:solidFill>
                <a:effectLst/>
              </a:rPr>
              <a:t>Kính</a:t>
            </a:r>
            <a:r>
              <a:rPr lang="en-US" b="0" dirty="0">
                <a:solidFill>
                  <a:schemeClr val="bg1"/>
                </a:solidFill>
                <a:effectLst/>
              </a:rPr>
              <a:t> </a:t>
            </a:r>
            <a:r>
              <a:rPr lang="en-US" b="0" dirty="0" err="1">
                <a:solidFill>
                  <a:schemeClr val="bg1"/>
                </a:solidFill>
                <a:effectLst/>
              </a:rPr>
              <a:t>tiến</a:t>
            </a:r>
            <a:r>
              <a:rPr lang="en-US" b="0" dirty="0">
                <a:solidFill>
                  <a:schemeClr val="bg1"/>
                </a:solidFill>
                <a:effectLst/>
              </a:rPr>
              <a:t> </a:t>
            </a:r>
            <a:r>
              <a:rPr lang="en-US" b="0" dirty="0" err="1">
                <a:solidFill>
                  <a:schemeClr val="bg1"/>
                </a:solidFill>
                <a:effectLst/>
              </a:rPr>
              <a:t>lên</a:t>
            </a:r>
            <a:r>
              <a:rPr lang="en-US" b="0" dirty="0">
                <a:solidFill>
                  <a:schemeClr val="bg1"/>
                </a:solidFill>
                <a:effectLst/>
              </a:rPr>
              <a:t> </a:t>
            </a:r>
            <a:r>
              <a:rPr lang="en-US" b="0" dirty="0" err="1">
                <a:solidFill>
                  <a:schemeClr val="bg1"/>
                </a:solidFill>
                <a:effectLst/>
              </a:rPr>
              <a:t>Ngài</a:t>
            </a:r>
            <a:r>
              <a:rPr lang="en-US" b="0" dirty="0">
                <a:solidFill>
                  <a:schemeClr val="bg1"/>
                </a:solidFill>
                <a:effectLst/>
              </a:rPr>
              <a:t> </a:t>
            </a: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dâng</a:t>
            </a:r>
            <a:r>
              <a:rPr lang="en-US" b="0" dirty="0">
                <a:solidFill>
                  <a:schemeClr val="bg1"/>
                </a:solidFill>
                <a:effectLst/>
              </a:rPr>
              <a:t> </a:t>
            </a:r>
            <a:r>
              <a:rPr lang="en-US" b="0" dirty="0" err="1">
                <a:solidFill>
                  <a:schemeClr val="bg1"/>
                </a:solidFill>
                <a:effectLst/>
              </a:rPr>
              <a:t>để</a:t>
            </a:r>
            <a:r>
              <a:rPr lang="en-US" b="0" dirty="0">
                <a:solidFill>
                  <a:schemeClr val="bg1"/>
                </a:solidFill>
                <a:effectLst/>
              </a:rPr>
              <a:t> </a:t>
            </a:r>
            <a:r>
              <a:rPr lang="en-US" b="0" dirty="0" err="1">
                <a:solidFill>
                  <a:schemeClr val="bg1"/>
                </a:solidFill>
                <a:effectLst/>
              </a:rPr>
              <a:t>hiến</a:t>
            </a:r>
            <a:r>
              <a:rPr lang="en-US" b="0" dirty="0">
                <a:solidFill>
                  <a:schemeClr val="bg1"/>
                </a:solidFill>
                <a:effectLst/>
              </a:rPr>
              <a:t> </a:t>
            </a:r>
            <a:r>
              <a:rPr lang="en-US" b="0" dirty="0" err="1">
                <a:solidFill>
                  <a:schemeClr val="bg1"/>
                </a:solidFill>
                <a:effectLst/>
              </a:rPr>
              <a:t>tế</a:t>
            </a:r>
            <a:r>
              <a:rPr lang="en-US" b="0" dirty="0">
                <a:solidFill>
                  <a:schemeClr val="bg1"/>
                </a:solidFill>
                <a:effectLst/>
              </a:rPr>
              <a:t> </a:t>
            </a:r>
            <a:r>
              <a:rPr lang="en-US" b="0" dirty="0" err="1">
                <a:solidFill>
                  <a:schemeClr val="bg1"/>
                </a:solidFill>
                <a:effectLst/>
              </a:rPr>
              <a:t>v</a:t>
            </a:r>
            <a:r>
              <a:rPr lang="en-US" dirty="0" err="1">
                <a:solidFill>
                  <a:schemeClr val="bg1"/>
                </a:solidFill>
              </a:rPr>
              <a:t>ới</a:t>
            </a:r>
            <a:r>
              <a:rPr lang="en-US" dirty="0">
                <a:solidFill>
                  <a:schemeClr val="bg1"/>
                </a:solidFill>
              </a:rPr>
              <a:t> Con </a:t>
            </a:r>
            <a:r>
              <a:rPr lang="en-US" dirty="0" err="1">
                <a:solidFill>
                  <a:schemeClr val="bg1"/>
                </a:solidFill>
              </a:rPr>
              <a:t>Một</a:t>
            </a:r>
            <a:r>
              <a:rPr lang="en-US" dirty="0">
                <a:solidFill>
                  <a:schemeClr val="bg1"/>
                </a:solidFill>
              </a:rPr>
              <a:t> Cha, </a:t>
            </a:r>
            <a:r>
              <a:rPr lang="en-US" dirty="0" err="1">
                <a:solidFill>
                  <a:schemeClr val="bg1"/>
                </a:solidFill>
              </a:rPr>
              <a:t>nh</a:t>
            </a:r>
            <a:r>
              <a:rPr lang="vi-VN" dirty="0">
                <a:solidFill>
                  <a:schemeClr val="bg1"/>
                </a:solidFill>
              </a:rPr>
              <a:t>ư</a:t>
            </a:r>
            <a:r>
              <a:rPr lang="en-US" dirty="0">
                <a:solidFill>
                  <a:schemeClr val="bg1"/>
                </a:solidFill>
              </a:rPr>
              <a:t> x</a:t>
            </a:r>
            <a:r>
              <a:rPr lang="vi-VN" dirty="0">
                <a:solidFill>
                  <a:schemeClr val="bg1"/>
                </a:solidFill>
              </a:rPr>
              <a:t>ư</a:t>
            </a:r>
            <a:r>
              <a:rPr lang="en-US" dirty="0">
                <a:solidFill>
                  <a:schemeClr val="bg1"/>
                </a:solidFill>
              </a:rPr>
              <a:t>a Ng</a:t>
            </a:r>
            <a:r>
              <a:rPr lang="vi-VN" dirty="0">
                <a:solidFill>
                  <a:schemeClr val="bg1"/>
                </a:solidFill>
              </a:rPr>
              <a:t>ư</a:t>
            </a:r>
            <a:r>
              <a:rPr lang="en-US" dirty="0" err="1">
                <a:solidFill>
                  <a:schemeClr val="bg1"/>
                </a:solidFill>
              </a:rPr>
              <a:t>ời</a:t>
            </a:r>
            <a:r>
              <a:rPr lang="en-US" dirty="0">
                <a:solidFill>
                  <a:schemeClr val="bg1"/>
                </a:solidFill>
              </a:rPr>
              <a:t> </a:t>
            </a:r>
            <a:r>
              <a:rPr lang="en-US" dirty="0" err="1">
                <a:solidFill>
                  <a:schemeClr val="bg1"/>
                </a:solidFill>
              </a:rPr>
              <a:t>đã</a:t>
            </a:r>
            <a:r>
              <a:rPr lang="en-US" dirty="0">
                <a:solidFill>
                  <a:schemeClr val="bg1"/>
                </a:solidFill>
              </a:rPr>
              <a:t> </a:t>
            </a:r>
            <a:r>
              <a:rPr lang="en-US" dirty="0" err="1">
                <a:solidFill>
                  <a:schemeClr val="bg1"/>
                </a:solidFill>
              </a:rPr>
              <a:t>phó</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làm</a:t>
            </a:r>
            <a:r>
              <a:rPr lang="en-US" dirty="0">
                <a:solidFill>
                  <a:schemeClr val="bg1"/>
                </a:solidFill>
              </a:rPr>
              <a:t> </a:t>
            </a:r>
            <a:r>
              <a:rPr lang="en-US" dirty="0" err="1">
                <a:solidFill>
                  <a:schemeClr val="bg1"/>
                </a:solidFill>
              </a:rPr>
              <a:t>Thần</a:t>
            </a:r>
            <a:r>
              <a:rPr lang="en-US" dirty="0">
                <a:solidFill>
                  <a:schemeClr val="bg1"/>
                </a:solidFill>
              </a:rPr>
              <a:t> L</a:t>
            </a:r>
            <a:r>
              <a:rPr lang="vi-VN" dirty="0">
                <a:solidFill>
                  <a:schemeClr val="bg1"/>
                </a:solidFill>
              </a:rPr>
              <a:t>ư</a:t>
            </a:r>
            <a:r>
              <a:rPr lang="en-US" dirty="0" err="1">
                <a:solidFill>
                  <a:schemeClr val="bg1"/>
                </a:solidFill>
              </a:rPr>
              <a:t>ơng</a:t>
            </a:r>
            <a:r>
              <a:rPr lang="en-US" dirty="0">
                <a:solidFill>
                  <a:schemeClr val="bg1"/>
                </a:solidFill>
              </a:rPr>
              <a:t> </a:t>
            </a:r>
            <a:r>
              <a:rPr lang="en-US" dirty="0" err="1">
                <a:solidFill>
                  <a:schemeClr val="bg1"/>
                </a:solidFill>
              </a:rPr>
              <a:t>nuôi</a:t>
            </a:r>
            <a:r>
              <a:rPr lang="en-US" dirty="0">
                <a:solidFill>
                  <a:schemeClr val="bg1"/>
                </a:solidFill>
              </a:rPr>
              <a:t> d</a:t>
            </a:r>
            <a:r>
              <a:rPr lang="vi-VN" dirty="0">
                <a:solidFill>
                  <a:schemeClr val="bg1"/>
                </a:solidFill>
              </a:rPr>
              <a:t>ư</a:t>
            </a:r>
            <a:r>
              <a:rPr lang="en-US" dirty="0" err="1">
                <a:solidFill>
                  <a:schemeClr val="bg1"/>
                </a:solidFill>
              </a:rPr>
              <a:t>ỡng</a:t>
            </a:r>
            <a:r>
              <a:rPr lang="en-US" dirty="0">
                <a:solidFill>
                  <a:schemeClr val="bg1"/>
                </a:solidFill>
              </a:rPr>
              <a:t> </a:t>
            </a:r>
            <a:r>
              <a:rPr lang="en-US" dirty="0" err="1">
                <a:solidFill>
                  <a:schemeClr val="bg1"/>
                </a:solidFill>
              </a:rPr>
              <a:t>toàn</a:t>
            </a:r>
            <a:r>
              <a:rPr lang="en-US" dirty="0">
                <a:solidFill>
                  <a:schemeClr val="bg1"/>
                </a:solidFill>
              </a:rPr>
              <a:t> </a:t>
            </a:r>
            <a:r>
              <a:rPr lang="en-US" dirty="0" err="1">
                <a:solidFill>
                  <a:schemeClr val="bg1"/>
                </a:solidFill>
              </a:rPr>
              <a:t>dân</a:t>
            </a:r>
            <a:r>
              <a:rPr lang="en-US" dirty="0">
                <a:solidFill>
                  <a:schemeClr val="bg1"/>
                </a:solidFill>
              </a:rPr>
              <a:t>. Xin Cha </a:t>
            </a:r>
            <a:r>
              <a:rPr lang="en-US" dirty="0" err="1">
                <a:solidFill>
                  <a:schemeClr val="bg1"/>
                </a:solidFill>
              </a:rPr>
              <a:t>th</a:t>
            </a:r>
            <a:r>
              <a:rPr lang="vi-VN" dirty="0">
                <a:solidFill>
                  <a:schemeClr val="bg1"/>
                </a:solidFill>
              </a:rPr>
              <a:t>ư</a:t>
            </a:r>
            <a:r>
              <a:rPr lang="en-US" dirty="0" err="1">
                <a:solidFill>
                  <a:schemeClr val="bg1"/>
                </a:solidFill>
              </a:rPr>
              <a:t>ơng</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những</a:t>
            </a:r>
            <a:r>
              <a:rPr lang="en-US" dirty="0">
                <a:solidFill>
                  <a:schemeClr val="bg1"/>
                </a:solidFill>
              </a:rPr>
              <a:t> </a:t>
            </a:r>
            <a:r>
              <a:rPr lang="en-US" dirty="0" err="1">
                <a:solidFill>
                  <a:schemeClr val="bg1"/>
                </a:solidFill>
              </a:rPr>
              <a:t>vui</a:t>
            </a:r>
            <a:r>
              <a:rPr lang="en-US" dirty="0">
                <a:solidFill>
                  <a:schemeClr val="bg1"/>
                </a:solidFill>
              </a:rPr>
              <a:t> </a:t>
            </a:r>
            <a:r>
              <a:rPr lang="en-US" dirty="0" err="1">
                <a:solidFill>
                  <a:schemeClr val="bg1"/>
                </a:solidFill>
              </a:rPr>
              <a:t>buồn</a:t>
            </a:r>
            <a:r>
              <a:rPr lang="en-US" dirty="0">
                <a:solidFill>
                  <a:schemeClr val="bg1"/>
                </a:solidFill>
              </a:rPr>
              <a:t> </a:t>
            </a:r>
            <a:r>
              <a:rPr lang="vi-VN" dirty="0">
                <a:solidFill>
                  <a:schemeClr val="bg1"/>
                </a:solidFill>
              </a:rPr>
              <a:t>ư</a:t>
            </a:r>
            <a:r>
              <a:rPr lang="en-US" dirty="0" err="1">
                <a:solidFill>
                  <a:schemeClr val="bg1"/>
                </a:solidFill>
              </a:rPr>
              <a:t>ớc</a:t>
            </a:r>
            <a:r>
              <a:rPr lang="en-US" dirty="0">
                <a:solidFill>
                  <a:schemeClr val="bg1"/>
                </a:solidFill>
              </a:rPr>
              <a:t> </a:t>
            </a:r>
            <a:r>
              <a:rPr lang="en-US" dirty="0" err="1">
                <a:solidFill>
                  <a:schemeClr val="bg1"/>
                </a:solidFill>
              </a:rPr>
              <a:t>mong</a:t>
            </a:r>
            <a:r>
              <a:rPr lang="en-US" dirty="0">
                <a:solidFill>
                  <a:schemeClr val="bg1"/>
                </a:solidFill>
              </a:rPr>
              <a:t> </a:t>
            </a:r>
            <a:r>
              <a:rPr lang="en-US" dirty="0" err="1">
                <a:solidFill>
                  <a:schemeClr val="bg1"/>
                </a:solidFill>
              </a:rPr>
              <a:t>ngày</a:t>
            </a:r>
            <a:r>
              <a:rPr lang="en-US" dirty="0">
                <a:solidFill>
                  <a:schemeClr val="bg1"/>
                </a:solidFill>
              </a:rPr>
              <a:t> </a:t>
            </a:r>
            <a:r>
              <a:rPr lang="en-US" dirty="0" err="1">
                <a:solidFill>
                  <a:schemeClr val="bg1"/>
                </a:solidFill>
              </a:rPr>
              <a:t>tháng</a:t>
            </a:r>
            <a:r>
              <a:rPr lang="en-US" dirty="0">
                <a:solidFill>
                  <a:schemeClr val="bg1"/>
                </a:solidFill>
              </a:rPr>
              <a:t> qua, </a:t>
            </a:r>
            <a:r>
              <a:rPr lang="en-US" dirty="0" err="1">
                <a:solidFill>
                  <a:schemeClr val="bg1"/>
                </a:solidFill>
              </a:rPr>
              <a:t>th</a:t>
            </a:r>
            <a:r>
              <a:rPr lang="vi-VN" dirty="0">
                <a:solidFill>
                  <a:schemeClr val="bg1"/>
                </a:solidFill>
              </a:rPr>
              <a:t>ư</a:t>
            </a:r>
            <a:r>
              <a:rPr lang="en-US" dirty="0" err="1">
                <a:solidFill>
                  <a:schemeClr val="bg1"/>
                </a:solidFill>
              </a:rPr>
              <a:t>ơng</a:t>
            </a:r>
            <a:r>
              <a:rPr lang="en-US" dirty="0">
                <a:solidFill>
                  <a:schemeClr val="bg1"/>
                </a:solidFill>
              </a:rPr>
              <a:t> ban </a:t>
            </a:r>
            <a:r>
              <a:rPr lang="en-US" dirty="0" err="1">
                <a:solidFill>
                  <a:schemeClr val="bg1"/>
                </a:solidFill>
              </a:rPr>
              <a:t>phúc</a:t>
            </a:r>
            <a:r>
              <a:rPr lang="en-US" dirty="0">
                <a:solidFill>
                  <a:schemeClr val="bg1"/>
                </a:solidFill>
              </a:rPr>
              <a:t> </a:t>
            </a:r>
            <a:r>
              <a:rPr lang="en-US" dirty="0" err="1">
                <a:solidFill>
                  <a:schemeClr val="bg1"/>
                </a:solidFill>
              </a:rPr>
              <a:t>thiêng</a:t>
            </a:r>
            <a:r>
              <a:rPr lang="en-US" dirty="0">
                <a:solidFill>
                  <a:schemeClr val="bg1"/>
                </a:solidFill>
              </a:rPr>
              <a:t> d</a:t>
            </a:r>
            <a:r>
              <a:rPr lang="vi-VN" dirty="0">
                <a:solidFill>
                  <a:schemeClr val="bg1"/>
                </a:solidFill>
              </a:rPr>
              <a:t>ư</a:t>
            </a:r>
            <a:r>
              <a:rPr lang="en-US" dirty="0">
                <a:solidFill>
                  <a:schemeClr val="bg1"/>
                </a:solidFill>
              </a:rPr>
              <a:t> </a:t>
            </a:r>
            <a:r>
              <a:rPr lang="en-US" dirty="0" err="1">
                <a:solidFill>
                  <a:schemeClr val="bg1"/>
                </a:solidFill>
              </a:rPr>
              <a:t>tràn</a:t>
            </a:r>
            <a:r>
              <a:rPr lang="en-US" dirty="0">
                <a:solidFill>
                  <a:schemeClr val="bg1"/>
                </a:solidFill>
              </a:rPr>
              <a:t> </a:t>
            </a:r>
            <a:r>
              <a:rPr lang="en-US" dirty="0" err="1">
                <a:solidFill>
                  <a:schemeClr val="bg1"/>
                </a:solidFill>
              </a:rPr>
              <a:t>để</a:t>
            </a:r>
            <a:r>
              <a:rPr lang="en-US" dirty="0">
                <a:solidFill>
                  <a:schemeClr val="bg1"/>
                </a:solidFill>
              </a:rPr>
              <a:t> </a:t>
            </a:r>
            <a:r>
              <a:rPr lang="en-US" dirty="0" err="1">
                <a:solidFill>
                  <a:schemeClr val="bg1"/>
                </a:solidFill>
              </a:rPr>
              <a:t>muôn</a:t>
            </a:r>
            <a:r>
              <a:rPr lang="en-US" dirty="0">
                <a:solidFill>
                  <a:schemeClr val="bg1"/>
                </a:solidFill>
              </a:rPr>
              <a:t> ng</a:t>
            </a:r>
            <a:r>
              <a:rPr lang="vi-VN" dirty="0">
                <a:solidFill>
                  <a:schemeClr val="bg1"/>
                </a:solidFill>
              </a:rPr>
              <a:t>ư</a:t>
            </a:r>
            <a:r>
              <a:rPr lang="en-US" dirty="0" err="1">
                <a:solidFill>
                  <a:schemeClr val="bg1"/>
                </a:solidFill>
              </a:rPr>
              <a:t>ời</a:t>
            </a:r>
            <a:r>
              <a:rPr lang="en-US" dirty="0">
                <a:solidFill>
                  <a:schemeClr val="bg1"/>
                </a:solidFill>
              </a:rPr>
              <a:t> </a:t>
            </a:r>
            <a:r>
              <a:rPr lang="en-US" dirty="0" err="1">
                <a:solidFill>
                  <a:schemeClr val="bg1"/>
                </a:solidFill>
              </a:rPr>
              <a:t>sống</a:t>
            </a:r>
            <a:r>
              <a:rPr lang="en-US" dirty="0">
                <a:solidFill>
                  <a:schemeClr val="bg1"/>
                </a:solidFill>
              </a:rPr>
              <a:t> </a:t>
            </a:r>
            <a:r>
              <a:rPr lang="en-US" dirty="0" err="1">
                <a:solidFill>
                  <a:schemeClr val="bg1"/>
                </a:solidFill>
              </a:rPr>
              <a:t>trong</a:t>
            </a:r>
            <a:r>
              <a:rPr lang="en-US" dirty="0">
                <a:solidFill>
                  <a:schemeClr val="bg1"/>
                </a:solidFill>
              </a:rPr>
              <a:t> an </a:t>
            </a:r>
            <a:r>
              <a:rPr lang="en-US" dirty="0" err="1">
                <a:solidFill>
                  <a:schemeClr val="bg1"/>
                </a:solidFill>
              </a:rPr>
              <a:t>bình</a:t>
            </a:r>
            <a:r>
              <a:rPr lang="en-US" dirty="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Tk2:</a:t>
            </a:r>
            <a:r>
              <a:rPr lang="en-US" sz="6000" b="0" dirty="0">
                <a:solidFill>
                  <a:schemeClr val="bg1"/>
                </a:solidFill>
                <a:effectLst/>
              </a:rPr>
              <a:t> </a:t>
            </a:r>
            <a:r>
              <a:rPr lang="en-US" sz="6000" dirty="0" err="1">
                <a:solidFill>
                  <a:schemeClr val="bg1"/>
                </a:solidFill>
              </a:rPr>
              <a:t>Đây</a:t>
            </a:r>
            <a:r>
              <a:rPr lang="en-US" sz="6000" dirty="0">
                <a:solidFill>
                  <a:schemeClr val="bg1"/>
                </a:solidFill>
              </a:rPr>
              <a:t> </a:t>
            </a:r>
            <a:r>
              <a:rPr lang="en-US" sz="6000" dirty="0" err="1">
                <a:solidFill>
                  <a:schemeClr val="bg1"/>
                </a:solidFill>
              </a:rPr>
              <a:t>chùm</a:t>
            </a:r>
            <a:r>
              <a:rPr lang="en-US" sz="6000" dirty="0">
                <a:solidFill>
                  <a:schemeClr val="bg1"/>
                </a:solidFill>
              </a:rPr>
              <a:t> </a:t>
            </a:r>
            <a:r>
              <a:rPr lang="en-US" sz="6000" dirty="0" err="1">
                <a:solidFill>
                  <a:schemeClr val="bg1"/>
                </a:solidFill>
              </a:rPr>
              <a:t>nho</a:t>
            </a:r>
            <a:r>
              <a:rPr lang="en-US" sz="6000" dirty="0">
                <a:solidFill>
                  <a:schemeClr val="bg1"/>
                </a:solidFill>
              </a:rPr>
              <a:t> t</a:t>
            </a:r>
            <a:r>
              <a:rPr lang="vi-VN" sz="6000" dirty="0">
                <a:solidFill>
                  <a:schemeClr val="bg1"/>
                </a:solidFill>
              </a:rPr>
              <a:t>ư</a:t>
            </a:r>
            <a:r>
              <a:rPr lang="en-US" sz="6000" dirty="0" err="1">
                <a:solidFill>
                  <a:schemeClr val="bg1"/>
                </a:solidFill>
              </a:rPr>
              <a:t>ơi</a:t>
            </a:r>
            <a:r>
              <a:rPr lang="en-US" sz="6000" dirty="0">
                <a:solidFill>
                  <a:schemeClr val="bg1"/>
                </a:solidFill>
              </a:rPr>
              <a:t> </a:t>
            </a:r>
            <a:r>
              <a:rPr lang="en-US" sz="6000" dirty="0" err="1">
                <a:solidFill>
                  <a:schemeClr val="bg1"/>
                </a:solidFill>
              </a:rPr>
              <a:t>tốt</a:t>
            </a:r>
            <a:r>
              <a:rPr lang="en-US" sz="6000" dirty="0">
                <a:solidFill>
                  <a:schemeClr val="bg1"/>
                </a:solidFill>
              </a:rPr>
              <a:t> </a:t>
            </a:r>
            <a:r>
              <a:rPr lang="en-US" sz="6000" dirty="0" err="1">
                <a:solidFill>
                  <a:schemeClr val="bg1"/>
                </a:solidFill>
              </a:rPr>
              <a:t>nặng</a:t>
            </a:r>
            <a:r>
              <a:rPr lang="en-US" sz="6000" dirty="0">
                <a:solidFill>
                  <a:schemeClr val="bg1"/>
                </a:solidFill>
              </a:rPr>
              <a:t> </a:t>
            </a:r>
            <a:r>
              <a:rPr lang="en-US" sz="6000" dirty="0" err="1">
                <a:solidFill>
                  <a:schemeClr val="bg1"/>
                </a:solidFill>
              </a:rPr>
              <a:t>trĩu</a:t>
            </a:r>
            <a:r>
              <a:rPr lang="en-US" sz="6000" dirty="0">
                <a:solidFill>
                  <a:schemeClr val="bg1"/>
                </a:solidFill>
              </a:rPr>
              <a:t> </a:t>
            </a:r>
            <a:r>
              <a:rPr lang="en-US" sz="6000" dirty="0" err="1">
                <a:solidFill>
                  <a:schemeClr val="bg1"/>
                </a:solidFill>
              </a:rPr>
              <a:t>kính</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về</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trời</a:t>
            </a:r>
            <a:r>
              <a:rPr lang="en-US" sz="6000" dirty="0">
                <a:solidFill>
                  <a:schemeClr val="bg1"/>
                </a:solidFill>
              </a:rPr>
              <a:t>. Do </a:t>
            </a:r>
            <a:r>
              <a:rPr lang="en-US" sz="6000" dirty="0" err="1">
                <a:solidFill>
                  <a:schemeClr val="bg1"/>
                </a:solidFill>
              </a:rPr>
              <a:t>bàn</a:t>
            </a:r>
            <a:r>
              <a:rPr lang="en-US" sz="6000" dirty="0">
                <a:solidFill>
                  <a:schemeClr val="bg1"/>
                </a:solidFill>
              </a:rPr>
              <a:t> </a:t>
            </a:r>
            <a:r>
              <a:rPr lang="en-US" sz="6000" dirty="0" err="1">
                <a:solidFill>
                  <a:schemeClr val="bg1"/>
                </a:solidFill>
              </a:rPr>
              <a:t>tay</a:t>
            </a:r>
            <a:r>
              <a:rPr lang="en-US" sz="6000" dirty="0">
                <a:solidFill>
                  <a:schemeClr val="bg1"/>
                </a:solidFill>
              </a:rPr>
              <a:t> </a:t>
            </a:r>
            <a:r>
              <a:rPr lang="en-US" sz="6000" dirty="0" err="1">
                <a:solidFill>
                  <a:schemeClr val="bg1"/>
                </a:solidFill>
              </a:rPr>
              <a:t>cần</a:t>
            </a:r>
            <a:r>
              <a:rPr lang="en-US" sz="6000" dirty="0">
                <a:solidFill>
                  <a:schemeClr val="bg1"/>
                </a:solidFill>
              </a:rPr>
              <a:t> lao </a:t>
            </a:r>
            <a:r>
              <a:rPr lang="en-US" sz="6000" dirty="0" err="1">
                <a:solidFill>
                  <a:schemeClr val="bg1"/>
                </a:solidFill>
              </a:rPr>
              <a:t>vun</a:t>
            </a:r>
            <a:r>
              <a:rPr lang="en-US" sz="6000" dirty="0">
                <a:solidFill>
                  <a:schemeClr val="bg1"/>
                </a:solidFill>
              </a:rPr>
              <a:t> t</a:t>
            </a:r>
            <a:r>
              <a:rPr lang="vi-VN" sz="6000" dirty="0">
                <a:solidFill>
                  <a:schemeClr val="bg1"/>
                </a:solidFill>
              </a:rPr>
              <a:t>ư</a:t>
            </a:r>
            <a:r>
              <a:rPr lang="en-US" sz="6000" dirty="0" err="1">
                <a:solidFill>
                  <a:schemeClr val="bg1"/>
                </a:solidFill>
              </a:rPr>
              <a:t>ới</a:t>
            </a:r>
            <a:r>
              <a:rPr lang="en-US" sz="6000" dirty="0">
                <a:solidFill>
                  <a:schemeClr val="bg1"/>
                </a:solidFill>
              </a:rPr>
              <a:t> </a:t>
            </a:r>
            <a:r>
              <a:rPr lang="en-US" sz="6000" dirty="0" err="1">
                <a:solidFill>
                  <a:schemeClr val="bg1"/>
                </a:solidFill>
              </a:rPr>
              <a:t>ép</a:t>
            </a:r>
            <a:r>
              <a:rPr lang="en-US" sz="6000" dirty="0">
                <a:solidFill>
                  <a:schemeClr val="bg1"/>
                </a:solidFill>
              </a:rPr>
              <a:t> </a:t>
            </a:r>
            <a:r>
              <a:rPr lang="en-US" sz="6000" dirty="0" err="1">
                <a:solidFill>
                  <a:schemeClr val="bg1"/>
                </a:solidFill>
              </a:rPr>
              <a:t>nên</a:t>
            </a:r>
            <a:r>
              <a:rPr lang="en-US" sz="6000" dirty="0">
                <a:solidFill>
                  <a:schemeClr val="bg1"/>
                </a:solidFill>
              </a:rPr>
              <a:t> r</a:t>
            </a:r>
            <a:r>
              <a:rPr lang="vi-VN" sz="6000" dirty="0">
                <a:solidFill>
                  <a:schemeClr val="bg1"/>
                </a:solidFill>
              </a:rPr>
              <a:t>ư</a:t>
            </a:r>
            <a:r>
              <a:rPr lang="en-US" sz="6000" dirty="0" err="1">
                <a:solidFill>
                  <a:schemeClr val="bg1"/>
                </a:solidFill>
              </a:rPr>
              <a:t>ợu</a:t>
            </a:r>
            <a:r>
              <a:rPr lang="en-US" sz="6000" dirty="0">
                <a:solidFill>
                  <a:schemeClr val="bg1"/>
                </a:solidFill>
              </a:rPr>
              <a:t> </a:t>
            </a:r>
            <a:r>
              <a:rPr lang="en-US" sz="6000" dirty="0" err="1">
                <a:solidFill>
                  <a:schemeClr val="bg1"/>
                </a:solidFill>
              </a:rPr>
              <a:t>ngát</a:t>
            </a:r>
            <a:r>
              <a:rPr lang="en-US" sz="6000" dirty="0">
                <a:solidFill>
                  <a:schemeClr val="bg1"/>
                </a:solidFill>
              </a:rPr>
              <a:t> h</a:t>
            </a:r>
            <a:r>
              <a:rPr lang="vi-VN" sz="6000" dirty="0">
                <a:solidFill>
                  <a:schemeClr val="bg1"/>
                </a:solidFill>
              </a:rPr>
              <a:t>ư</a:t>
            </a:r>
            <a:r>
              <a:rPr lang="en-US" sz="6000" dirty="0" err="1">
                <a:solidFill>
                  <a:schemeClr val="bg1"/>
                </a:solidFill>
              </a:rPr>
              <a:t>ơng</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a:solidFill>
                  <a:srgbClr val="FFFF00"/>
                </a:solidFill>
              </a:rPr>
              <a:t>Đk</a:t>
            </a:r>
            <a:r>
              <a:rPr lang="en-US" u="sng" dirty="0">
                <a:solidFill>
                  <a:srgbClr val="FFFF00"/>
                </a:solidFill>
              </a:rPr>
              <a:t>:</a:t>
            </a:r>
            <a:r>
              <a:rPr lang="en-US" dirty="0">
                <a:solidFill>
                  <a:schemeClr val="bg1"/>
                </a:solidFill>
              </a:rPr>
              <a:t> </a:t>
            </a:r>
            <a:r>
              <a:rPr lang="en-US" dirty="0" err="1">
                <a:solidFill>
                  <a:schemeClr val="bg1"/>
                </a:solidFill>
              </a:rPr>
              <a:t>Kính</a:t>
            </a:r>
            <a:r>
              <a:rPr lang="en-US" dirty="0">
                <a:solidFill>
                  <a:schemeClr val="bg1"/>
                </a:solidFill>
              </a:rPr>
              <a:t> </a:t>
            </a:r>
            <a:r>
              <a:rPr lang="en-US" dirty="0" err="1">
                <a:solidFill>
                  <a:schemeClr val="bg1"/>
                </a:solidFill>
              </a:rPr>
              <a:t>tiến</a:t>
            </a:r>
            <a:r>
              <a:rPr lang="en-US" dirty="0">
                <a:solidFill>
                  <a:schemeClr val="bg1"/>
                </a:solidFill>
              </a:rPr>
              <a:t> </a:t>
            </a:r>
            <a:r>
              <a:rPr lang="en-US" dirty="0" err="1">
                <a:solidFill>
                  <a:schemeClr val="bg1"/>
                </a:solidFill>
              </a:rPr>
              <a:t>lên</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lễ</a:t>
            </a:r>
            <a:r>
              <a:rPr lang="en-US" dirty="0">
                <a:solidFill>
                  <a:schemeClr val="bg1"/>
                </a:solidFill>
              </a:rPr>
              <a:t> </a:t>
            </a:r>
            <a:r>
              <a:rPr lang="en-US" dirty="0" err="1">
                <a:solidFill>
                  <a:schemeClr val="bg1"/>
                </a:solidFill>
              </a:rPr>
              <a:t>dâng</a:t>
            </a:r>
            <a:r>
              <a:rPr lang="en-US" dirty="0">
                <a:solidFill>
                  <a:schemeClr val="bg1"/>
                </a:solidFill>
              </a:rPr>
              <a:t> </a:t>
            </a:r>
            <a:r>
              <a:rPr lang="en-US" dirty="0" err="1">
                <a:solidFill>
                  <a:schemeClr val="bg1"/>
                </a:solidFill>
              </a:rPr>
              <a:t>để</a:t>
            </a:r>
            <a:r>
              <a:rPr lang="en-US" dirty="0">
                <a:solidFill>
                  <a:schemeClr val="bg1"/>
                </a:solidFill>
              </a:rPr>
              <a:t> </a:t>
            </a:r>
            <a:r>
              <a:rPr lang="en-US" dirty="0" err="1">
                <a:solidFill>
                  <a:schemeClr val="bg1"/>
                </a:solidFill>
              </a:rPr>
              <a:t>hiến</a:t>
            </a:r>
            <a:r>
              <a:rPr lang="en-US" dirty="0">
                <a:solidFill>
                  <a:schemeClr val="bg1"/>
                </a:solidFill>
              </a:rPr>
              <a:t> </a:t>
            </a:r>
            <a:r>
              <a:rPr lang="en-US" dirty="0" err="1">
                <a:solidFill>
                  <a:schemeClr val="bg1"/>
                </a:solidFill>
              </a:rPr>
              <a:t>tế</a:t>
            </a:r>
            <a:r>
              <a:rPr lang="en-US" dirty="0">
                <a:solidFill>
                  <a:schemeClr val="bg1"/>
                </a:solidFill>
              </a:rPr>
              <a:t> </a:t>
            </a:r>
            <a:r>
              <a:rPr lang="en-US" dirty="0" err="1">
                <a:solidFill>
                  <a:schemeClr val="bg1"/>
                </a:solidFill>
              </a:rPr>
              <a:t>với</a:t>
            </a:r>
            <a:r>
              <a:rPr lang="en-US" dirty="0">
                <a:solidFill>
                  <a:schemeClr val="bg1"/>
                </a:solidFill>
              </a:rPr>
              <a:t> Con </a:t>
            </a:r>
            <a:r>
              <a:rPr lang="en-US" dirty="0" err="1">
                <a:solidFill>
                  <a:schemeClr val="bg1"/>
                </a:solidFill>
              </a:rPr>
              <a:t>Một</a:t>
            </a:r>
            <a:r>
              <a:rPr lang="en-US" dirty="0">
                <a:solidFill>
                  <a:schemeClr val="bg1"/>
                </a:solidFill>
              </a:rPr>
              <a:t> Cha, </a:t>
            </a:r>
            <a:r>
              <a:rPr lang="en-US" dirty="0" err="1">
                <a:solidFill>
                  <a:schemeClr val="bg1"/>
                </a:solidFill>
              </a:rPr>
              <a:t>nh</a:t>
            </a:r>
            <a:r>
              <a:rPr lang="vi-VN" dirty="0">
                <a:solidFill>
                  <a:schemeClr val="bg1"/>
                </a:solidFill>
              </a:rPr>
              <a:t>ư</a:t>
            </a:r>
            <a:r>
              <a:rPr lang="en-US" dirty="0">
                <a:solidFill>
                  <a:schemeClr val="bg1"/>
                </a:solidFill>
              </a:rPr>
              <a:t> x</a:t>
            </a:r>
            <a:r>
              <a:rPr lang="vi-VN" dirty="0">
                <a:solidFill>
                  <a:schemeClr val="bg1"/>
                </a:solidFill>
              </a:rPr>
              <a:t>ư</a:t>
            </a:r>
            <a:r>
              <a:rPr lang="en-US" dirty="0">
                <a:solidFill>
                  <a:schemeClr val="bg1"/>
                </a:solidFill>
              </a:rPr>
              <a:t>a Ng</a:t>
            </a:r>
            <a:r>
              <a:rPr lang="vi-VN" dirty="0">
                <a:solidFill>
                  <a:schemeClr val="bg1"/>
                </a:solidFill>
              </a:rPr>
              <a:t>ư</a:t>
            </a:r>
            <a:r>
              <a:rPr lang="en-US" dirty="0" err="1">
                <a:solidFill>
                  <a:schemeClr val="bg1"/>
                </a:solidFill>
              </a:rPr>
              <a:t>ời</a:t>
            </a:r>
            <a:r>
              <a:rPr lang="en-US" dirty="0">
                <a:solidFill>
                  <a:schemeClr val="bg1"/>
                </a:solidFill>
              </a:rPr>
              <a:t> </a:t>
            </a:r>
            <a:r>
              <a:rPr lang="en-US" dirty="0" err="1">
                <a:solidFill>
                  <a:schemeClr val="bg1"/>
                </a:solidFill>
              </a:rPr>
              <a:t>đã</a:t>
            </a:r>
            <a:r>
              <a:rPr lang="en-US" dirty="0">
                <a:solidFill>
                  <a:schemeClr val="bg1"/>
                </a:solidFill>
              </a:rPr>
              <a:t> </a:t>
            </a:r>
            <a:r>
              <a:rPr lang="en-US" dirty="0" err="1">
                <a:solidFill>
                  <a:schemeClr val="bg1"/>
                </a:solidFill>
              </a:rPr>
              <a:t>phó</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làm</a:t>
            </a:r>
            <a:r>
              <a:rPr lang="en-US" dirty="0">
                <a:solidFill>
                  <a:schemeClr val="bg1"/>
                </a:solidFill>
              </a:rPr>
              <a:t> </a:t>
            </a:r>
            <a:r>
              <a:rPr lang="en-US" dirty="0" err="1">
                <a:solidFill>
                  <a:schemeClr val="bg1"/>
                </a:solidFill>
              </a:rPr>
              <a:t>Thần</a:t>
            </a:r>
            <a:r>
              <a:rPr lang="en-US" dirty="0">
                <a:solidFill>
                  <a:schemeClr val="bg1"/>
                </a:solidFill>
              </a:rPr>
              <a:t> L</a:t>
            </a:r>
            <a:r>
              <a:rPr lang="vi-VN" dirty="0">
                <a:solidFill>
                  <a:schemeClr val="bg1"/>
                </a:solidFill>
              </a:rPr>
              <a:t>ư</a:t>
            </a:r>
            <a:r>
              <a:rPr lang="en-US" dirty="0" err="1">
                <a:solidFill>
                  <a:schemeClr val="bg1"/>
                </a:solidFill>
              </a:rPr>
              <a:t>ơng</a:t>
            </a:r>
            <a:r>
              <a:rPr lang="en-US" dirty="0">
                <a:solidFill>
                  <a:schemeClr val="bg1"/>
                </a:solidFill>
              </a:rPr>
              <a:t> </a:t>
            </a:r>
            <a:r>
              <a:rPr lang="en-US" dirty="0" err="1">
                <a:solidFill>
                  <a:schemeClr val="bg1"/>
                </a:solidFill>
              </a:rPr>
              <a:t>nuôi</a:t>
            </a:r>
            <a:r>
              <a:rPr lang="en-US" dirty="0">
                <a:solidFill>
                  <a:schemeClr val="bg1"/>
                </a:solidFill>
              </a:rPr>
              <a:t> d</a:t>
            </a:r>
            <a:r>
              <a:rPr lang="vi-VN" dirty="0">
                <a:solidFill>
                  <a:schemeClr val="bg1"/>
                </a:solidFill>
              </a:rPr>
              <a:t>ư</a:t>
            </a:r>
            <a:r>
              <a:rPr lang="en-US" dirty="0" err="1">
                <a:solidFill>
                  <a:schemeClr val="bg1"/>
                </a:solidFill>
              </a:rPr>
              <a:t>ỡng</a:t>
            </a:r>
            <a:r>
              <a:rPr lang="en-US" dirty="0">
                <a:solidFill>
                  <a:schemeClr val="bg1"/>
                </a:solidFill>
              </a:rPr>
              <a:t> </a:t>
            </a:r>
            <a:r>
              <a:rPr lang="en-US" dirty="0" err="1">
                <a:solidFill>
                  <a:schemeClr val="bg1"/>
                </a:solidFill>
              </a:rPr>
              <a:t>toàn</a:t>
            </a:r>
            <a:r>
              <a:rPr lang="en-US" dirty="0">
                <a:solidFill>
                  <a:schemeClr val="bg1"/>
                </a:solidFill>
              </a:rPr>
              <a:t> </a:t>
            </a:r>
            <a:r>
              <a:rPr lang="en-US" dirty="0" err="1">
                <a:solidFill>
                  <a:schemeClr val="bg1"/>
                </a:solidFill>
              </a:rPr>
              <a:t>dân</a:t>
            </a:r>
            <a:r>
              <a:rPr lang="en-US" dirty="0">
                <a:solidFill>
                  <a:schemeClr val="bg1"/>
                </a:solidFill>
              </a:rPr>
              <a:t>. Xin Cha </a:t>
            </a:r>
            <a:r>
              <a:rPr lang="en-US" dirty="0" err="1">
                <a:solidFill>
                  <a:schemeClr val="bg1"/>
                </a:solidFill>
              </a:rPr>
              <a:t>th</a:t>
            </a:r>
            <a:r>
              <a:rPr lang="vi-VN" dirty="0">
                <a:solidFill>
                  <a:schemeClr val="bg1"/>
                </a:solidFill>
              </a:rPr>
              <a:t>ư</a:t>
            </a:r>
            <a:r>
              <a:rPr lang="en-US" dirty="0" err="1">
                <a:solidFill>
                  <a:schemeClr val="bg1"/>
                </a:solidFill>
              </a:rPr>
              <a:t>ơng</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những</a:t>
            </a:r>
            <a:r>
              <a:rPr lang="en-US" dirty="0">
                <a:solidFill>
                  <a:schemeClr val="bg1"/>
                </a:solidFill>
              </a:rPr>
              <a:t> </a:t>
            </a:r>
            <a:r>
              <a:rPr lang="en-US" dirty="0" err="1">
                <a:solidFill>
                  <a:schemeClr val="bg1"/>
                </a:solidFill>
              </a:rPr>
              <a:t>vui</a:t>
            </a:r>
            <a:r>
              <a:rPr lang="en-US" dirty="0">
                <a:solidFill>
                  <a:schemeClr val="bg1"/>
                </a:solidFill>
              </a:rPr>
              <a:t> </a:t>
            </a:r>
            <a:r>
              <a:rPr lang="en-US" dirty="0" err="1">
                <a:solidFill>
                  <a:schemeClr val="bg1"/>
                </a:solidFill>
              </a:rPr>
              <a:t>buồn</a:t>
            </a:r>
            <a:r>
              <a:rPr lang="en-US" dirty="0">
                <a:solidFill>
                  <a:schemeClr val="bg1"/>
                </a:solidFill>
              </a:rPr>
              <a:t> </a:t>
            </a:r>
            <a:r>
              <a:rPr lang="vi-VN" dirty="0">
                <a:solidFill>
                  <a:schemeClr val="bg1"/>
                </a:solidFill>
              </a:rPr>
              <a:t>ư</a:t>
            </a:r>
            <a:r>
              <a:rPr lang="en-US" dirty="0" err="1">
                <a:solidFill>
                  <a:schemeClr val="bg1"/>
                </a:solidFill>
              </a:rPr>
              <a:t>ớc</a:t>
            </a:r>
            <a:r>
              <a:rPr lang="en-US" dirty="0">
                <a:solidFill>
                  <a:schemeClr val="bg1"/>
                </a:solidFill>
              </a:rPr>
              <a:t> </a:t>
            </a:r>
            <a:r>
              <a:rPr lang="en-US" dirty="0" err="1">
                <a:solidFill>
                  <a:schemeClr val="bg1"/>
                </a:solidFill>
              </a:rPr>
              <a:t>mong</a:t>
            </a:r>
            <a:r>
              <a:rPr lang="en-US" dirty="0">
                <a:solidFill>
                  <a:schemeClr val="bg1"/>
                </a:solidFill>
              </a:rPr>
              <a:t> </a:t>
            </a:r>
            <a:r>
              <a:rPr lang="en-US" dirty="0" err="1">
                <a:solidFill>
                  <a:schemeClr val="bg1"/>
                </a:solidFill>
              </a:rPr>
              <a:t>ngày</a:t>
            </a:r>
            <a:r>
              <a:rPr lang="en-US" dirty="0">
                <a:solidFill>
                  <a:schemeClr val="bg1"/>
                </a:solidFill>
              </a:rPr>
              <a:t> </a:t>
            </a:r>
            <a:r>
              <a:rPr lang="en-US" dirty="0" err="1">
                <a:solidFill>
                  <a:schemeClr val="bg1"/>
                </a:solidFill>
              </a:rPr>
              <a:t>tháng</a:t>
            </a:r>
            <a:r>
              <a:rPr lang="en-US" dirty="0">
                <a:solidFill>
                  <a:schemeClr val="bg1"/>
                </a:solidFill>
              </a:rPr>
              <a:t> qua, </a:t>
            </a:r>
            <a:r>
              <a:rPr lang="en-US" dirty="0" err="1">
                <a:solidFill>
                  <a:schemeClr val="bg1"/>
                </a:solidFill>
              </a:rPr>
              <a:t>th</a:t>
            </a:r>
            <a:r>
              <a:rPr lang="vi-VN" dirty="0">
                <a:solidFill>
                  <a:schemeClr val="bg1"/>
                </a:solidFill>
              </a:rPr>
              <a:t>ư</a:t>
            </a:r>
            <a:r>
              <a:rPr lang="en-US" dirty="0" err="1">
                <a:solidFill>
                  <a:schemeClr val="bg1"/>
                </a:solidFill>
              </a:rPr>
              <a:t>ơng</a:t>
            </a:r>
            <a:r>
              <a:rPr lang="en-US" dirty="0">
                <a:solidFill>
                  <a:schemeClr val="bg1"/>
                </a:solidFill>
              </a:rPr>
              <a:t> ban </a:t>
            </a:r>
            <a:r>
              <a:rPr lang="en-US" dirty="0" err="1">
                <a:solidFill>
                  <a:schemeClr val="bg1"/>
                </a:solidFill>
              </a:rPr>
              <a:t>phúc</a:t>
            </a:r>
            <a:r>
              <a:rPr lang="en-US" dirty="0">
                <a:solidFill>
                  <a:schemeClr val="bg1"/>
                </a:solidFill>
              </a:rPr>
              <a:t> </a:t>
            </a:r>
            <a:r>
              <a:rPr lang="en-US" dirty="0" err="1">
                <a:solidFill>
                  <a:schemeClr val="bg1"/>
                </a:solidFill>
              </a:rPr>
              <a:t>thiêng</a:t>
            </a:r>
            <a:r>
              <a:rPr lang="en-US" dirty="0">
                <a:solidFill>
                  <a:schemeClr val="bg1"/>
                </a:solidFill>
              </a:rPr>
              <a:t> d</a:t>
            </a:r>
            <a:r>
              <a:rPr lang="vi-VN" dirty="0">
                <a:solidFill>
                  <a:schemeClr val="bg1"/>
                </a:solidFill>
              </a:rPr>
              <a:t>ư</a:t>
            </a:r>
            <a:r>
              <a:rPr lang="en-US" dirty="0">
                <a:solidFill>
                  <a:schemeClr val="bg1"/>
                </a:solidFill>
              </a:rPr>
              <a:t> </a:t>
            </a:r>
            <a:r>
              <a:rPr lang="en-US" dirty="0" err="1">
                <a:solidFill>
                  <a:schemeClr val="bg1"/>
                </a:solidFill>
              </a:rPr>
              <a:t>tràn</a:t>
            </a:r>
            <a:r>
              <a:rPr lang="en-US" dirty="0">
                <a:solidFill>
                  <a:schemeClr val="bg1"/>
                </a:solidFill>
              </a:rPr>
              <a:t> </a:t>
            </a:r>
            <a:r>
              <a:rPr lang="en-US" dirty="0" err="1">
                <a:solidFill>
                  <a:schemeClr val="bg1"/>
                </a:solidFill>
              </a:rPr>
              <a:t>để</a:t>
            </a:r>
            <a:r>
              <a:rPr lang="en-US" dirty="0">
                <a:solidFill>
                  <a:schemeClr val="bg1"/>
                </a:solidFill>
              </a:rPr>
              <a:t> </a:t>
            </a:r>
            <a:r>
              <a:rPr lang="en-US" dirty="0" err="1">
                <a:solidFill>
                  <a:schemeClr val="bg1"/>
                </a:solidFill>
              </a:rPr>
              <a:t>muôn</a:t>
            </a:r>
            <a:r>
              <a:rPr lang="en-US" dirty="0">
                <a:solidFill>
                  <a:schemeClr val="bg1"/>
                </a:solidFill>
              </a:rPr>
              <a:t> ng</a:t>
            </a:r>
            <a:r>
              <a:rPr lang="vi-VN" dirty="0">
                <a:solidFill>
                  <a:schemeClr val="bg1"/>
                </a:solidFill>
              </a:rPr>
              <a:t>ư</a:t>
            </a:r>
            <a:r>
              <a:rPr lang="en-US" dirty="0" err="1">
                <a:solidFill>
                  <a:schemeClr val="bg1"/>
                </a:solidFill>
              </a:rPr>
              <a:t>ời</a:t>
            </a:r>
            <a:r>
              <a:rPr lang="en-US" dirty="0">
                <a:solidFill>
                  <a:schemeClr val="bg1"/>
                </a:solidFill>
              </a:rPr>
              <a:t> </a:t>
            </a:r>
            <a:r>
              <a:rPr lang="en-US" dirty="0" err="1">
                <a:solidFill>
                  <a:schemeClr val="bg1"/>
                </a:solidFill>
              </a:rPr>
              <a:t>sống</a:t>
            </a:r>
            <a:r>
              <a:rPr lang="en-US" dirty="0">
                <a:solidFill>
                  <a:schemeClr val="bg1"/>
                </a:solidFill>
              </a:rPr>
              <a:t> </a:t>
            </a:r>
            <a:r>
              <a:rPr lang="en-US" dirty="0" err="1">
                <a:solidFill>
                  <a:schemeClr val="bg1"/>
                </a:solidFill>
              </a:rPr>
              <a:t>trong</a:t>
            </a:r>
            <a:r>
              <a:rPr lang="en-US" dirty="0">
                <a:solidFill>
                  <a:schemeClr val="bg1"/>
                </a:solidFill>
              </a:rPr>
              <a:t> an </a:t>
            </a:r>
            <a:r>
              <a:rPr lang="en-US" dirty="0" err="1">
                <a:solidFill>
                  <a:schemeClr val="bg1"/>
                </a:solidFill>
              </a:rPr>
              <a:t>bình</a:t>
            </a:r>
            <a:r>
              <a:rPr lang="en-US" dirty="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9755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dirty="0" err="1">
                <a:solidFill>
                  <a:srgbClr val="FFFF00"/>
                </a:solidFill>
              </a:rPr>
              <a:t>Dạy</a:t>
            </a:r>
            <a:r>
              <a:rPr lang="en-US" sz="5400" dirty="0">
                <a:solidFill>
                  <a:srgbClr val="FFFF00"/>
                </a:solidFill>
              </a:rPr>
              <a:t> Con </a:t>
            </a:r>
            <a:r>
              <a:rPr lang="en-US" sz="5400" dirty="0" err="1">
                <a:solidFill>
                  <a:srgbClr val="FFFF00"/>
                </a:solidFill>
              </a:rPr>
              <a:t>Nên</a:t>
            </a:r>
            <a:r>
              <a:rPr lang="en-US" sz="5400" dirty="0">
                <a:solidFill>
                  <a:srgbClr val="FFFF00"/>
                </a:solidFill>
              </a:rPr>
              <a:t> </a:t>
            </a:r>
            <a:r>
              <a:rPr lang="en-US" sz="5400" dirty="0" err="1">
                <a:solidFill>
                  <a:srgbClr val="FFFF00"/>
                </a:solidFill>
              </a:rPr>
              <a:t>Nhân</a:t>
            </a:r>
            <a:r>
              <a:rPr lang="en-US" sz="5400" dirty="0">
                <a:solidFill>
                  <a:srgbClr val="FFFF00"/>
                </a:solidFill>
              </a:rPr>
              <a:t> </a:t>
            </a:r>
            <a:r>
              <a:rPr lang="en-US" sz="5400" dirty="0" err="1">
                <a:solidFill>
                  <a:srgbClr val="FFFF00"/>
                </a:solidFill>
              </a:rPr>
              <a:t>Chứng</a:t>
            </a:r>
            <a:r>
              <a:rPr lang="en-US" sz="5400" dirty="0">
                <a:solidFill>
                  <a:srgbClr val="FFFF00"/>
                </a:solidFill>
              </a:rPr>
              <a:t/>
            </a:r>
            <a:br>
              <a:rPr lang="en-US" sz="5400" dirty="0">
                <a:solidFill>
                  <a:srgbClr val="FFFF00"/>
                </a:solidFill>
              </a:rPr>
            </a:br>
            <a:r>
              <a:rPr lang="en-US" sz="5400" dirty="0">
                <a:solidFill>
                  <a:schemeClr val="bg1"/>
                </a:solidFill>
              </a:rPr>
              <a:t>St: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Ngọc</a:t>
            </a:r>
            <a:r>
              <a:rPr lang="en-US" sz="5400" b="0" i="1" dirty="0">
                <a:solidFill>
                  <a:schemeClr val="bg1"/>
                </a:solidFill>
                <a:effectLst/>
              </a:rPr>
              <a:t> </a:t>
            </a:r>
            <a:r>
              <a:rPr lang="en-US" sz="5400" b="0" i="1" dirty="0" err="1">
                <a:solidFill>
                  <a:schemeClr val="bg1"/>
                </a:solidFill>
                <a:effectLst/>
              </a:rPr>
              <a:t>Tiến</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P</a:t>
            </a:r>
            <a:r>
              <a:rPr lang="en-US" sz="5400" b="0" u="sng" dirty="0">
                <a:solidFill>
                  <a:srgbClr val="FFFF00"/>
                </a:solidFill>
                <a:effectLst/>
              </a:rPr>
              <a:t>k1:</a:t>
            </a:r>
            <a:r>
              <a:rPr lang="en-US" sz="5400" b="0" dirty="0">
                <a:solidFill>
                  <a:schemeClr val="bg1"/>
                </a:solidFill>
                <a:effectLst/>
              </a:rPr>
              <a:t> </a:t>
            </a:r>
            <a:r>
              <a:rPr lang="en-US" sz="5400" dirty="0" err="1">
                <a:solidFill>
                  <a:schemeClr val="bg1"/>
                </a:solidFill>
              </a:rPr>
              <a:t>Chẳng</a:t>
            </a:r>
            <a:r>
              <a:rPr lang="en-US" sz="5400" dirty="0">
                <a:solidFill>
                  <a:schemeClr val="bg1"/>
                </a:solidFill>
              </a:rPr>
              <a:t> </a:t>
            </a:r>
            <a:r>
              <a:rPr lang="en-US" sz="5400" dirty="0" err="1">
                <a:solidFill>
                  <a:schemeClr val="bg1"/>
                </a:solidFill>
              </a:rPr>
              <a:t>mong</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cất</a:t>
            </a:r>
            <a:r>
              <a:rPr lang="en-US" sz="5400" dirty="0">
                <a:solidFill>
                  <a:schemeClr val="bg1"/>
                </a:solidFill>
              </a:rPr>
              <a:t> </a:t>
            </a:r>
            <a:r>
              <a:rPr lang="en-US" sz="5400" dirty="0" err="1">
                <a:solidFill>
                  <a:schemeClr val="bg1"/>
                </a:solidFill>
              </a:rPr>
              <a:t>đi</a:t>
            </a:r>
            <a:r>
              <a:rPr lang="en-US" sz="5400" dirty="0">
                <a:solidFill>
                  <a:schemeClr val="bg1"/>
                </a:solidFill>
              </a:rPr>
              <a:t> </a:t>
            </a:r>
            <a:r>
              <a:rPr lang="en-US" sz="5400" dirty="0" err="1">
                <a:solidFill>
                  <a:schemeClr val="bg1"/>
                </a:solidFill>
              </a:rPr>
              <a:t>những</a:t>
            </a:r>
            <a:r>
              <a:rPr lang="en-US" sz="5400" dirty="0">
                <a:solidFill>
                  <a:schemeClr val="bg1"/>
                </a:solidFill>
              </a:rPr>
              <a:t> </a:t>
            </a:r>
            <a:r>
              <a:rPr lang="en-US" sz="5400" dirty="0" err="1">
                <a:solidFill>
                  <a:schemeClr val="bg1"/>
                </a:solidFill>
              </a:rPr>
              <a:t>buồn</a:t>
            </a:r>
            <a:r>
              <a:rPr lang="en-US" sz="5400" dirty="0">
                <a:solidFill>
                  <a:schemeClr val="bg1"/>
                </a:solidFill>
              </a:rPr>
              <a:t> </a:t>
            </a:r>
            <a:r>
              <a:rPr lang="en-US" sz="5400" dirty="0" err="1">
                <a:solidFill>
                  <a:schemeClr val="bg1"/>
                </a:solidFill>
              </a:rPr>
              <a:t>đau</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cuộc</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Chẳng</a:t>
            </a:r>
            <a:r>
              <a:rPr lang="en-US" sz="5400" dirty="0">
                <a:solidFill>
                  <a:schemeClr val="bg1"/>
                </a:solidFill>
              </a:rPr>
              <a:t> </a:t>
            </a:r>
            <a:r>
              <a:rPr lang="en-US" sz="5400" dirty="0" err="1">
                <a:solidFill>
                  <a:schemeClr val="bg1"/>
                </a:solidFill>
              </a:rPr>
              <a:t>mong</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xóa</a:t>
            </a:r>
            <a:r>
              <a:rPr lang="en-US" sz="5400" dirty="0">
                <a:solidFill>
                  <a:schemeClr val="bg1"/>
                </a:solidFill>
              </a:rPr>
              <a:t> </a:t>
            </a:r>
            <a:r>
              <a:rPr lang="en-US" sz="5400" dirty="0" err="1">
                <a:solidFill>
                  <a:schemeClr val="bg1"/>
                </a:solidFill>
              </a:rPr>
              <a:t>đi</a:t>
            </a:r>
            <a:r>
              <a:rPr lang="en-US" sz="5400" dirty="0">
                <a:solidFill>
                  <a:schemeClr val="bg1"/>
                </a:solidFill>
              </a:rPr>
              <a:t> </a:t>
            </a:r>
            <a:r>
              <a:rPr lang="en-US" sz="5400" dirty="0" err="1">
                <a:solidFill>
                  <a:schemeClr val="bg1"/>
                </a:solidFill>
              </a:rPr>
              <a:t>những</a:t>
            </a:r>
            <a:r>
              <a:rPr lang="en-US" sz="5400" dirty="0">
                <a:solidFill>
                  <a:schemeClr val="bg1"/>
                </a:solidFill>
              </a:rPr>
              <a:t> </a:t>
            </a:r>
            <a:r>
              <a:rPr lang="en-US" sz="5400" dirty="0" err="1">
                <a:solidFill>
                  <a:schemeClr val="bg1"/>
                </a:solidFill>
              </a:rPr>
              <a:t>bất</a:t>
            </a:r>
            <a:r>
              <a:rPr lang="en-US" sz="5400" dirty="0">
                <a:solidFill>
                  <a:schemeClr val="bg1"/>
                </a:solidFill>
              </a:rPr>
              <a:t> </a:t>
            </a:r>
            <a:r>
              <a:rPr lang="en-US" sz="5400" dirty="0" err="1">
                <a:solidFill>
                  <a:schemeClr val="bg1"/>
                </a:solidFill>
              </a:rPr>
              <a:t>bình</a:t>
            </a:r>
            <a:r>
              <a:rPr lang="en-US" sz="5400" dirty="0">
                <a:solidFill>
                  <a:schemeClr val="bg1"/>
                </a:solidFill>
              </a:rPr>
              <a:t> </a:t>
            </a:r>
            <a:r>
              <a:rPr lang="en-US" sz="5400" dirty="0" err="1">
                <a:solidFill>
                  <a:schemeClr val="bg1"/>
                </a:solidFill>
              </a:rPr>
              <a:t>ghen</a:t>
            </a:r>
            <a:r>
              <a:rPr lang="en-US" sz="5400" dirty="0">
                <a:solidFill>
                  <a:schemeClr val="bg1"/>
                </a:solidFill>
              </a:rPr>
              <a:t> </a:t>
            </a:r>
            <a:r>
              <a:rPr lang="en-US" sz="5400" dirty="0" err="1">
                <a:solidFill>
                  <a:schemeClr val="bg1"/>
                </a:solidFill>
              </a:rPr>
              <a:t>ghét</a:t>
            </a:r>
            <a:r>
              <a:rPr lang="en-US" sz="5400" dirty="0">
                <a:solidFill>
                  <a:schemeClr val="bg1"/>
                </a:solidFill>
              </a:rPr>
              <a:t> </a:t>
            </a:r>
            <a:r>
              <a:rPr lang="en-US" sz="5400" dirty="0" err="1">
                <a:solidFill>
                  <a:schemeClr val="bg1"/>
                </a:solidFill>
              </a:rPr>
              <a:t>kiêu</a:t>
            </a:r>
            <a:r>
              <a:rPr lang="en-US" sz="5400" dirty="0">
                <a:solidFill>
                  <a:schemeClr val="bg1"/>
                </a:solidFill>
              </a:rPr>
              <a:t> </a:t>
            </a:r>
            <a:r>
              <a:rPr lang="en-US" sz="5400" dirty="0" err="1">
                <a:solidFill>
                  <a:schemeClr val="bg1"/>
                </a:solidFill>
              </a:rPr>
              <a:t>căng</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Mà</a:t>
            </a:r>
            <a:r>
              <a:rPr lang="en-US" sz="6000" dirty="0">
                <a:solidFill>
                  <a:schemeClr val="bg1"/>
                </a:solidFill>
              </a:rPr>
              <a:t> </a:t>
            </a:r>
            <a:r>
              <a:rPr lang="en-US" sz="6000" dirty="0" err="1">
                <a:solidFill>
                  <a:schemeClr val="bg1"/>
                </a:solidFill>
              </a:rPr>
              <a:t>chỉ</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giúp</a:t>
            </a:r>
            <a:r>
              <a:rPr lang="en-US" sz="6000" dirty="0">
                <a:solidFill>
                  <a:schemeClr val="bg1"/>
                </a:solidFill>
              </a:rPr>
              <a:t> con, </a:t>
            </a:r>
            <a:r>
              <a:rPr lang="en-US" sz="6000" dirty="0" err="1">
                <a:solidFill>
                  <a:schemeClr val="bg1"/>
                </a:solidFill>
              </a:rPr>
              <a:t>biết</a:t>
            </a:r>
            <a:r>
              <a:rPr lang="en-US" sz="6000" dirty="0">
                <a:solidFill>
                  <a:schemeClr val="bg1"/>
                </a:solidFill>
              </a:rPr>
              <a:t> </a:t>
            </a:r>
            <a:r>
              <a:rPr lang="en-US" sz="6000" dirty="0" err="1">
                <a:solidFill>
                  <a:schemeClr val="bg1"/>
                </a:solidFill>
              </a:rPr>
              <a:t>đón</a:t>
            </a:r>
            <a:r>
              <a:rPr lang="en-US" sz="6000" dirty="0">
                <a:solidFill>
                  <a:schemeClr val="bg1"/>
                </a:solidFill>
              </a:rPr>
              <a:t> </a:t>
            </a:r>
            <a:r>
              <a:rPr lang="en-US" sz="6000" dirty="0" err="1">
                <a:solidFill>
                  <a:schemeClr val="bg1"/>
                </a:solidFill>
              </a:rPr>
              <a:t>nhận</a:t>
            </a:r>
            <a:r>
              <a:rPr lang="en-US" sz="6000" dirty="0">
                <a:solidFill>
                  <a:schemeClr val="bg1"/>
                </a:solidFill>
              </a:rPr>
              <a:t> </a:t>
            </a:r>
            <a:r>
              <a:rPr lang="en-US" sz="6000" dirty="0" err="1">
                <a:solidFill>
                  <a:schemeClr val="bg1"/>
                </a:solidFill>
              </a:rPr>
              <a:t>từ</a:t>
            </a:r>
            <a:r>
              <a:rPr lang="en-US" sz="6000" dirty="0">
                <a:solidFill>
                  <a:schemeClr val="bg1"/>
                </a:solidFill>
              </a:rPr>
              <a:t> </a:t>
            </a:r>
            <a:r>
              <a:rPr lang="en-US" sz="6000" dirty="0" err="1">
                <a:solidFill>
                  <a:schemeClr val="bg1"/>
                </a:solidFill>
              </a:rPr>
              <a:t>trong</a:t>
            </a:r>
            <a:r>
              <a:rPr lang="en-US" sz="6000" dirty="0">
                <a:solidFill>
                  <a:schemeClr val="bg1"/>
                </a:solidFill>
              </a:rPr>
              <a:t> </a:t>
            </a:r>
            <a:r>
              <a:rPr lang="en-US" sz="6000" dirty="0" err="1">
                <a:solidFill>
                  <a:schemeClr val="bg1"/>
                </a:solidFill>
              </a:rPr>
              <a:t>cuộc</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bất</a:t>
            </a:r>
            <a:r>
              <a:rPr lang="en-US" sz="6000" dirty="0">
                <a:solidFill>
                  <a:schemeClr val="bg1"/>
                </a:solidFill>
              </a:rPr>
              <a:t> </a:t>
            </a:r>
            <a:r>
              <a:rPr lang="en-US" sz="6000" dirty="0" err="1">
                <a:solidFill>
                  <a:schemeClr val="bg1"/>
                </a:solidFill>
              </a:rPr>
              <a:t>toàn</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chán</a:t>
            </a:r>
            <a:r>
              <a:rPr lang="en-US" sz="6000" dirty="0">
                <a:solidFill>
                  <a:schemeClr val="bg1"/>
                </a:solidFill>
              </a:rPr>
              <a:t> </a:t>
            </a:r>
            <a:r>
              <a:rPr lang="en-US" sz="6000" dirty="0" err="1">
                <a:solidFill>
                  <a:schemeClr val="bg1"/>
                </a:solidFill>
              </a:rPr>
              <a:t>ch</a:t>
            </a:r>
            <a:r>
              <a:rPr lang="vi-VN" sz="6000" dirty="0">
                <a:solidFill>
                  <a:schemeClr val="bg1"/>
                </a:solidFill>
              </a:rPr>
              <a:t>ư</a:t>
            </a:r>
            <a:r>
              <a:rPr lang="en-US" sz="6000" dirty="0" err="1">
                <a:solidFill>
                  <a:schemeClr val="bg1"/>
                </a:solidFill>
              </a:rPr>
              <a:t>ờng</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thất</a:t>
            </a:r>
            <a:r>
              <a:rPr lang="en-US" sz="6000" dirty="0">
                <a:solidFill>
                  <a:schemeClr val="bg1"/>
                </a:solidFill>
              </a:rPr>
              <a:t> </a:t>
            </a:r>
            <a:r>
              <a:rPr lang="en-US" sz="6000" dirty="0" err="1">
                <a:solidFill>
                  <a:schemeClr val="bg1"/>
                </a:solidFill>
              </a:rPr>
              <a:t>vọng</a:t>
            </a:r>
            <a:r>
              <a:rPr lang="en-US" sz="6000" dirty="0">
                <a:solidFill>
                  <a:schemeClr val="bg1"/>
                </a:solidFill>
              </a:rPr>
              <a:t> </a:t>
            </a:r>
            <a:r>
              <a:rPr lang="en-US" sz="6000" dirty="0" err="1">
                <a:solidFill>
                  <a:schemeClr val="bg1"/>
                </a:solidFill>
              </a:rPr>
              <a:t>hiển</a:t>
            </a:r>
            <a:r>
              <a:rPr lang="en-US" sz="6000" dirty="0">
                <a:solidFill>
                  <a:schemeClr val="bg1"/>
                </a:solidFill>
              </a:rPr>
              <a:t> </a:t>
            </a:r>
            <a:r>
              <a:rPr lang="en-US" sz="6000" dirty="0" err="1">
                <a:solidFill>
                  <a:schemeClr val="bg1"/>
                </a:solidFill>
              </a:rPr>
              <a:t>nhiên</a:t>
            </a:r>
            <a:r>
              <a:rPr lang="en-US" sz="6000" dirty="0">
                <a:solidFill>
                  <a:schemeClr val="bg1"/>
                </a:solidFill>
              </a:rPr>
              <a:t> </a:t>
            </a:r>
            <a:r>
              <a:rPr lang="en-US" sz="6000" dirty="0" err="1">
                <a:solidFill>
                  <a:schemeClr val="bg1"/>
                </a:solidFill>
              </a:rPr>
              <a:t>đã</a:t>
            </a:r>
            <a:r>
              <a:rPr lang="en-US" sz="6000" dirty="0">
                <a:solidFill>
                  <a:schemeClr val="bg1"/>
                </a:solidFill>
              </a:rPr>
              <a:t> </a:t>
            </a:r>
            <a:r>
              <a:rPr lang="en-US" sz="6000" dirty="0" err="1">
                <a:solidFill>
                  <a:schemeClr val="bg1"/>
                </a:solidFill>
              </a:rPr>
              <a:t>có</a:t>
            </a:r>
            <a:r>
              <a:rPr lang="en-US" sz="6000" dirty="0">
                <a:solidFill>
                  <a:schemeClr val="bg1"/>
                </a:solidFill>
              </a:rPr>
              <a:t>. </a:t>
            </a:r>
            <a:endParaRPr lang="vi-VN" sz="6000" dirty="0">
              <a:solidFill>
                <a:schemeClr val="bg1"/>
              </a:solidFill>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Chỉ</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hun</a:t>
            </a:r>
            <a:r>
              <a:rPr lang="en-US" sz="6000" dirty="0">
                <a:solidFill>
                  <a:schemeClr val="bg1"/>
                </a:solidFill>
              </a:rPr>
              <a:t> </a:t>
            </a:r>
            <a:r>
              <a:rPr lang="en-US" sz="6000" dirty="0" err="1">
                <a:solidFill>
                  <a:schemeClr val="bg1"/>
                </a:solidFill>
              </a:rPr>
              <a:t>đức</a:t>
            </a:r>
            <a:r>
              <a:rPr lang="en-US" sz="6000" dirty="0">
                <a:solidFill>
                  <a:schemeClr val="bg1"/>
                </a:solidFill>
              </a:rPr>
              <a:t> con </a:t>
            </a:r>
            <a:r>
              <a:rPr lang="en-US" sz="6000" dirty="0" err="1">
                <a:solidFill>
                  <a:schemeClr val="bg1"/>
                </a:solidFill>
              </a:rPr>
              <a:t>thành</a:t>
            </a:r>
            <a:r>
              <a:rPr lang="en-US" sz="6000" dirty="0">
                <a:solidFill>
                  <a:schemeClr val="bg1"/>
                </a:solidFill>
              </a:rPr>
              <a:t> </a:t>
            </a:r>
            <a:r>
              <a:rPr lang="en-US" sz="6000" dirty="0" err="1">
                <a:solidFill>
                  <a:schemeClr val="bg1"/>
                </a:solidFill>
              </a:rPr>
              <a:t>vững</a:t>
            </a:r>
            <a:r>
              <a:rPr lang="en-US" sz="6000" dirty="0">
                <a:solidFill>
                  <a:schemeClr val="bg1"/>
                </a:solidFill>
              </a:rPr>
              <a:t> </a:t>
            </a:r>
            <a:r>
              <a:rPr lang="en-US" sz="6000" dirty="0" err="1">
                <a:solidFill>
                  <a:schemeClr val="bg1"/>
                </a:solidFill>
              </a:rPr>
              <a:t>vàng</a:t>
            </a:r>
            <a:r>
              <a:rPr lang="en-US" sz="6000" dirty="0">
                <a:solidFill>
                  <a:schemeClr val="bg1"/>
                </a:solidFill>
              </a:rPr>
              <a:t>, </a:t>
            </a:r>
            <a:r>
              <a:rPr lang="en-US" sz="6000" dirty="0" err="1">
                <a:solidFill>
                  <a:schemeClr val="bg1"/>
                </a:solidFill>
              </a:rPr>
              <a:t>dạy</a:t>
            </a:r>
            <a:r>
              <a:rPr lang="en-US" sz="6000" dirty="0">
                <a:solidFill>
                  <a:schemeClr val="bg1"/>
                </a:solidFill>
              </a:rPr>
              <a:t> con </a:t>
            </a:r>
            <a:r>
              <a:rPr lang="en-US" sz="6000" dirty="0" err="1">
                <a:solidFill>
                  <a:schemeClr val="bg1"/>
                </a:solidFill>
              </a:rPr>
              <a:t>sống</a:t>
            </a:r>
            <a:r>
              <a:rPr lang="en-US" sz="6000" dirty="0">
                <a:solidFill>
                  <a:schemeClr val="bg1"/>
                </a:solidFill>
              </a:rPr>
              <a:t> </a:t>
            </a:r>
            <a:r>
              <a:rPr lang="en-US" sz="6000" dirty="0" err="1">
                <a:solidFill>
                  <a:schemeClr val="bg1"/>
                </a:solidFill>
              </a:rPr>
              <a:t>khiêm</a:t>
            </a:r>
            <a:r>
              <a:rPr lang="en-US" sz="6000" dirty="0">
                <a:solidFill>
                  <a:schemeClr val="bg1"/>
                </a:solidFill>
              </a:rPr>
              <a:t> </a:t>
            </a:r>
            <a:r>
              <a:rPr lang="en-US" sz="6000" dirty="0" err="1">
                <a:solidFill>
                  <a:schemeClr val="bg1"/>
                </a:solidFill>
              </a:rPr>
              <a:t>nh</a:t>
            </a:r>
            <a:r>
              <a:rPr lang="vi-VN" sz="6000" dirty="0">
                <a:solidFill>
                  <a:schemeClr val="bg1"/>
                </a:solidFill>
              </a:rPr>
              <a:t>ư</a:t>
            </a:r>
            <a:r>
              <a:rPr lang="en-US" sz="6000" dirty="0" err="1">
                <a:solidFill>
                  <a:schemeClr val="bg1"/>
                </a:solidFill>
              </a:rPr>
              <a:t>ờng</a:t>
            </a:r>
            <a:r>
              <a:rPr lang="en-US" sz="6000" dirty="0">
                <a:solidFill>
                  <a:schemeClr val="bg1"/>
                </a:solidFill>
              </a:rPr>
              <a:t> </a:t>
            </a:r>
            <a:r>
              <a:rPr lang="en-US" sz="6000" dirty="0" err="1">
                <a:solidFill>
                  <a:schemeClr val="bg1"/>
                </a:solidFill>
              </a:rPr>
              <a:t>từ</a:t>
            </a:r>
            <a:r>
              <a:rPr lang="en-US" sz="6000" dirty="0">
                <a:solidFill>
                  <a:schemeClr val="bg1"/>
                </a:solidFill>
              </a:rPr>
              <a:t> </a:t>
            </a:r>
            <a:r>
              <a:rPr lang="en-US" sz="6000" dirty="0" err="1">
                <a:solidFill>
                  <a:schemeClr val="bg1"/>
                </a:solidFill>
              </a:rPr>
              <a:t>tâm</a:t>
            </a:r>
            <a:r>
              <a:rPr lang="en-US" sz="6000" dirty="0">
                <a:solidFill>
                  <a:schemeClr val="bg1"/>
                </a:solidFill>
              </a:rPr>
              <a:t>, </a:t>
            </a:r>
            <a:r>
              <a:rPr lang="en-US" sz="6000" dirty="0" err="1">
                <a:solidFill>
                  <a:schemeClr val="bg1"/>
                </a:solidFill>
              </a:rPr>
              <a:t>để</a:t>
            </a:r>
            <a:r>
              <a:rPr lang="en-US" sz="6000" dirty="0">
                <a:solidFill>
                  <a:schemeClr val="bg1"/>
                </a:solidFill>
              </a:rPr>
              <a:t> con </a:t>
            </a:r>
            <a:r>
              <a:rPr lang="en-US" sz="6000" dirty="0" err="1">
                <a:solidFill>
                  <a:schemeClr val="bg1"/>
                </a:solidFill>
              </a:rPr>
              <a:t>lúc</a:t>
            </a:r>
            <a:r>
              <a:rPr lang="en-US" sz="6000" dirty="0">
                <a:solidFill>
                  <a:schemeClr val="bg1"/>
                </a:solidFill>
              </a:rPr>
              <a:t> </a:t>
            </a:r>
            <a:r>
              <a:rPr lang="en-US" sz="6000" dirty="0" err="1">
                <a:solidFill>
                  <a:schemeClr val="bg1"/>
                </a:solidFill>
              </a:rPr>
              <a:t>gian</a:t>
            </a:r>
            <a:r>
              <a:rPr lang="en-US" sz="6000" dirty="0">
                <a:solidFill>
                  <a:schemeClr val="bg1"/>
                </a:solidFill>
              </a:rPr>
              <a:t> nan </a:t>
            </a:r>
            <a:r>
              <a:rPr lang="en-US" sz="6000" dirty="0" err="1">
                <a:solidFill>
                  <a:schemeClr val="bg1"/>
                </a:solidFill>
              </a:rPr>
              <a:t>vẫn</a:t>
            </a:r>
            <a:r>
              <a:rPr lang="en-US" sz="6000" dirty="0">
                <a:solidFill>
                  <a:schemeClr val="bg1"/>
                </a:solidFill>
              </a:rPr>
              <a:t> </a:t>
            </a:r>
            <a:r>
              <a:rPr lang="en-US" sz="6000" dirty="0" err="1">
                <a:solidFill>
                  <a:schemeClr val="bg1"/>
                </a:solidFill>
              </a:rPr>
              <a:t>nhận</a:t>
            </a:r>
            <a:r>
              <a:rPr lang="en-US" sz="6000" dirty="0">
                <a:solidFill>
                  <a:schemeClr val="bg1"/>
                </a:solidFill>
              </a:rPr>
              <a:t> ra </a:t>
            </a:r>
            <a:r>
              <a:rPr lang="en-US" sz="6000" dirty="0" err="1">
                <a:solidFill>
                  <a:schemeClr val="bg1"/>
                </a:solidFill>
              </a:rPr>
              <a:t>Chúa</a:t>
            </a:r>
            <a:r>
              <a:rPr lang="en-US" sz="6000" dirty="0">
                <a:solidFill>
                  <a:schemeClr val="bg1"/>
                </a:solidFill>
              </a:rPr>
              <a:t> b</a:t>
            </a:r>
            <a:r>
              <a:rPr lang="vi-VN" sz="6000" dirty="0">
                <a:solidFill>
                  <a:schemeClr val="bg1"/>
                </a:solidFill>
              </a:rPr>
              <a:t>ư</a:t>
            </a:r>
            <a:r>
              <a:rPr lang="en-US" sz="6000" dirty="0" err="1">
                <a:solidFill>
                  <a:schemeClr val="bg1"/>
                </a:solidFill>
              </a:rPr>
              <a:t>ớc</a:t>
            </a:r>
            <a:r>
              <a:rPr lang="en-US" sz="6000" dirty="0">
                <a:solidFill>
                  <a:schemeClr val="bg1"/>
                </a:solidFill>
              </a:rPr>
              <a:t> </a:t>
            </a:r>
            <a:r>
              <a:rPr lang="en-US" sz="6000" dirty="0" err="1">
                <a:solidFill>
                  <a:schemeClr val="bg1"/>
                </a:solidFill>
              </a:rPr>
              <a:t>bên</a:t>
            </a:r>
            <a:r>
              <a:rPr lang="en-US" sz="6000" dirty="0">
                <a:solidFill>
                  <a:schemeClr val="bg1"/>
                </a:solidFill>
              </a:rPr>
              <a:t> con </a:t>
            </a:r>
            <a:r>
              <a:rPr lang="en-US" sz="6000" dirty="0" err="1">
                <a:solidFill>
                  <a:schemeClr val="bg1"/>
                </a:solidFill>
              </a:rPr>
              <a:t>giữa</a:t>
            </a:r>
            <a:r>
              <a:rPr lang="en-US" sz="6000" dirty="0">
                <a:solidFill>
                  <a:schemeClr val="bg1"/>
                </a:solidFill>
              </a:rPr>
              <a:t> </a:t>
            </a:r>
            <a:r>
              <a:rPr lang="en-US" sz="6000" dirty="0" err="1">
                <a:solidFill>
                  <a:schemeClr val="bg1"/>
                </a:solidFill>
              </a:rPr>
              <a:t>cuộc</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này</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7200" b="1" dirty="0">
                <a:solidFill>
                  <a:srgbClr val="FFFF00"/>
                </a:solidFill>
              </a:rPr>
              <a:t>TÔI CHỈ ƯỚC TRÔNG</a:t>
            </a:r>
            <a:r>
              <a:rPr lang="vi-VN" sz="9600" dirty="0">
                <a:solidFill>
                  <a:srgbClr val="FFFF00"/>
                </a:solidFill>
              </a:rPr>
              <a:t/>
            </a:r>
            <a:br>
              <a:rPr lang="vi-VN" sz="9600" dirty="0">
                <a:solidFill>
                  <a:srgbClr val="FFFF00"/>
                </a:solidFill>
              </a:rPr>
            </a:br>
            <a:r>
              <a:rPr lang="vi-VN" sz="7200" b="1" dirty="0">
                <a:solidFill>
                  <a:srgbClr val="FFFF00"/>
                </a:solidFill>
              </a:rPr>
              <a:t>Lm. Kim Long</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P</a:t>
            </a:r>
            <a:r>
              <a:rPr lang="en-US" sz="6000" b="0" u="sng" dirty="0">
                <a:solidFill>
                  <a:srgbClr val="FFFF00"/>
                </a:solidFill>
                <a:effectLst/>
              </a:rPr>
              <a:t>k2:</a:t>
            </a:r>
            <a:r>
              <a:rPr lang="en-US" sz="6000" b="0" dirty="0">
                <a:solidFill>
                  <a:schemeClr val="bg1"/>
                </a:solidFill>
                <a:effectLst/>
              </a:rPr>
              <a:t> </a:t>
            </a:r>
            <a:r>
              <a:rPr lang="en-US" sz="6000" dirty="0" err="1">
                <a:solidFill>
                  <a:schemeClr val="bg1"/>
                </a:solidFill>
              </a:rPr>
              <a:t>Chẳng</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phá</a:t>
            </a:r>
            <a:r>
              <a:rPr lang="en-US" sz="6000" dirty="0">
                <a:solidFill>
                  <a:schemeClr val="bg1"/>
                </a:solidFill>
              </a:rPr>
              <a:t> tan </a:t>
            </a:r>
            <a:r>
              <a:rPr lang="en-US" sz="6000" dirty="0" err="1">
                <a:solidFill>
                  <a:schemeClr val="bg1"/>
                </a:solidFill>
              </a:rPr>
              <a:t>những</a:t>
            </a:r>
            <a:r>
              <a:rPr lang="en-US" sz="6000" dirty="0">
                <a:solidFill>
                  <a:schemeClr val="bg1"/>
                </a:solidFill>
              </a:rPr>
              <a:t> </a:t>
            </a:r>
            <a:r>
              <a:rPr lang="en-US" sz="6000" dirty="0" err="1">
                <a:solidFill>
                  <a:schemeClr val="bg1"/>
                </a:solidFill>
              </a:rPr>
              <a:t>địch</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nhẫn</a:t>
            </a:r>
            <a:r>
              <a:rPr lang="en-US" sz="6000" dirty="0">
                <a:solidFill>
                  <a:schemeClr val="bg1"/>
                </a:solidFill>
              </a:rPr>
              <a:t> </a:t>
            </a:r>
            <a:r>
              <a:rPr lang="en-US" sz="6000" dirty="0" err="1">
                <a:solidFill>
                  <a:schemeClr val="bg1"/>
                </a:solidFill>
              </a:rPr>
              <a:t>tâm</a:t>
            </a:r>
            <a:r>
              <a:rPr lang="en-US" sz="6000" dirty="0">
                <a:solidFill>
                  <a:schemeClr val="bg1"/>
                </a:solidFill>
              </a:rPr>
              <a:t> </a:t>
            </a:r>
            <a:r>
              <a:rPr lang="en-US" sz="6000" dirty="0" err="1">
                <a:solidFill>
                  <a:schemeClr val="bg1"/>
                </a:solidFill>
              </a:rPr>
              <a:t>hại</a:t>
            </a:r>
            <a:r>
              <a:rPr lang="en-US" sz="6000" dirty="0">
                <a:solidFill>
                  <a:schemeClr val="bg1"/>
                </a:solidFill>
              </a:rPr>
              <a:t> con. </a:t>
            </a:r>
            <a:r>
              <a:rPr lang="en-US" sz="6000" dirty="0" err="1">
                <a:solidFill>
                  <a:schemeClr val="bg1"/>
                </a:solidFill>
              </a:rPr>
              <a:t>Chẳng</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tách</a:t>
            </a:r>
            <a:r>
              <a:rPr lang="en-US" sz="6000" dirty="0">
                <a:solidFill>
                  <a:schemeClr val="bg1"/>
                </a:solidFill>
              </a:rPr>
              <a:t> con </a:t>
            </a:r>
            <a:r>
              <a:rPr lang="en-US" sz="6000" dirty="0" err="1">
                <a:solidFill>
                  <a:schemeClr val="bg1"/>
                </a:solidFill>
              </a:rPr>
              <a:t>xa</a:t>
            </a:r>
            <a:r>
              <a:rPr lang="en-US" sz="6000" dirty="0">
                <a:solidFill>
                  <a:schemeClr val="bg1"/>
                </a:solidFill>
              </a:rPr>
              <a:t> </a:t>
            </a:r>
            <a:r>
              <a:rPr lang="en-US" sz="6000" dirty="0" err="1">
                <a:solidFill>
                  <a:schemeClr val="bg1"/>
                </a:solidFill>
              </a:rPr>
              <a:t>những</a:t>
            </a:r>
            <a:r>
              <a:rPr lang="en-US" sz="6000" dirty="0">
                <a:solidFill>
                  <a:schemeClr val="bg1"/>
                </a:solidFill>
              </a:rPr>
              <a:t> </a:t>
            </a:r>
            <a:r>
              <a:rPr lang="en-US" sz="6000" dirty="0" err="1">
                <a:solidFill>
                  <a:schemeClr val="bg1"/>
                </a:solidFill>
              </a:rPr>
              <a:t>kẻ</a:t>
            </a:r>
            <a:r>
              <a:rPr lang="en-US" sz="6000" dirty="0">
                <a:solidFill>
                  <a:schemeClr val="bg1"/>
                </a:solidFill>
              </a:rPr>
              <a:t> </a:t>
            </a:r>
            <a:r>
              <a:rPr lang="en-US" sz="6000" dirty="0" err="1">
                <a:solidFill>
                  <a:schemeClr val="bg1"/>
                </a:solidFill>
              </a:rPr>
              <a:t>gian</a:t>
            </a:r>
            <a:r>
              <a:rPr lang="en-US" sz="6000" dirty="0">
                <a:solidFill>
                  <a:schemeClr val="bg1"/>
                </a:solidFill>
              </a:rPr>
              <a:t> </a:t>
            </a:r>
            <a:r>
              <a:rPr lang="en-US" sz="6000" dirty="0" err="1">
                <a:solidFill>
                  <a:schemeClr val="bg1"/>
                </a:solidFill>
              </a:rPr>
              <a:t>ác</a:t>
            </a:r>
            <a:r>
              <a:rPr lang="en-US" sz="6000" dirty="0">
                <a:solidFill>
                  <a:schemeClr val="bg1"/>
                </a:solidFill>
              </a:rPr>
              <a:t> </a:t>
            </a:r>
            <a:r>
              <a:rPr lang="en-US" sz="6000" dirty="0" err="1">
                <a:solidFill>
                  <a:schemeClr val="bg1"/>
                </a:solidFill>
              </a:rPr>
              <a:t>kiêu</a:t>
            </a:r>
            <a:r>
              <a:rPr lang="en-US" sz="6000" dirty="0">
                <a:solidFill>
                  <a:schemeClr val="bg1"/>
                </a:solidFill>
              </a:rPr>
              <a:t> </a:t>
            </a:r>
            <a:r>
              <a:rPr lang="en-US" sz="6000" dirty="0" err="1">
                <a:solidFill>
                  <a:schemeClr val="bg1"/>
                </a:solidFill>
              </a:rPr>
              <a:t>căng</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Mà</a:t>
            </a:r>
            <a:r>
              <a:rPr lang="en-US" sz="5400" dirty="0">
                <a:solidFill>
                  <a:schemeClr val="bg1"/>
                </a:solidFill>
              </a:rPr>
              <a:t> </a:t>
            </a:r>
            <a:r>
              <a:rPr lang="en-US" sz="5400" dirty="0" err="1">
                <a:solidFill>
                  <a:schemeClr val="bg1"/>
                </a:solidFill>
              </a:rPr>
              <a:t>chỉ</a:t>
            </a:r>
            <a:r>
              <a:rPr lang="en-US" sz="5400" dirty="0">
                <a:solidFill>
                  <a:schemeClr val="bg1"/>
                </a:solidFill>
              </a:rPr>
              <a:t> </a:t>
            </a:r>
            <a:r>
              <a:rPr lang="en-US" sz="5400" dirty="0" err="1">
                <a:solidFill>
                  <a:schemeClr val="bg1"/>
                </a:solidFill>
              </a:rPr>
              <a:t>mong</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giúp</a:t>
            </a:r>
            <a:r>
              <a:rPr lang="en-US" sz="5400" dirty="0">
                <a:solidFill>
                  <a:schemeClr val="bg1"/>
                </a:solidFill>
              </a:rPr>
              <a:t> con </a:t>
            </a:r>
            <a:r>
              <a:rPr lang="en-US" sz="5400" dirty="0" err="1">
                <a:solidFill>
                  <a:schemeClr val="bg1"/>
                </a:solidFill>
              </a:rPr>
              <a:t>sống</a:t>
            </a:r>
            <a:r>
              <a:rPr lang="en-US" sz="5400" dirty="0">
                <a:solidFill>
                  <a:schemeClr val="bg1"/>
                </a:solidFill>
              </a:rPr>
              <a:t> </a:t>
            </a:r>
            <a:r>
              <a:rPr lang="en-US" sz="5400" dirty="0" err="1">
                <a:solidFill>
                  <a:schemeClr val="bg1"/>
                </a:solidFill>
              </a:rPr>
              <a:t>giữa</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bằng</a:t>
            </a:r>
            <a:r>
              <a:rPr lang="en-US" sz="5400" dirty="0">
                <a:solidFill>
                  <a:schemeClr val="bg1"/>
                </a:solidFill>
              </a:rPr>
              <a:t> </a:t>
            </a:r>
            <a:r>
              <a:rPr lang="en-US" sz="5400" dirty="0" err="1">
                <a:solidFill>
                  <a:schemeClr val="bg1"/>
                </a:solidFill>
              </a:rPr>
              <a:t>tinh</a:t>
            </a:r>
            <a:r>
              <a:rPr lang="en-US" sz="5400" dirty="0">
                <a:solidFill>
                  <a:schemeClr val="bg1"/>
                </a:solidFill>
              </a:rPr>
              <a:t> </a:t>
            </a:r>
            <a:r>
              <a:rPr lang="en-US" sz="5400" dirty="0" err="1">
                <a:solidFill>
                  <a:schemeClr val="bg1"/>
                </a:solidFill>
              </a:rPr>
              <a:t>thần</a:t>
            </a:r>
            <a:r>
              <a:rPr lang="en-US" sz="5400" dirty="0">
                <a:solidFill>
                  <a:schemeClr val="bg1"/>
                </a:solidFill>
              </a:rPr>
              <a:t> </a:t>
            </a:r>
            <a:r>
              <a:rPr lang="en-US" sz="5400" dirty="0" err="1">
                <a:solidFill>
                  <a:schemeClr val="bg1"/>
                </a:solidFill>
              </a:rPr>
              <a:t>khó</a:t>
            </a:r>
            <a:r>
              <a:rPr lang="en-US" sz="5400" dirty="0">
                <a:solidFill>
                  <a:schemeClr val="bg1"/>
                </a:solidFill>
              </a:rPr>
              <a:t> </a:t>
            </a:r>
            <a:r>
              <a:rPr lang="en-US" sz="5400" dirty="0" err="1">
                <a:solidFill>
                  <a:schemeClr val="bg1"/>
                </a:solidFill>
              </a:rPr>
              <a:t>nghèo</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thứ</a:t>
            </a:r>
            <a:r>
              <a:rPr lang="en-US" sz="5400" dirty="0">
                <a:solidFill>
                  <a:schemeClr val="bg1"/>
                </a:solidFill>
              </a:rPr>
              <a:t> </a:t>
            </a:r>
            <a:r>
              <a:rPr lang="en-US" sz="5400" dirty="0" err="1">
                <a:solidFill>
                  <a:schemeClr val="bg1"/>
                </a:solidFill>
              </a:rPr>
              <a:t>tha</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với</a:t>
            </a:r>
            <a:r>
              <a:rPr lang="en-US" sz="5400" dirty="0">
                <a:solidFill>
                  <a:schemeClr val="bg1"/>
                </a:solidFill>
              </a:rPr>
              <a:t> </a:t>
            </a:r>
            <a:r>
              <a:rPr lang="en-US" sz="5400" dirty="0" err="1">
                <a:solidFill>
                  <a:schemeClr val="bg1"/>
                </a:solidFill>
              </a:rPr>
              <a:t>những</a:t>
            </a:r>
            <a:r>
              <a:rPr lang="en-US" sz="5400" dirty="0">
                <a:solidFill>
                  <a:schemeClr val="bg1"/>
                </a:solidFill>
              </a:rPr>
              <a:t> ng</a:t>
            </a:r>
            <a:r>
              <a:rPr lang="vi-VN" sz="5400" dirty="0">
                <a:solidFill>
                  <a:schemeClr val="bg1"/>
                </a:solidFill>
              </a:rPr>
              <a:t>ư</a:t>
            </a:r>
            <a:r>
              <a:rPr lang="en-US" sz="5400" dirty="0" err="1">
                <a:solidFill>
                  <a:schemeClr val="bg1"/>
                </a:solidFill>
              </a:rPr>
              <a:t>ời</a:t>
            </a:r>
            <a:r>
              <a:rPr lang="en-US" sz="5400" dirty="0">
                <a:solidFill>
                  <a:schemeClr val="bg1"/>
                </a:solidFill>
              </a:rPr>
              <a:t> </a:t>
            </a:r>
            <a:r>
              <a:rPr lang="en-US" sz="5400" dirty="0" err="1">
                <a:solidFill>
                  <a:schemeClr val="bg1"/>
                </a:solidFill>
              </a:rPr>
              <a:t>dù</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Chúa</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rPr>
              <a:t>Dạy</a:t>
            </a:r>
            <a:r>
              <a:rPr lang="en-US" sz="6000" dirty="0">
                <a:solidFill>
                  <a:schemeClr val="bg1"/>
                </a:solidFill>
              </a:rPr>
              <a:t> con </a:t>
            </a:r>
            <a:r>
              <a:rPr lang="en-US" sz="6000" dirty="0" err="1">
                <a:solidFill>
                  <a:schemeClr val="bg1"/>
                </a:solidFill>
              </a:rPr>
              <a:t>nên</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chứng</a:t>
            </a:r>
            <a:r>
              <a:rPr lang="en-US" sz="6000" dirty="0">
                <a:solidFill>
                  <a:schemeClr val="bg1"/>
                </a:solidFill>
              </a:rPr>
              <a:t> tin </a:t>
            </a:r>
            <a:r>
              <a:rPr lang="en-US" sz="6000" dirty="0" err="1">
                <a:solidFill>
                  <a:schemeClr val="bg1"/>
                </a:solidFill>
              </a:rPr>
              <a:t>mừng</a:t>
            </a:r>
            <a:r>
              <a:rPr lang="en-US" sz="6000" dirty="0">
                <a:solidFill>
                  <a:schemeClr val="bg1"/>
                </a:solidFill>
              </a:rPr>
              <a:t> n</a:t>
            </a:r>
            <a:r>
              <a:rPr lang="vi-VN" sz="6000" dirty="0">
                <a:solidFill>
                  <a:schemeClr val="bg1"/>
                </a:solidFill>
              </a:rPr>
              <a:t>ư</a:t>
            </a:r>
            <a:r>
              <a:rPr lang="en-US" sz="6000" dirty="0" err="1">
                <a:solidFill>
                  <a:schemeClr val="bg1"/>
                </a:solidFill>
              </a:rPr>
              <a:t>ớc</a:t>
            </a:r>
            <a:r>
              <a:rPr lang="en-US" sz="6000" dirty="0">
                <a:solidFill>
                  <a:schemeClr val="bg1"/>
                </a:solidFill>
              </a:rPr>
              <a:t> </a:t>
            </a:r>
            <a:r>
              <a:rPr lang="en-US" sz="6000" dirty="0" err="1">
                <a:solidFill>
                  <a:schemeClr val="bg1"/>
                </a:solidFill>
              </a:rPr>
              <a:t>trời</a:t>
            </a:r>
            <a:r>
              <a:rPr lang="en-US" sz="6000" dirty="0">
                <a:solidFill>
                  <a:schemeClr val="bg1"/>
                </a:solidFill>
              </a:rPr>
              <a:t> </a:t>
            </a:r>
            <a:r>
              <a:rPr lang="en-US" sz="6000" dirty="0" err="1">
                <a:solidFill>
                  <a:schemeClr val="bg1"/>
                </a:solidFill>
              </a:rPr>
              <a:t>bằng</a:t>
            </a:r>
            <a:r>
              <a:rPr lang="en-US" sz="6000" dirty="0">
                <a:solidFill>
                  <a:schemeClr val="bg1"/>
                </a:solidFill>
              </a:rPr>
              <a:t> </a:t>
            </a:r>
            <a:r>
              <a:rPr lang="en-US" sz="6000" dirty="0" err="1">
                <a:solidFill>
                  <a:schemeClr val="bg1"/>
                </a:solidFill>
              </a:rPr>
              <a:t>lẽ</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khiêm</a:t>
            </a:r>
            <a:r>
              <a:rPr lang="en-US" sz="6000" dirty="0">
                <a:solidFill>
                  <a:schemeClr val="bg1"/>
                </a:solidFill>
              </a:rPr>
              <a:t> </a:t>
            </a:r>
            <a:r>
              <a:rPr lang="en-US" sz="6000" dirty="0" err="1">
                <a:solidFill>
                  <a:schemeClr val="bg1"/>
                </a:solidFill>
              </a:rPr>
              <a:t>nh</a:t>
            </a:r>
            <a:r>
              <a:rPr lang="vi-VN" sz="6000" dirty="0">
                <a:solidFill>
                  <a:schemeClr val="bg1"/>
                </a:solidFill>
              </a:rPr>
              <a:t>ư</a:t>
            </a:r>
            <a:r>
              <a:rPr lang="en-US" sz="6000" dirty="0" err="1">
                <a:solidFill>
                  <a:schemeClr val="bg1"/>
                </a:solidFill>
              </a:rPr>
              <a:t>ờng</a:t>
            </a:r>
            <a:r>
              <a:rPr lang="en-US" sz="6000" dirty="0">
                <a:solidFill>
                  <a:schemeClr val="bg1"/>
                </a:solidFill>
              </a:rPr>
              <a:t> </a:t>
            </a:r>
            <a:r>
              <a:rPr lang="en-US" sz="6000" dirty="0" err="1">
                <a:solidFill>
                  <a:schemeClr val="bg1"/>
                </a:solidFill>
              </a:rPr>
              <a:t>từ</a:t>
            </a:r>
            <a:r>
              <a:rPr lang="en-US" sz="6000" dirty="0">
                <a:solidFill>
                  <a:schemeClr val="bg1"/>
                </a:solidFill>
              </a:rPr>
              <a:t> </a:t>
            </a:r>
            <a:r>
              <a:rPr lang="en-US" sz="6000" dirty="0" err="1">
                <a:solidFill>
                  <a:schemeClr val="bg1"/>
                </a:solidFill>
              </a:rPr>
              <a:t>tâm</a:t>
            </a:r>
            <a:r>
              <a:rPr lang="en-US" sz="6000" dirty="0">
                <a:solidFill>
                  <a:schemeClr val="bg1"/>
                </a:solidFill>
              </a:rPr>
              <a:t>. </a:t>
            </a:r>
            <a:r>
              <a:rPr lang="en-US" sz="6000" dirty="0" err="1">
                <a:solidFill>
                  <a:schemeClr val="bg1"/>
                </a:solidFill>
              </a:rPr>
              <a:t>Để</a:t>
            </a:r>
            <a:r>
              <a:rPr lang="en-US" sz="6000" dirty="0">
                <a:solidFill>
                  <a:schemeClr val="bg1"/>
                </a:solidFill>
              </a:rPr>
              <a:t> con </a:t>
            </a:r>
            <a:r>
              <a:rPr lang="en-US" sz="6000" dirty="0" err="1">
                <a:solidFill>
                  <a:schemeClr val="bg1"/>
                </a:solidFill>
              </a:rPr>
              <a:t>rắc</a:t>
            </a:r>
            <a:r>
              <a:rPr lang="en-US" sz="6000" dirty="0">
                <a:solidFill>
                  <a:schemeClr val="bg1"/>
                </a:solidFill>
              </a:rPr>
              <a:t> </a:t>
            </a:r>
            <a:r>
              <a:rPr lang="en-US" sz="6000" dirty="0" err="1">
                <a:solidFill>
                  <a:schemeClr val="bg1"/>
                </a:solidFill>
              </a:rPr>
              <a:t>gieo</a:t>
            </a:r>
            <a:r>
              <a:rPr lang="en-US" sz="6000" dirty="0">
                <a:solidFill>
                  <a:schemeClr val="bg1"/>
                </a:solidFill>
              </a:rPr>
              <a:t> </a:t>
            </a:r>
            <a:r>
              <a:rPr lang="en-US" sz="6000" dirty="0" err="1">
                <a:solidFill>
                  <a:schemeClr val="bg1"/>
                </a:solidFill>
              </a:rPr>
              <a:t>trên</a:t>
            </a:r>
            <a:r>
              <a:rPr lang="en-US" sz="6000" dirty="0">
                <a:solidFill>
                  <a:schemeClr val="bg1"/>
                </a:solidFill>
              </a:rPr>
              <a:t> </a:t>
            </a:r>
            <a:r>
              <a:rPr lang="en-US" sz="6000" dirty="0" err="1">
                <a:solidFill>
                  <a:schemeClr val="bg1"/>
                </a:solidFill>
              </a:rPr>
              <a:t>cánh</a:t>
            </a:r>
            <a:r>
              <a:rPr lang="en-US" sz="6000" dirty="0">
                <a:solidFill>
                  <a:schemeClr val="bg1"/>
                </a:solidFill>
              </a:rPr>
              <a:t> </a:t>
            </a:r>
            <a:r>
              <a:rPr lang="en-US" sz="6000" dirty="0" err="1">
                <a:solidFill>
                  <a:schemeClr val="bg1"/>
                </a:solidFill>
              </a:rPr>
              <a:t>đồng</a:t>
            </a:r>
            <a:r>
              <a:rPr lang="en-US" sz="6000" dirty="0">
                <a:solidFill>
                  <a:schemeClr val="bg1"/>
                </a:solidFill>
              </a:rPr>
              <a:t> </a:t>
            </a:r>
            <a:r>
              <a:rPr lang="en-US" sz="6000" dirty="0" err="1">
                <a:solidFill>
                  <a:schemeClr val="bg1"/>
                </a:solidFill>
              </a:rPr>
              <a:t>hoang</a:t>
            </a:r>
            <a:r>
              <a:rPr lang="en-US" sz="6000" dirty="0">
                <a:solidFill>
                  <a:schemeClr val="bg1"/>
                </a:solidFill>
              </a:rPr>
              <a:t> </a:t>
            </a:r>
            <a:r>
              <a:rPr lang="en-US" sz="6000" dirty="0" err="1">
                <a:solidFill>
                  <a:schemeClr val="bg1"/>
                </a:solidFill>
              </a:rPr>
              <a:t>phế</a:t>
            </a:r>
            <a:r>
              <a:rPr lang="en-US" sz="6000" dirty="0">
                <a:solidFill>
                  <a:schemeClr val="bg1"/>
                </a:solidFill>
              </a:rPr>
              <a:t> </a:t>
            </a:r>
            <a:r>
              <a:rPr lang="en-US" sz="6000" dirty="0" err="1">
                <a:solidFill>
                  <a:schemeClr val="bg1"/>
                </a:solidFill>
              </a:rPr>
              <a:t>lúa</a:t>
            </a:r>
            <a:r>
              <a:rPr lang="en-US" sz="6000" dirty="0">
                <a:solidFill>
                  <a:schemeClr val="bg1"/>
                </a:solidFill>
              </a:rPr>
              <a:t> </a:t>
            </a:r>
            <a:r>
              <a:rPr lang="en-US" sz="6000" dirty="0" err="1">
                <a:solidFill>
                  <a:schemeClr val="bg1"/>
                </a:solidFill>
              </a:rPr>
              <a:t>yêu</a:t>
            </a:r>
            <a:r>
              <a:rPr lang="en-US" sz="6000" dirty="0">
                <a:solidFill>
                  <a:schemeClr val="bg1"/>
                </a:solidFill>
              </a:rPr>
              <a:t> </a:t>
            </a:r>
            <a:r>
              <a:rPr lang="en-US" sz="6000" dirty="0" err="1">
                <a:solidFill>
                  <a:schemeClr val="bg1"/>
                </a:solidFill>
              </a:rPr>
              <a:t>th</a:t>
            </a:r>
            <a:r>
              <a:rPr lang="vi-VN" sz="6000" dirty="0">
                <a:solidFill>
                  <a:schemeClr val="bg1"/>
                </a:solidFill>
              </a:rPr>
              <a:t>ư</a:t>
            </a:r>
            <a:r>
              <a:rPr lang="en-US" sz="6000" dirty="0" err="1">
                <a:solidFill>
                  <a:schemeClr val="bg1"/>
                </a:solidFill>
              </a:rPr>
              <a:t>ơng</a:t>
            </a:r>
            <a:r>
              <a:rPr lang="en-US" sz="6000" dirty="0">
                <a:solidFill>
                  <a:schemeClr val="bg1"/>
                </a:solidFill>
              </a:rPr>
              <a:t> </a:t>
            </a:r>
            <a:r>
              <a:rPr lang="en-US" sz="6000" dirty="0" err="1">
                <a:solidFill>
                  <a:schemeClr val="bg1"/>
                </a:solidFill>
              </a:rPr>
              <a:t>trĩu</a:t>
            </a:r>
            <a:r>
              <a:rPr lang="en-US" sz="6000" dirty="0">
                <a:solidFill>
                  <a:schemeClr val="bg1"/>
                </a:solidFill>
              </a:rPr>
              <a:t> </a:t>
            </a:r>
            <a:r>
              <a:rPr lang="en-US" sz="6000" dirty="0" err="1">
                <a:solidFill>
                  <a:schemeClr val="bg1"/>
                </a:solidFill>
              </a:rPr>
              <a:t>lời</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truyền</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9195936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9591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8000" b="0" dirty="0" err="1">
                <a:solidFill>
                  <a:srgbClr val="FFFF00"/>
                </a:solidFill>
                <a:effectLst/>
              </a:rPr>
              <a:t>Thắp</a:t>
            </a:r>
            <a:r>
              <a:rPr lang="en-US" sz="8000" b="0" dirty="0">
                <a:solidFill>
                  <a:srgbClr val="FFFF00"/>
                </a:solidFill>
                <a:effectLst/>
              </a:rPr>
              <a:t> </a:t>
            </a:r>
            <a:r>
              <a:rPr lang="en-US" sz="8000" b="0" dirty="0" err="1">
                <a:solidFill>
                  <a:srgbClr val="FFFF00"/>
                </a:solidFill>
                <a:effectLst/>
              </a:rPr>
              <a:t>Sáng</a:t>
            </a:r>
            <a:r>
              <a:rPr lang="en-US" sz="8000" b="0" dirty="0">
                <a:solidFill>
                  <a:srgbClr val="FFFF00"/>
                </a:solidFill>
                <a:effectLst/>
              </a:rPr>
              <a:t> </a:t>
            </a:r>
            <a:r>
              <a:rPr lang="en-US" sz="8000" b="0" dirty="0" err="1">
                <a:solidFill>
                  <a:srgbClr val="FFFF00"/>
                </a:solidFill>
                <a:effectLst/>
              </a:rPr>
              <a:t>Trong</a:t>
            </a:r>
            <a:r>
              <a:rPr lang="en-US" sz="8000" b="0" dirty="0">
                <a:solidFill>
                  <a:srgbClr val="FFFF00"/>
                </a:solidFill>
                <a:effectLst/>
              </a:rPr>
              <a:t> Con</a:t>
            </a:r>
            <a:br>
              <a:rPr lang="en-US" sz="8000" b="0" dirty="0">
                <a:solidFill>
                  <a:srgbClr val="FFFF00"/>
                </a:solidFill>
                <a:effectLst/>
              </a:rPr>
            </a:br>
            <a:r>
              <a:rPr lang="en-US" sz="4800" b="0" i="1" dirty="0">
                <a:solidFill>
                  <a:schemeClr val="bg1"/>
                </a:solidFill>
                <a:effectLst/>
              </a:rPr>
              <a:t>Sr. </a:t>
            </a:r>
            <a:r>
              <a:rPr lang="en-US" sz="4800" b="0" i="1" dirty="0" err="1">
                <a:solidFill>
                  <a:schemeClr val="bg1"/>
                </a:solidFill>
                <a:effectLst/>
              </a:rPr>
              <a:t>Trầm</a:t>
            </a:r>
            <a:r>
              <a:rPr lang="en-US" sz="4800" b="0" i="1" dirty="0">
                <a:solidFill>
                  <a:schemeClr val="bg1"/>
                </a:solidFill>
                <a:effectLst/>
              </a:rPr>
              <a:t> H</a:t>
            </a:r>
            <a:r>
              <a:rPr lang="vi-VN" sz="4800" b="0" i="1" dirty="0">
                <a:solidFill>
                  <a:schemeClr val="bg1"/>
                </a:solidFill>
                <a:effectLst/>
              </a:rPr>
              <a:t>ư</a:t>
            </a:r>
            <a:r>
              <a:rPr lang="en-US" sz="4800" b="0" i="1" dirty="0" err="1">
                <a:solidFill>
                  <a:schemeClr val="bg1"/>
                </a:solidFill>
                <a:effectLst/>
              </a:rPr>
              <a:t>ơng</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dirty="0">
                <a:solidFill>
                  <a:srgbClr val="FFFF00"/>
                </a:solidFill>
                <a:effectLst/>
              </a:rPr>
              <a:t>:</a:t>
            </a:r>
            <a:r>
              <a:rPr lang="en-US" sz="7200" b="0" dirty="0">
                <a:solidFill>
                  <a:schemeClr val="bg1"/>
                </a:solidFill>
                <a:effectLst/>
              </a:rPr>
              <a:t> </a:t>
            </a:r>
            <a:r>
              <a:rPr lang="vi-VN" sz="6600" dirty="0">
                <a:solidFill>
                  <a:schemeClr val="bg1"/>
                </a:solidFill>
              </a:rPr>
              <a:t>Thắp sáng lên trong con tình yêu Chúa. Thắp sáng lên trong con tình tuyệt vời.</a:t>
            </a:r>
            <a:endParaRPr lang="en-US" sz="7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Tk1:</a:t>
            </a:r>
            <a:r>
              <a:rPr lang="en-US" sz="6000" b="0" dirty="0">
                <a:solidFill>
                  <a:schemeClr val="bg1"/>
                </a:solidFill>
                <a:effectLst/>
              </a:rPr>
              <a:t> </a:t>
            </a:r>
            <a:r>
              <a:rPr lang="en-US" sz="6000" dirty="0">
                <a:solidFill>
                  <a:schemeClr val="bg1"/>
                </a:solidFill>
              </a:rPr>
              <a:t>Đ</a:t>
            </a:r>
            <a:r>
              <a:rPr lang="vi-VN" sz="6000" dirty="0" smtClean="0">
                <a:solidFill>
                  <a:schemeClr val="bg1"/>
                </a:solidFill>
              </a:rPr>
              <a:t>ể </a:t>
            </a:r>
            <a:r>
              <a:rPr lang="vi-VN" sz="6000" dirty="0">
                <a:solidFill>
                  <a:schemeClr val="bg1"/>
                </a:solidFill>
              </a:rPr>
              <a:t>con hân hoan đem tin yêu đi về muôn lối. Tựa như mưa tuôn, mưa hồng ân Chúa trên trần đời.</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dirty="0">
                <a:solidFill>
                  <a:srgbClr val="FFFF00"/>
                </a:solidFill>
                <a:effectLst/>
              </a:rPr>
              <a:t>:</a:t>
            </a:r>
            <a:r>
              <a:rPr lang="en-US" sz="7200" b="0" dirty="0">
                <a:solidFill>
                  <a:schemeClr val="bg1"/>
                </a:solidFill>
                <a:effectLst/>
              </a:rPr>
              <a:t> </a:t>
            </a:r>
            <a:r>
              <a:rPr lang="vi-VN" sz="6600" dirty="0">
                <a:solidFill>
                  <a:schemeClr val="bg1"/>
                </a:solidFill>
              </a:rPr>
              <a:t>Thắp sáng lên trong con tình yêu Chúa. Thắp sáng lên trong con tình tuyệt vời.</a:t>
            </a:r>
            <a:endParaRPr lang="en-US" sz="7200" b="0" dirty="0">
              <a:solidFill>
                <a:schemeClr val="bg1"/>
              </a:solidFill>
              <a:effectLst/>
            </a:endParaRPr>
          </a:p>
        </p:txBody>
      </p:sp>
    </p:spTree>
    <p:extLst>
      <p:ext uri="{BB962C8B-B14F-4D97-AF65-F5344CB8AC3E}">
        <p14:creationId xmlns:p14="http://schemas.microsoft.com/office/powerpoint/2010/main" val="24767598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32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600" dirty="0">
                <a:solidFill>
                  <a:schemeClr val="bg1"/>
                </a:solidFill>
              </a:rPr>
              <a:t>Tôi chỉ ước trông một điều đêm ngày tôi khấn xin là cho tôi được vui sống trong nhà Chúa trọn đời.</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0" u="sng" dirty="0">
                <a:solidFill>
                  <a:srgbClr val="FFFF00"/>
                </a:solidFill>
                <a:effectLst/>
              </a:rPr>
              <a:t>Tk1:</a:t>
            </a:r>
            <a:r>
              <a:rPr lang="en-US" sz="5800" b="0" dirty="0">
                <a:solidFill>
                  <a:schemeClr val="bg1"/>
                </a:solidFill>
                <a:effectLst/>
              </a:rPr>
              <a:t> </a:t>
            </a:r>
            <a:r>
              <a:rPr lang="en-US" sz="5800" dirty="0" err="1">
                <a:solidFill>
                  <a:schemeClr val="bg1"/>
                </a:solidFill>
              </a:rPr>
              <a:t>Chính</a:t>
            </a:r>
            <a:r>
              <a:rPr lang="en-US" sz="5800" dirty="0">
                <a:solidFill>
                  <a:schemeClr val="bg1"/>
                </a:solidFill>
              </a:rPr>
              <a:t> </a:t>
            </a:r>
            <a:r>
              <a:rPr lang="en-US" sz="5800" dirty="0" err="1">
                <a:solidFill>
                  <a:schemeClr val="bg1"/>
                </a:solidFill>
              </a:rPr>
              <a:t>Chúa</a:t>
            </a:r>
            <a:r>
              <a:rPr lang="vi-VN" sz="5800" dirty="0">
                <a:solidFill>
                  <a:schemeClr val="bg1"/>
                </a:solidFill>
              </a:rPr>
              <a:t> là ánh sáng, và là nguồn ơn cứu thoát tôi, Ngài là thành lũy che chở tôi, tôi còn phải sợ ai?</a:t>
            </a:r>
            <a:endParaRPr lang="en-US" sz="58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1696</Words>
  <Application>Microsoft Office PowerPoint</Application>
  <PresentationFormat>On-screen Show (16:9)</PresentationFormat>
  <Paragraphs>105</Paragraphs>
  <Slides>79</Slides>
  <Notes>0</Notes>
  <HiddenSlides>0</HiddenSlides>
  <MMClips>0</MMClips>
  <ScaleCrop>false</ScaleCrop>
  <HeadingPairs>
    <vt:vector size="4" baseType="variant">
      <vt:variant>
        <vt:lpstr>Theme</vt:lpstr>
      </vt:variant>
      <vt:variant>
        <vt:i4>12</vt:i4>
      </vt:variant>
      <vt:variant>
        <vt:lpstr>Slide Titles</vt:lpstr>
      </vt:variant>
      <vt:variant>
        <vt:i4>79</vt:i4>
      </vt:variant>
    </vt:vector>
  </HeadingPairs>
  <TitlesOfParts>
    <vt:vector size="91" baseType="lpstr">
      <vt:lpstr>Office Theme</vt:lpstr>
      <vt:lpstr>12_Office Theme</vt:lpstr>
      <vt:lpstr>36_Default Design</vt:lpstr>
      <vt:lpstr>10_Office Theme</vt:lpstr>
      <vt:lpstr>37_Default Design</vt:lpstr>
      <vt:lpstr>3_Office Theme</vt:lpstr>
      <vt:lpstr>4_Office Theme</vt:lpstr>
      <vt:lpstr>2_Office Theme</vt:lpstr>
      <vt:lpstr>5_Office Theme</vt:lpstr>
      <vt:lpstr>6_Office Theme</vt:lpstr>
      <vt:lpstr>1_Office Theme</vt:lpstr>
      <vt:lpstr>7_Office Theme</vt:lpstr>
      <vt:lpstr>PowerPoint Presentation</vt:lpstr>
      <vt:lpstr>TẬP HÁT CỘNG ĐOÀN</vt:lpstr>
      <vt:lpstr>THÁNH VỊNH 129 CHÚA NHẬT X THƯỜNG NIÊN NĂM B  Lm Kim Long 04 câu</vt:lpstr>
      <vt:lpstr>Đk: Vì Chúa một niềm từ ái, ơn cứu độ nơi Ngài chứa chan.</vt:lpstr>
      <vt:lpstr>Chúa nói: giờ là lúc thủ lãnh thế gian bị khai trừ. Phần Tôi khi được giương cao khỏi đất, Tôi sẽ kéo mọi người đến cùng Tôi.</vt:lpstr>
      <vt:lpstr>PowerPoint Presentation</vt:lpstr>
      <vt:lpstr>Ca Nhập Lễ TÔI CHỈ ƯỚC TRÔNG Lm. Kim Long</vt:lpstr>
      <vt:lpstr>Đk: Tôi chỉ ước trông một điều đêm ngày tôi khấn xin là cho tôi được vui sống trong nhà Chúa trọn đời.</vt:lpstr>
      <vt:lpstr>Tk1: Chính Chúa là ánh sáng, và là nguồn ơn cứu thoát tôi, Ngài là thành lũy che chở tôi, tôi còn phải sợ ai?</vt:lpstr>
      <vt:lpstr>Đk: Tôi chỉ ước trông một điều đêm ngày tôi khấn xin là cho tôi được vui sống trong nhà Chúa trọn đời.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129 CHÚA NHẬT X THƯỜNG NIÊN NĂM B  Lm Kim Long 04 câu</vt:lpstr>
      <vt:lpstr>Đk: Vì Chúa một niềm từ ái, ơn cứu độ nơi Ngài chứa chan.</vt:lpstr>
      <vt:lpstr>Tk1: Từ vực thẳm con kêu lên Ngài, lạy Chúa, muôn lạy Chúa xin Ngài lắng nghe. Xin lắng tai thẩm nhận bao lời con tha thiết nguyện cầu.</vt:lpstr>
      <vt:lpstr>Đk: Vì Chúa một niềm từ ái, ơn cứu độ nơi Ngài chứa chan.</vt:lpstr>
      <vt:lpstr>Tk2: Ngài mà chấp bao nhiêu sai phạm, lạy Chúa ai người sẽ mong còn đứng yên. Nhưng Chúa thương khoan hồng nên đoàn con luôn kính sợ Ngài.</vt:lpstr>
      <vt:lpstr>Đk: Vì Chúa một niềm từ ái, ơn cứu độ nơi Ngài chứa chan.</vt:lpstr>
      <vt:lpstr>Tk3: Lòng thành khẩn con trông mong Ngài, lạy Chúa nơi lời Chúa con hằng vững tin. Như lính canh mỏi mòn mong hừng đông, con ngóng trông Ngài.</vt:lpstr>
      <vt:lpstr>Đk: Vì Chúa một niềm từ ái, ơn cứu độ nơi Ngài chứa chan.</vt:lpstr>
      <vt:lpstr>Tk4: Cậy vào Chúa, Ít-ra-en nào vì Chúa ban rộng rãi ơn giải thoát ta. Luôn xót thương trọn niềm, cho thần dân xa thoát tội tình.</vt:lpstr>
      <vt:lpstr>Đk: Vì Chúa một niềm từ ái, ơn cứu độ nơi Ngài chứa chan.</vt:lpstr>
      <vt:lpstr>PowerPoint Presentation</vt:lpstr>
      <vt:lpstr>Chúa nói: giờ là lúc thủ lãnh thế gian bị khai trừ. Phần Tôi khi được giương cao khỏi đất, Tôi sẽ kéo mọi người đến cùng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về nhan Thiên Chúa từ nhân lúa thu đã chin vàng. Do bàn tay lao tác làm ra kết nên thành bánh thơm</vt:lpstr>
      <vt:lpstr>Đk: Kính tiến lên Ngài lễ dâng để hiến tế với Con Một Cha, như xưa Người đã phó mình làm Thần Lương nuôi dưỡng toàn dân. Xin Cha thương nhận những vui buồn ước mong ngày tháng qua, thương ban phúc thiêng dư tràn để muôn người sống trong an bình. </vt:lpstr>
      <vt:lpstr>Tk2: Đây chùm nho tươi tốt nặng trĩu kính dâng về Chúa trời. Do bàn tay cần lao vun tưới ép nên rượu ngát hương. </vt:lpstr>
      <vt:lpstr>Đk: Kính tiến lên Ngài lễ dâng để hiến tế với Con Một Cha, như xưa Người đã phó mình làm Thần Lương nuôi dưỡng toàn dân. Xin Cha thương nhận những vui buồn ước mong ngày tháng qua, thương ban phúc thiêng dư tràn để muôn người sống trong an bình. </vt:lpstr>
      <vt:lpstr>PowerPoint Presentation</vt:lpstr>
      <vt:lpstr>PowerPoint Presentation</vt:lpstr>
      <vt:lpstr>Ca Nguyện Hiệp Lễ Dạy Con Nên Nhân Chứng St: Nguyễn Ngọc Tiến</vt:lpstr>
      <vt:lpstr>Pk1: Chẳng mong Ngài cất đi những buồn đau đến trong cuộc sống. Chẳng mong Ngài xóa đi những bất bình ghen ghét kiêu căng. </vt:lpstr>
      <vt:lpstr>***: Mà chỉ mong Ngài giúp con, biết đón nhận từ trong cuộc sống này những bất toàn những chán chường những thất vọng hiển nhiên đã có. </vt:lpstr>
      <vt:lpstr>***: Chỉ mong Ngài hun đức con thành vững vàng, dạy con sống khiêm nhường từ tâm, để con lúc gian nan vẫn nhận ra Chúa bước bên con giữa cuộc sống này. </vt:lpstr>
      <vt:lpstr>Pk2: Chẳng mong Ngài phá tan những địch nhân nhẫn tâm hại con. Chẳng mong Ngài tách con xa những kẻ gian ác kiêu căng.</vt:lpstr>
      <vt:lpstr>***: Mà chỉ mong Ngài giúp con sống giữa đời bằng tinh thần khó nghèo sống thứ tha sống mến yêu với những người dù không theo Chúa. </vt:lpstr>
      <vt:lpstr>***: Dạy con nên nhân chứng tin mừng nước trời bằng lẽ sống khiêm nhường từ tâm. Để con rắc gieo trên cánh đồng hoang phế lúa yêu thương trĩu lời Chúa truyền.</vt:lpstr>
      <vt:lpstr>PowerPoint Presentation</vt:lpstr>
      <vt:lpstr>PowerPoint Presentation</vt:lpstr>
      <vt:lpstr>Ca Kết Lễ Thắp Sáng Trong Con Sr. Trầm Hương</vt:lpstr>
      <vt:lpstr>Đk: Thắp sáng lên trong con tình yêu Chúa. Thắp sáng lên trong con tình tuyệt vời.</vt:lpstr>
      <vt:lpstr>Tk1: Để con hân hoan đem tin yêu đi về muôn lối. Tựa như mưa tuôn, mưa hồng ân Chúa trên trần đời.</vt:lpstr>
      <vt:lpstr>Đk: Thắp sáng lên trong con tình yêu Chúa. Thắp sáng lên trong con tình tuyệt vời.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24</cp:revision>
  <dcterms:created xsi:type="dcterms:W3CDTF">2023-05-21T07:25:42Z</dcterms:created>
  <dcterms:modified xsi:type="dcterms:W3CDTF">2024-06-06T20:05:27Z</dcterms:modified>
</cp:coreProperties>
</file>