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2" r:id="rId5"/>
    <p:sldMasterId id="2147483704" r:id="rId6"/>
    <p:sldMasterId id="2147483724" r:id="rId7"/>
    <p:sldMasterId id="2147483736" r:id="rId8"/>
    <p:sldMasterId id="2147483748" r:id="rId9"/>
    <p:sldMasterId id="2147483760" r:id="rId10"/>
  </p:sldMasterIdLst>
  <p:sldIdLst>
    <p:sldId id="380" r:id="rId11"/>
    <p:sldId id="376" r:id="rId12"/>
    <p:sldId id="430" r:id="rId13"/>
    <p:sldId id="431" r:id="rId14"/>
    <p:sldId id="375" r:id="rId15"/>
    <p:sldId id="256" r:id="rId16"/>
    <p:sldId id="257" r:id="rId17"/>
    <p:sldId id="440" r:id="rId18"/>
    <p:sldId id="258" r:id="rId19"/>
    <p:sldId id="441" r:id="rId20"/>
    <p:sldId id="442" r:id="rId21"/>
    <p:sldId id="432" r:id="rId22"/>
    <p:sldId id="384" r:id="rId23"/>
    <p:sldId id="385" r:id="rId24"/>
    <p:sldId id="386" r:id="rId25"/>
    <p:sldId id="387" r:id="rId26"/>
    <p:sldId id="388" r:id="rId27"/>
    <p:sldId id="389" r:id="rId28"/>
    <p:sldId id="390" r:id="rId29"/>
    <p:sldId id="391" r:id="rId30"/>
    <p:sldId id="433" r:id="rId31"/>
    <p:sldId id="392" r:id="rId32"/>
    <p:sldId id="393" r:id="rId33"/>
    <p:sldId id="394" r:id="rId34"/>
    <p:sldId id="395" r:id="rId35"/>
    <p:sldId id="396" r:id="rId36"/>
    <p:sldId id="397" r:id="rId37"/>
    <p:sldId id="398" r:id="rId38"/>
    <p:sldId id="399" r:id="rId39"/>
    <p:sldId id="434" r:id="rId40"/>
    <p:sldId id="415" r:id="rId41"/>
    <p:sldId id="418" r:id="rId42"/>
    <p:sldId id="419" r:id="rId43"/>
    <p:sldId id="420" r:id="rId44"/>
    <p:sldId id="421" r:id="rId45"/>
    <p:sldId id="422" r:id="rId46"/>
    <p:sldId id="423" r:id="rId47"/>
    <p:sldId id="424" r:id="rId48"/>
    <p:sldId id="425" r:id="rId49"/>
    <p:sldId id="417" r:id="rId50"/>
    <p:sldId id="429" r:id="rId51"/>
    <p:sldId id="269" r:id="rId52"/>
    <p:sldId id="383"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49" r:id="rId67"/>
    <p:sldId id="414" r:id="rId68"/>
    <p:sldId id="271" r:id="rId69"/>
    <p:sldId id="443" r:id="rId70"/>
    <p:sldId id="272" r:id="rId71"/>
    <p:sldId id="273" r:id="rId72"/>
    <p:sldId id="286" r:id="rId73"/>
    <p:sldId id="274" r:id="rId74"/>
    <p:sldId id="276" r:id="rId75"/>
    <p:sldId id="381" r:id="rId76"/>
    <p:sldId id="277" r:id="rId77"/>
    <p:sldId id="278" r:id="rId78"/>
    <p:sldId id="279" r:id="rId79"/>
    <p:sldId id="290" r:id="rId80"/>
    <p:sldId id="436" r:id="rId81"/>
    <p:sldId id="437" r:id="rId82"/>
    <p:sldId id="444" r:id="rId83"/>
    <p:sldId id="292" r:id="rId84"/>
    <p:sldId id="448" r:id="rId85"/>
    <p:sldId id="445" r:id="rId86"/>
    <p:sldId id="446" r:id="rId87"/>
    <p:sldId id="447" r:id="rId88"/>
    <p:sldId id="435"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09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8722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47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00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7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2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6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5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1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6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9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56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78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013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61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14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8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67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0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09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25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2161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0058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1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224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381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144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4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4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11100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2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7903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7"/>
            <a:ext cx="9144000" cy="5143501"/>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a:t>
            </a:r>
            <a:r>
              <a:rPr lang="en-US" sz="6000" b="0" dirty="0" err="1">
                <a:solidFill>
                  <a:schemeClr val="bg1"/>
                </a:solidFill>
                <a:effectLst/>
              </a:rPr>
              <a:t>cất</a:t>
            </a:r>
            <a:r>
              <a:rPr lang="en-US" sz="6000" b="0" dirty="0">
                <a:solidFill>
                  <a:schemeClr val="bg1"/>
                </a:solidFill>
                <a:effectLst/>
              </a:rPr>
              <a:t> </a:t>
            </a:r>
            <a:r>
              <a:rPr lang="en-US" sz="6000" b="0" dirty="0" err="1">
                <a:solidFill>
                  <a:schemeClr val="bg1"/>
                </a:solidFill>
                <a:effectLst/>
              </a:rPr>
              <a:t>tiếng</a:t>
            </a:r>
            <a:r>
              <a:rPr lang="en-US" sz="6000" b="0" dirty="0">
                <a:solidFill>
                  <a:schemeClr val="bg1"/>
                </a:solidFill>
                <a:effectLst/>
              </a:rPr>
              <a:t> ca </a:t>
            </a:r>
            <a:r>
              <a:rPr lang="en-US" sz="6000" b="0" dirty="0" err="1">
                <a:solidFill>
                  <a:schemeClr val="bg1"/>
                </a:solidFill>
                <a:effectLst/>
              </a:rPr>
              <a:t>khen</a:t>
            </a:r>
            <a:r>
              <a:rPr lang="en-US" sz="6000" b="0" dirty="0">
                <a:solidFill>
                  <a:schemeClr val="bg1"/>
                </a:solidFill>
                <a:effectLst/>
              </a:rPr>
              <a:t>, </a:t>
            </a:r>
            <a:r>
              <a:rPr lang="en-US" sz="6000" b="0" dirty="0" err="1">
                <a:solidFill>
                  <a:schemeClr val="bg1"/>
                </a:solidFill>
                <a:effectLst/>
              </a:rPr>
              <a:t>uy</a:t>
            </a:r>
            <a:r>
              <a:rPr lang="en-US" sz="6000" b="0" dirty="0">
                <a:solidFill>
                  <a:schemeClr val="bg1"/>
                </a:solidFill>
                <a:effectLst/>
              </a:rPr>
              <a:t> </a:t>
            </a:r>
            <a:r>
              <a:rPr lang="en-US" sz="6000" b="0" dirty="0" err="1">
                <a:solidFill>
                  <a:schemeClr val="bg1"/>
                </a:solidFill>
                <a:effectLst/>
              </a:rPr>
              <a:t>danh</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toàn</a:t>
            </a:r>
            <a:r>
              <a:rPr lang="en-US" sz="6000" b="0" dirty="0">
                <a:solidFill>
                  <a:schemeClr val="bg1"/>
                </a:solidFill>
                <a:effectLst/>
              </a:rPr>
              <a:t> </a:t>
            </a:r>
            <a:r>
              <a:rPr lang="en-US" sz="6000" b="0" dirty="0" err="1">
                <a:solidFill>
                  <a:schemeClr val="bg1"/>
                </a:solidFill>
                <a:effectLst/>
              </a:rPr>
              <a:t>năng</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tr</a:t>
            </a:r>
            <a:r>
              <a:rPr lang="vi-VN" sz="6000" b="0" dirty="0">
                <a:solidFill>
                  <a:schemeClr val="bg1"/>
                </a:solidFill>
                <a:effectLst/>
              </a:rPr>
              <a:t>ư</a:t>
            </a:r>
            <a:r>
              <a:rPr lang="en-US" sz="6000" dirty="0" err="1">
                <a:solidFill>
                  <a:schemeClr val="bg1"/>
                </a:solidFill>
              </a:rPr>
              <a:t>ớ</a:t>
            </a:r>
            <a:r>
              <a:rPr lang="en-US" sz="6000" b="0" dirty="0" err="1">
                <a:solidFill>
                  <a:schemeClr val="bg1"/>
                </a:solidFill>
                <a:effectLst/>
              </a:rPr>
              <a:t>c</a:t>
            </a:r>
            <a:r>
              <a:rPr lang="en-US" sz="6000" b="0" dirty="0">
                <a:solidFill>
                  <a:schemeClr val="bg1"/>
                </a:solidFill>
                <a:effectLst/>
              </a:rPr>
              <a:t> </a:t>
            </a:r>
            <a:r>
              <a:rPr lang="en-US" sz="6000" dirty="0" err="1">
                <a:solidFill>
                  <a:schemeClr val="bg1"/>
                </a:solidFill>
              </a:rPr>
              <a:t>t</a:t>
            </a:r>
            <a:r>
              <a:rPr lang="en-US" sz="6000" b="0" dirty="0" err="1">
                <a:solidFill>
                  <a:schemeClr val="bg1"/>
                </a:solidFill>
                <a:effectLst/>
              </a:rPr>
              <a:t>hánh</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h</a:t>
            </a:r>
            <a:r>
              <a:rPr lang="en-US" sz="6000" dirty="0" err="1">
                <a:solidFill>
                  <a:schemeClr val="bg1"/>
                </a:solidFill>
              </a:rPr>
              <a:t>ợp</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vi-VN" sz="6000" dirty="0">
                <a:solidFill>
                  <a:schemeClr val="bg1"/>
                </a:solidFill>
              </a:rPr>
              <a:t>ơ</a:t>
            </a:r>
            <a:r>
              <a:rPr lang="en-US" sz="6000" dirty="0">
                <a:solidFill>
                  <a:schemeClr val="bg1"/>
                </a:solidFill>
              </a:rPr>
              <a:t>n. </a:t>
            </a:r>
            <a:endParaRPr lang="en-US" sz="6000" b="0" dirty="0">
              <a:solidFill>
                <a:schemeClr val="bg1"/>
              </a:solidFill>
              <a:effectLst/>
            </a:endParaRPr>
          </a:p>
        </p:txBody>
      </p:sp>
    </p:spTree>
    <p:extLst>
      <p:ext uri="{BB962C8B-B14F-4D97-AF65-F5344CB8AC3E}">
        <p14:creationId xmlns:p14="http://schemas.microsoft.com/office/powerpoint/2010/main" val="427407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triều</a:t>
            </a:r>
            <a:r>
              <a:rPr lang="en-US" sz="6000" b="0" dirty="0">
                <a:solidFill>
                  <a:schemeClr val="bg1"/>
                </a:solidFill>
                <a:effectLst/>
              </a:rPr>
              <a:t> </a:t>
            </a:r>
            <a:r>
              <a:rPr lang="en-US" sz="6000" b="0" dirty="0" err="1">
                <a:solidFill>
                  <a:schemeClr val="bg1"/>
                </a:solidFill>
                <a:effectLst/>
              </a:rPr>
              <a:t>thần</a:t>
            </a:r>
            <a:r>
              <a:rPr lang="en-US" sz="6000" b="0" dirty="0">
                <a:solidFill>
                  <a:schemeClr val="bg1"/>
                </a:solidFill>
                <a:effectLst/>
              </a:rPr>
              <a:t> </a:t>
            </a:r>
            <a:r>
              <a:rPr lang="en-US" sz="6000" b="0" dirty="0" err="1">
                <a:solidFill>
                  <a:schemeClr val="bg1"/>
                </a:solidFill>
                <a:effectLst/>
              </a:rPr>
              <a:t>m</a:t>
            </a:r>
            <a:r>
              <a:rPr lang="en-US" sz="6000" dirty="0" err="1">
                <a:solidFill>
                  <a:schemeClr val="bg1"/>
                </a:solidFill>
              </a:rPr>
              <a:t>ừng</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Chí</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đàn</a:t>
            </a:r>
            <a:r>
              <a:rPr lang="en-US" sz="6000" dirty="0">
                <a:solidFill>
                  <a:schemeClr val="bg1"/>
                </a:solidFill>
              </a:rPr>
              <a:t> </a:t>
            </a:r>
            <a:r>
              <a:rPr lang="en-US" sz="6000" dirty="0" err="1">
                <a:solidFill>
                  <a:schemeClr val="bg1"/>
                </a:solidFill>
              </a:rPr>
              <a:t>cầm</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tấu</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đoàn</a:t>
            </a:r>
            <a:r>
              <a:rPr lang="en-US" sz="6000" dirty="0">
                <a:solidFill>
                  <a:schemeClr val="bg1"/>
                </a:solidFill>
              </a:rPr>
              <a:t> con, </a:t>
            </a:r>
            <a:r>
              <a:rPr lang="en-US" sz="6000" dirty="0" err="1">
                <a:solidFill>
                  <a:schemeClr val="bg1"/>
                </a:solidFill>
              </a:rPr>
              <a:t>xin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bài</a:t>
            </a:r>
            <a:r>
              <a:rPr lang="en-US" sz="6000" dirty="0">
                <a:solidFill>
                  <a:schemeClr val="bg1"/>
                </a:solidFill>
              </a:rPr>
              <a:t> ca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92639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1594506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1431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381000" y="4324350"/>
            <a:ext cx="7394140" cy="584775"/>
          </a:xfrm>
          <a:prstGeom prst="rect">
            <a:avLst/>
          </a:prstGeom>
          <a:noFill/>
        </p:spPr>
        <p:txBody>
          <a:bodyPr wrap="none" rtlCol="0">
            <a:spAutoFit/>
          </a:bodyPr>
          <a:lstStyle/>
          <a:p>
            <a:r>
              <a:rPr lang="en-US" sz="3200" dirty="0">
                <a:solidFill>
                  <a:srgbClr val="FFFF00"/>
                </a:solidFill>
              </a:rPr>
              <a:t>Ta </a:t>
            </a:r>
            <a:r>
              <a:rPr lang="en-US" sz="3200" dirty="0" err="1">
                <a:solidFill>
                  <a:srgbClr val="FFFF00"/>
                </a:solidFill>
              </a:rPr>
              <a:t>hạ</a:t>
            </a:r>
            <a:r>
              <a:rPr lang="en-US" sz="3200" dirty="0">
                <a:solidFill>
                  <a:srgbClr val="FFFF00"/>
                </a:solidFill>
              </a:rPr>
              <a:t> </a:t>
            </a:r>
            <a:r>
              <a:rPr lang="en-US" sz="3200" dirty="0" err="1">
                <a:solidFill>
                  <a:srgbClr val="FFFF00"/>
                </a:solidFill>
              </a:rPr>
              <a:t>thấp</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nâng</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cây</a:t>
            </a:r>
            <a:r>
              <a:rPr lang="en-US" sz="3200" dirty="0">
                <a:solidFill>
                  <a:srgbClr val="FFFF00"/>
                </a:solidFill>
              </a:rPr>
              <a:t> </a:t>
            </a:r>
            <a:r>
              <a:rPr lang="en-US" sz="3200" dirty="0" err="1">
                <a:solidFill>
                  <a:srgbClr val="FFFF00"/>
                </a:solidFill>
              </a:rPr>
              <a:t>thấp</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91</a:t>
            </a:r>
            <a:br>
              <a:rPr lang="en-US" dirty="0">
                <a:solidFill>
                  <a:srgbClr val="FFFF00"/>
                </a:solidFill>
              </a:rPr>
            </a:br>
            <a:r>
              <a:rPr lang="en-US" dirty="0">
                <a:solidFill>
                  <a:srgbClr val="FFFF00"/>
                </a:solidFill>
              </a:rPr>
              <a:t>CHÚA NHẬT 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014843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61973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a:solidFill>
                  <a:schemeClr val="bg1"/>
                </a:solidFill>
              </a:rPr>
              <a:t> </a:t>
            </a:r>
            <a:r>
              <a:rPr lang="vi-VN" sz="4800">
                <a:solidFill>
                  <a:schemeClr val="bg1"/>
                </a:solidFill>
              </a:rPr>
              <a:t>Ôi thú vị thay được tạ ơn Chúa, được mừng hát danh Ngài, lạy Đấng Tối Cao. Từ bình minh tuyên xưng kỳ công của Ngài. Suốt đêm trường quảng bá lòng Ngài tín trung</a:t>
            </a:r>
            <a:r>
              <a:rPr lang="en-US" sz="4800">
                <a:solidFill>
                  <a:schemeClr val="bg1"/>
                </a:solidFill>
              </a:rPr>
              <a:t>.</a:t>
            </a:r>
          </a:p>
        </p:txBody>
      </p:sp>
    </p:spTree>
    <p:extLst>
      <p:ext uri="{BB962C8B-B14F-4D97-AF65-F5344CB8AC3E}">
        <p14:creationId xmlns:p14="http://schemas.microsoft.com/office/powerpoint/2010/main" val="2457980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3732675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Như khóm dừa xanh, này người công chính, như hương bá vươn mình từ núi Ly-băng, đượ</a:t>
            </a:r>
            <a:r>
              <a:rPr lang="en-US" sz="4800">
                <a:solidFill>
                  <a:schemeClr val="bg1"/>
                </a:solidFill>
              </a:rPr>
              <a:t>A</a:t>
            </a:r>
            <a:r>
              <a:rPr lang="vi-VN" sz="4800">
                <a:solidFill>
                  <a:schemeClr val="bg1"/>
                </a:solidFill>
              </a:rPr>
              <a:t>c trồng lên ngay trong nhà của Chúa Trời, Giữa khuôn vườn, ở trước đền thờ Chúa ta.</a:t>
            </a:r>
            <a:endParaRPr lang="en-US" sz="4800">
              <a:solidFill>
                <a:schemeClr val="bg1"/>
              </a:solidFill>
            </a:endParaRPr>
          </a:p>
        </p:txBody>
      </p:sp>
    </p:spTree>
    <p:extLst>
      <p:ext uri="{BB962C8B-B14F-4D97-AF65-F5344CB8AC3E}">
        <p14:creationId xmlns:p14="http://schemas.microsoft.com/office/powerpoint/2010/main" val="4154816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01931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Tuy đã già nhưng còn trổ hoa trái, thân cây vẫn căng đầy nhựa sống xanh tươi, Để truyền rao nơi nơi Ngài luôn chính trực, núi ẩn mình bởi Chúa, Ngài chẳng bất công.</a:t>
            </a:r>
            <a:endParaRPr lang="en-US" sz="5400">
              <a:solidFill>
                <a:schemeClr val="bg1"/>
              </a:solidFill>
            </a:endParaRPr>
          </a:p>
        </p:txBody>
      </p:sp>
    </p:spTree>
    <p:extLst>
      <p:ext uri="{BB962C8B-B14F-4D97-AF65-F5344CB8AC3E}">
        <p14:creationId xmlns:p14="http://schemas.microsoft.com/office/powerpoint/2010/main" val="210623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được tạ ơn Chúa thực thú vị thay.</a:t>
            </a:r>
            <a:endParaRPr lang="en-US" sz="6600">
              <a:solidFill>
                <a:schemeClr val="bg1"/>
              </a:solidFill>
            </a:endParaRPr>
          </a:p>
        </p:txBody>
      </p:sp>
    </p:spTree>
    <p:extLst>
      <p:ext uri="{BB962C8B-B14F-4D97-AF65-F5344CB8AC3E}">
        <p14:creationId xmlns:p14="http://schemas.microsoft.com/office/powerpoint/2010/main" val="249287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Hạt giống là Lời Thiên Chúa, Người gieo giống là Đức Ki-tô, những ai tuân giữ Lời Người sẽ tồn tại muôn đời</a:t>
            </a:r>
            <a:r>
              <a:rPr lang="en-US" sz="500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594145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92771"/>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 của thánh Phao-lô tông đồ</a:t>
            </a:r>
            <a:endParaRPr lang="en-US" sz="3200" dirty="0">
              <a:solidFill>
                <a:srgbClr val="FFFF00"/>
              </a:solidFill>
            </a:endParaRPr>
          </a:p>
          <a:p>
            <a:r>
              <a:rPr lang="vi-VN" sz="3600" dirty="0">
                <a:solidFill>
                  <a:srgbClr val="FFFF00"/>
                </a:solidFill>
              </a:rPr>
              <a:t>gửi tín hữu Cô-rin-tô.</a:t>
            </a:r>
            <a:endParaRPr lang="en-US" sz="3600" dirty="0">
              <a:solidFill>
                <a:srgbClr val="FFFF00"/>
              </a:solidFill>
            </a:endParaRPr>
          </a:p>
        </p:txBody>
      </p:sp>
      <p:sp>
        <p:nvSpPr>
          <p:cNvPr id="7" name="TextBox 6"/>
          <p:cNvSpPr txBox="1"/>
          <p:nvPr/>
        </p:nvSpPr>
        <p:spPr>
          <a:xfrm>
            <a:off x="304798" y="4032628"/>
            <a:ext cx="8481809" cy="954107"/>
          </a:xfrm>
          <a:prstGeom prst="rect">
            <a:avLst/>
          </a:prstGeom>
          <a:noFill/>
        </p:spPr>
        <p:txBody>
          <a:bodyPr wrap="none" rtlCol="0">
            <a:spAutoFit/>
          </a:bodyPr>
          <a:lstStyle/>
          <a:p>
            <a:r>
              <a:rPr lang="vi-VN" sz="2800" dirty="0">
                <a:solidFill>
                  <a:srgbClr val="FFFF00"/>
                </a:solidFill>
              </a:rPr>
              <a:t>Dù còn ở trong thân xác, hoặc đã lìa bỏ thân xác,</a:t>
            </a:r>
            <a:endParaRPr lang="en-US" sz="2800" dirty="0">
              <a:solidFill>
                <a:srgbClr val="FFFF00"/>
              </a:solidFill>
            </a:endParaRPr>
          </a:p>
          <a:p>
            <a:r>
              <a:rPr lang="vi-VN" sz="2800" dirty="0">
                <a:solidFill>
                  <a:srgbClr val="FFFF00"/>
                </a:solidFill>
              </a:rPr>
              <a:t>chúng tôi chỉ có một tham vọng là làm đẹp lòng Chúa.</a:t>
            </a:r>
            <a:endParaRPr lang="en-US" sz="28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Hạt giống là Lời Thiên Chúa, Người gieo giống là Đức Ki-tô, những ai tuân giữ Lời Người sẽ tồn tại muôn đời</a:t>
            </a:r>
            <a:r>
              <a:rPr lang="en-US" sz="5000">
                <a:solidFill>
                  <a:schemeClr val="bg1"/>
                </a:solidFill>
              </a:rPr>
              <a:t>.</a:t>
            </a:r>
            <a:endParaRPr lang="vi-VN" sz="5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084161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9406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0" y="8674"/>
            <a:ext cx="3581400" cy="5170646"/>
          </a:xfrm>
          <a:prstGeom prst="rect">
            <a:avLst/>
          </a:prstGeom>
        </p:spPr>
        <p:txBody>
          <a:bodyPr wrap="square">
            <a:spAutoFit/>
          </a:bodyPr>
          <a:lstStyle/>
          <a:p>
            <a:pPr algn="just"/>
            <a:r>
              <a:rPr lang="vi-VN" sz="3300" dirty="0">
                <a:solidFill>
                  <a:prstClr val="white"/>
                </a:solidFill>
              </a:rPr>
              <a:t>Anh chị em thân mến, Đức Kito là Đấng Cứu Độ duy nhất của trần gian. Người đem lại niềm vui cho những ai trông cậy vào Người. Vậy ta hãy tin tưởng cầu xin</a:t>
            </a:r>
          </a:p>
        </p:txBody>
      </p:sp>
    </p:spTree>
    <p:extLst>
      <p:ext uri="{BB962C8B-B14F-4D97-AF65-F5344CB8AC3E}">
        <p14:creationId xmlns:p14="http://schemas.microsoft.com/office/powerpoint/2010/main" val="2364832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84995"/>
          </a:xfrm>
          <a:prstGeom prst="rect">
            <a:avLst/>
          </a:prstGeom>
        </p:spPr>
        <p:txBody>
          <a:bodyPr>
            <a:spAutoFit/>
          </a:bodyPr>
          <a:lstStyle/>
          <a:p>
            <a:pPr algn="ctr"/>
            <a:r>
              <a:rPr lang="en-US" sz="4400" b="1" dirty="0" err="1">
                <a:solidFill>
                  <a:srgbClr val="FFFF00"/>
                </a:solidFill>
              </a:rPr>
              <a:t>Nguyện</a:t>
            </a:r>
            <a:r>
              <a:rPr lang="en-US" sz="4400" b="1" dirty="0">
                <a:solidFill>
                  <a:srgbClr val="FFFF00"/>
                </a:solidFill>
              </a:rPr>
              <a:t> </a:t>
            </a:r>
            <a:r>
              <a:rPr lang="en-US" sz="4400" b="1" dirty="0" err="1">
                <a:solidFill>
                  <a:srgbClr val="FFFF00"/>
                </a:solidFill>
              </a:rPr>
              <a:t>Dâng</a:t>
            </a:r>
            <a:r>
              <a:rPr lang="en-US" sz="4400" b="1" dirty="0">
                <a:solidFill>
                  <a:srgbClr val="FFFF00"/>
                </a:solidFill>
              </a:rPr>
              <a:t> </a:t>
            </a:r>
            <a:r>
              <a:rPr lang="en-US" sz="4400" b="1" dirty="0" err="1">
                <a:solidFill>
                  <a:srgbClr val="FFFF00"/>
                </a:solidFill>
              </a:rPr>
              <a:t>Tiến</a:t>
            </a:r>
            <a:r>
              <a:rPr lang="en-US" sz="4000" dirty="0">
                <a:solidFill>
                  <a:srgbClr val="FFFF00"/>
                </a:solidFill>
              </a:rPr>
              <a:t/>
            </a:r>
            <a:br>
              <a:rPr lang="en-US" sz="4000" dirty="0">
                <a:solidFill>
                  <a:srgbClr val="FFFF00"/>
                </a:solidFill>
              </a:rPr>
            </a:br>
            <a:r>
              <a:rPr lang="en-US" sz="4000" i="1" dirty="0" err="1">
                <a:solidFill>
                  <a:schemeClr val="bg1"/>
                </a:solidFill>
              </a:rPr>
              <a:t>Vị</a:t>
            </a:r>
            <a:r>
              <a:rPr lang="en-US" sz="4000" i="1" dirty="0">
                <a:solidFill>
                  <a:schemeClr val="bg1"/>
                </a:solidFill>
              </a:rPr>
              <a:t> </a:t>
            </a:r>
            <a:r>
              <a:rPr lang="en-US" sz="4000" i="1" dirty="0" err="1">
                <a:solidFill>
                  <a:schemeClr val="bg1"/>
                </a:solidFill>
              </a:rPr>
              <a:t>Thiên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Tk1:</a:t>
            </a:r>
            <a:r>
              <a:rPr lang="en-US" sz="6000" b="0" dirty="0">
                <a:solidFill>
                  <a:schemeClr val="bg1"/>
                </a:solidFill>
                <a:effectLst/>
              </a:rPr>
              <a:t> </a:t>
            </a:r>
            <a:r>
              <a:rPr lang="en-US" sz="6000" b="0" dirty="0" err="1">
                <a:solidFill>
                  <a:schemeClr val="bg1"/>
                </a:solidFill>
                <a:effectLst/>
              </a:rPr>
              <a:t>Trên</a:t>
            </a:r>
            <a:r>
              <a:rPr lang="en-US" sz="6000" b="0" dirty="0">
                <a:solidFill>
                  <a:schemeClr val="bg1"/>
                </a:solidFill>
                <a:effectLst/>
              </a:rPr>
              <a:t> </a:t>
            </a:r>
            <a:r>
              <a:rPr lang="en-US" sz="6000" b="0" dirty="0" err="1">
                <a:solidFill>
                  <a:schemeClr val="bg1"/>
                </a:solidFill>
                <a:effectLst/>
              </a:rPr>
              <a:t>đĩa</a:t>
            </a:r>
            <a:r>
              <a:rPr lang="en-US" sz="6000" b="0" dirty="0">
                <a:solidFill>
                  <a:schemeClr val="bg1"/>
                </a:solidFill>
                <a:effectLst/>
              </a:rPr>
              <a:t> </a:t>
            </a:r>
            <a:r>
              <a:rPr lang="en-US" sz="6000" b="0" dirty="0" err="1">
                <a:solidFill>
                  <a:schemeClr val="bg1"/>
                </a:solidFill>
                <a:effectLst/>
              </a:rPr>
              <a:t>thánh</a:t>
            </a:r>
            <a:r>
              <a:rPr lang="en-US" sz="6000" b="0" dirty="0">
                <a:solidFill>
                  <a:schemeClr val="bg1"/>
                </a:solidFill>
                <a:effectLst/>
              </a:rPr>
              <a:t> </a:t>
            </a:r>
            <a:r>
              <a:rPr lang="en-US" sz="6000" b="0" dirty="0" err="1">
                <a:solidFill>
                  <a:schemeClr val="bg1"/>
                </a:solidFill>
                <a:effectLst/>
              </a:rPr>
              <a:t>đoàn</a:t>
            </a:r>
            <a:r>
              <a:rPr lang="en-US" sz="6000" b="0" dirty="0">
                <a:solidFill>
                  <a:schemeClr val="bg1"/>
                </a:solidFill>
                <a:effectLst/>
              </a:rPr>
              <a:t> con </a:t>
            </a:r>
            <a:r>
              <a:rPr lang="en-US" sz="6000" b="0" dirty="0" err="1">
                <a:solidFill>
                  <a:schemeClr val="bg1"/>
                </a:solidFill>
                <a:effectLst/>
              </a:rPr>
              <a:t>dâng</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công</a:t>
            </a:r>
            <a:r>
              <a:rPr lang="en-US" sz="6000" b="0" dirty="0">
                <a:solidFill>
                  <a:schemeClr val="bg1"/>
                </a:solidFill>
                <a:effectLst/>
              </a:rPr>
              <a:t> </a:t>
            </a:r>
            <a:r>
              <a:rPr lang="en-US" sz="6000" b="0" dirty="0" err="1">
                <a:solidFill>
                  <a:schemeClr val="bg1"/>
                </a:solidFill>
                <a:effectLst/>
              </a:rPr>
              <a:t>khó</a:t>
            </a:r>
            <a:r>
              <a:rPr lang="en-US" sz="6000" b="0" dirty="0">
                <a:solidFill>
                  <a:schemeClr val="bg1"/>
                </a:solidFill>
                <a:effectLst/>
              </a:rPr>
              <a:t> </a:t>
            </a:r>
            <a:r>
              <a:rPr lang="en-US" sz="6000" b="0" dirty="0" err="1">
                <a:solidFill>
                  <a:schemeClr val="bg1"/>
                </a:solidFill>
                <a:effectLst/>
              </a:rPr>
              <a:t>t</a:t>
            </a:r>
            <a:r>
              <a:rPr lang="en-US" sz="6000" dirty="0" err="1">
                <a:solidFill>
                  <a:schemeClr val="bg1"/>
                </a:solidFill>
              </a:rPr>
              <a:t>ừ</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bông</a:t>
            </a:r>
            <a:r>
              <a:rPr lang="en-US" sz="6000" dirty="0">
                <a:solidFill>
                  <a:schemeClr val="bg1"/>
                </a:solidFill>
              </a:rPr>
              <a:t> </a:t>
            </a:r>
            <a:r>
              <a:rPr lang="en-US" sz="6000" dirty="0" err="1">
                <a:solidFill>
                  <a:schemeClr val="bg1"/>
                </a:solidFill>
              </a:rPr>
              <a:t>lúa</a:t>
            </a:r>
            <a:r>
              <a:rPr lang="en-US" sz="6000" dirty="0">
                <a:solidFill>
                  <a:schemeClr val="bg1"/>
                </a:solidFill>
              </a:rPr>
              <a:t> </a:t>
            </a:r>
            <a:r>
              <a:rPr lang="en-US" sz="6000" dirty="0" err="1">
                <a:solidFill>
                  <a:schemeClr val="bg1"/>
                </a:solidFill>
              </a:rPr>
              <a:t>đẹp</a:t>
            </a:r>
            <a:r>
              <a:rPr lang="en-US" sz="6000" dirty="0">
                <a:solidFill>
                  <a:schemeClr val="bg1"/>
                </a:solidFill>
              </a:rPr>
              <a:t> t</a:t>
            </a:r>
            <a:r>
              <a:rPr lang="vi-VN" sz="6000" dirty="0">
                <a:solidFill>
                  <a:schemeClr val="bg1"/>
                </a:solidFill>
              </a:rPr>
              <a:t>ư</a:t>
            </a:r>
            <a:r>
              <a:rPr lang="en-US" sz="6000" dirty="0" err="1">
                <a:solidFill>
                  <a:schemeClr val="bg1"/>
                </a:solidFill>
              </a:rPr>
              <a:t>ơi</a:t>
            </a:r>
            <a:r>
              <a:rPr lang="en-US" sz="6000" dirty="0">
                <a:solidFill>
                  <a:schemeClr val="bg1"/>
                </a:solidFill>
              </a:rPr>
              <a:t> </a:t>
            </a:r>
            <a:r>
              <a:rPr lang="en-US" sz="6000" dirty="0" err="1">
                <a:solidFill>
                  <a:schemeClr val="bg1"/>
                </a:solidFill>
              </a:rPr>
              <a:t>kết</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tấm</a:t>
            </a:r>
            <a:r>
              <a:rPr lang="en-US" sz="6000" dirty="0">
                <a:solidFill>
                  <a:schemeClr val="bg1"/>
                </a:solidFill>
              </a:rPr>
              <a:t> </a:t>
            </a:r>
            <a:r>
              <a:rPr lang="en-US" sz="6000" dirty="0" err="1">
                <a:solidFill>
                  <a:schemeClr val="bg1"/>
                </a:solidFill>
              </a:rPr>
              <a:t>bánh</a:t>
            </a:r>
            <a:r>
              <a:rPr lang="en-US" sz="6000" dirty="0">
                <a:solidFill>
                  <a:schemeClr val="bg1"/>
                </a:solidFill>
              </a:rPr>
              <a:t> </a:t>
            </a:r>
            <a:r>
              <a:rPr lang="en-US" sz="6000" dirty="0" err="1">
                <a:solidFill>
                  <a:schemeClr val="bg1"/>
                </a:solidFill>
              </a:rPr>
              <a:t>tinh</a:t>
            </a:r>
            <a:r>
              <a:rPr lang="en-US" sz="6000" dirty="0">
                <a:solidFill>
                  <a:schemeClr val="bg1"/>
                </a:solidFill>
              </a:rPr>
              <a:t> </a:t>
            </a:r>
            <a:r>
              <a:rPr lang="en-US" sz="6000" dirty="0" err="1">
                <a:solidFill>
                  <a:schemeClr val="bg1"/>
                </a:solidFill>
              </a:rPr>
              <a:t>tuyền</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1" dirty="0" err="1">
                <a:solidFill>
                  <a:srgbClr val="FFFF00"/>
                </a:solidFill>
                <a:effectLst/>
              </a:rPr>
              <a:t>H</a:t>
            </a:r>
            <a:r>
              <a:rPr lang="en-US" sz="6000" b="1" dirty="0" err="1">
                <a:solidFill>
                  <a:srgbClr val="FFFF00"/>
                </a:solidFill>
              </a:rPr>
              <a:t>ợp</a:t>
            </a:r>
            <a:r>
              <a:rPr lang="en-US" sz="6000" b="1" dirty="0">
                <a:solidFill>
                  <a:srgbClr val="FFFF00"/>
                </a:solidFill>
              </a:rPr>
              <a:t> </a:t>
            </a:r>
            <a:r>
              <a:rPr lang="en-US" sz="6000" b="1" dirty="0" err="1">
                <a:solidFill>
                  <a:srgbClr val="FFFF00"/>
                </a:solidFill>
              </a:rPr>
              <a:t>Lời</a:t>
            </a:r>
            <a:r>
              <a:rPr lang="en-US" sz="6000" b="1" dirty="0">
                <a:solidFill>
                  <a:srgbClr val="FFFF00"/>
                </a:solidFill>
              </a:rPr>
              <a:t> </a:t>
            </a:r>
            <a:r>
              <a:rPr lang="en-US" sz="6000" b="1" dirty="0" err="1">
                <a:solidFill>
                  <a:srgbClr val="FFFF00"/>
                </a:solidFill>
              </a:rPr>
              <a:t>Chúc</a:t>
            </a:r>
            <a:r>
              <a:rPr lang="en-US" sz="6000" b="1" dirty="0">
                <a:solidFill>
                  <a:srgbClr val="FFFF00"/>
                </a:solidFill>
              </a:rPr>
              <a:t> </a:t>
            </a:r>
            <a:r>
              <a:rPr lang="en-US" sz="6000" b="1" dirty="0" err="1">
                <a:solidFill>
                  <a:srgbClr val="FFFF00"/>
                </a:solidFill>
              </a:rPr>
              <a:t>Tụng</a:t>
            </a:r>
            <a:r>
              <a:rPr lang="en-US" sz="6000" b="1" dirty="0">
                <a:solidFill>
                  <a:srgbClr val="FFFF00"/>
                </a:solidFill>
              </a:rPr>
              <a:t/>
            </a:r>
            <a:br>
              <a:rPr lang="en-US" sz="6000" b="1" dirty="0">
                <a:solidFill>
                  <a:srgbClr val="FFFF00"/>
                </a:solidFill>
              </a:rPr>
            </a:br>
            <a:r>
              <a:rPr lang="en-US" sz="6000" b="1" i="1" dirty="0" err="1">
                <a:solidFill>
                  <a:srgbClr val="FFFF00"/>
                </a:solidFill>
              </a:rPr>
              <a:t>Đăng</a:t>
            </a:r>
            <a:r>
              <a:rPr lang="en-US" sz="6000" b="1" i="1" dirty="0">
                <a:solidFill>
                  <a:srgbClr val="FFFF00"/>
                </a:solidFill>
              </a:rPr>
              <a:t> Khoa</a:t>
            </a:r>
            <a:endParaRPr lang="en-US" sz="6000" b="1"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Đoàn</a:t>
            </a:r>
            <a:r>
              <a:rPr lang="en-US" sz="6000" b="0" dirty="0">
                <a:solidFill>
                  <a:schemeClr val="bg1"/>
                </a:solidFill>
                <a:effectLst/>
              </a:rPr>
              <a:t> con </a:t>
            </a:r>
            <a:r>
              <a:rPr lang="en-US" sz="6000" b="0" dirty="0" err="1">
                <a:solidFill>
                  <a:schemeClr val="bg1"/>
                </a:solidFill>
                <a:effectLst/>
              </a:rPr>
              <a:t>đến</a:t>
            </a:r>
            <a:r>
              <a:rPr lang="en-US" sz="6000" b="0" dirty="0">
                <a:solidFill>
                  <a:schemeClr val="bg1"/>
                </a:solidFill>
                <a:effectLst/>
              </a:rPr>
              <a:t> </a:t>
            </a:r>
            <a:r>
              <a:rPr lang="en-US" sz="6000" b="0" dirty="0" err="1">
                <a:solidFill>
                  <a:schemeClr val="bg1"/>
                </a:solidFill>
                <a:effectLst/>
              </a:rPr>
              <a:t>hiệp</a:t>
            </a:r>
            <a:r>
              <a:rPr lang="en-US" sz="6000" b="0" dirty="0">
                <a:solidFill>
                  <a:schemeClr val="bg1"/>
                </a:solidFill>
                <a:effectLst/>
              </a:rPr>
              <a:t> </a:t>
            </a:r>
            <a:r>
              <a:rPr lang="en-US" sz="6000" b="0" dirty="0" err="1">
                <a:solidFill>
                  <a:schemeClr val="bg1"/>
                </a:solidFill>
                <a:effectLst/>
              </a:rPr>
              <a:t>dâng</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để</a:t>
            </a:r>
            <a:r>
              <a:rPr lang="en-US" sz="6000" b="0" dirty="0">
                <a:solidFill>
                  <a:schemeClr val="bg1"/>
                </a:solidFill>
                <a:effectLst/>
              </a:rPr>
              <a:t> </a:t>
            </a:r>
            <a:r>
              <a:rPr lang="en-US" sz="6000" b="0" dirty="0" err="1">
                <a:solidFill>
                  <a:schemeClr val="bg1"/>
                </a:solidFill>
                <a:effectLst/>
              </a:rPr>
              <a:t>tạ</a:t>
            </a:r>
            <a:r>
              <a:rPr lang="en-US" sz="6000" b="0" dirty="0">
                <a:solidFill>
                  <a:schemeClr val="bg1"/>
                </a:solidFill>
                <a:effectLst/>
              </a:rPr>
              <a:t> </a:t>
            </a:r>
            <a:r>
              <a:rPr lang="vi-VN" sz="6000" b="0" dirty="0">
                <a:solidFill>
                  <a:schemeClr val="bg1"/>
                </a:solidFill>
                <a:effectLst/>
              </a:rPr>
              <a:t>ơ</a:t>
            </a:r>
            <a:r>
              <a:rPr lang="en-US" sz="6000" b="0" dirty="0">
                <a:solidFill>
                  <a:schemeClr val="bg1"/>
                </a:solidFill>
                <a:effectLst/>
              </a:rPr>
              <a:t>n </a:t>
            </a:r>
            <a:r>
              <a:rPr lang="en-US" sz="6000" b="0" dirty="0" err="1">
                <a:solidFill>
                  <a:schemeClr val="bg1"/>
                </a:solidFill>
                <a:effectLst/>
              </a:rPr>
              <a:t>ngàn</a:t>
            </a:r>
            <a:r>
              <a:rPr lang="en-US" sz="6000" b="0" dirty="0">
                <a:solidFill>
                  <a:schemeClr val="bg1"/>
                </a:solidFill>
                <a:effectLst/>
              </a:rPr>
              <a:t> </a:t>
            </a:r>
            <a:r>
              <a:rPr lang="en-US" sz="6000" b="0" dirty="0" err="1">
                <a:solidFill>
                  <a:schemeClr val="bg1"/>
                </a:solidFill>
                <a:effectLst/>
              </a:rPr>
              <a:t>muôn</a:t>
            </a:r>
            <a:r>
              <a:rPr lang="en-US" sz="6000" b="0" dirty="0">
                <a:solidFill>
                  <a:schemeClr val="bg1"/>
                </a:solidFill>
                <a:effectLst/>
              </a:rPr>
              <a:t> </a:t>
            </a:r>
            <a:r>
              <a:rPr lang="en-US" sz="6000" b="0" dirty="0" err="1">
                <a:solidFill>
                  <a:schemeClr val="bg1"/>
                </a:solidFill>
                <a:effectLst/>
              </a:rPr>
              <a:t>ân</a:t>
            </a:r>
            <a:r>
              <a:rPr lang="en-US" sz="6000" b="0" dirty="0">
                <a:solidFill>
                  <a:schemeClr val="bg1"/>
                </a:solidFill>
                <a:effectLst/>
              </a:rPr>
              <a:t> </a:t>
            </a:r>
            <a:r>
              <a:rPr lang="en-US" sz="6000" b="0" dirty="0" err="1">
                <a:solidFill>
                  <a:schemeClr val="bg1"/>
                </a:solidFill>
                <a:effectLst/>
              </a:rPr>
              <a:t>thánh</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ban, </a:t>
            </a:r>
            <a:r>
              <a:rPr lang="en-US" sz="6000" b="0" dirty="0" err="1">
                <a:solidFill>
                  <a:schemeClr val="bg1"/>
                </a:solidFill>
                <a:effectLst/>
              </a:rPr>
              <a:t>khấn</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sẽ</a:t>
            </a:r>
            <a:r>
              <a:rPr lang="en-US" sz="6000" b="0" dirty="0">
                <a:solidFill>
                  <a:schemeClr val="bg1"/>
                </a:solidFill>
                <a:effectLst/>
              </a:rPr>
              <a:t> </a:t>
            </a:r>
            <a:r>
              <a:rPr lang="en-US" sz="6000" b="0" dirty="0" err="1">
                <a:solidFill>
                  <a:schemeClr val="bg1"/>
                </a:solidFill>
                <a:effectLst/>
              </a:rPr>
              <a:t>vì</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chấp</a:t>
            </a:r>
            <a:r>
              <a:rPr lang="en-US" sz="6000" b="0" dirty="0">
                <a:solidFill>
                  <a:schemeClr val="bg1"/>
                </a:solidFill>
                <a:effectLst/>
              </a:rPr>
              <a:t> </a:t>
            </a:r>
            <a:r>
              <a:rPr lang="en-US" sz="6000" b="0" dirty="0" err="1">
                <a:solidFill>
                  <a:schemeClr val="bg1"/>
                </a:solidFill>
                <a:effectLst/>
              </a:rPr>
              <a:t>nhận</a:t>
            </a:r>
            <a:endParaRPr lang="en-US" sz="6000" b="0" dirty="0">
              <a:solidFill>
                <a:schemeClr val="bg1"/>
              </a:solidFill>
              <a:effectLst/>
            </a:endParaRPr>
          </a:p>
        </p:txBody>
      </p:sp>
    </p:spTree>
    <p:extLst>
      <p:ext uri="{BB962C8B-B14F-4D97-AF65-F5344CB8AC3E}">
        <p14:creationId xmlns:p14="http://schemas.microsoft.com/office/powerpoint/2010/main" val="418356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dâng</a:t>
            </a:r>
            <a:r>
              <a:rPr lang="en-US" sz="6000" b="0" dirty="0">
                <a:solidFill>
                  <a:schemeClr val="bg1"/>
                </a:solidFill>
                <a:effectLst/>
              </a:rPr>
              <a:t> </a:t>
            </a:r>
            <a:r>
              <a:rPr lang="en-US" sz="6000" b="0" dirty="0" err="1">
                <a:solidFill>
                  <a:schemeClr val="bg1"/>
                </a:solidFill>
                <a:effectLst/>
              </a:rPr>
              <a:t>tiến</a:t>
            </a:r>
            <a:r>
              <a:rPr lang="en-US" sz="6000" b="0" dirty="0">
                <a:solidFill>
                  <a:schemeClr val="bg1"/>
                </a:solidFill>
                <a:effectLst/>
              </a:rPr>
              <a:t> </a:t>
            </a:r>
            <a:r>
              <a:rPr lang="en-US" sz="6000" b="0" dirty="0" err="1">
                <a:solidFill>
                  <a:schemeClr val="bg1"/>
                </a:solidFill>
                <a:effectLst/>
              </a:rPr>
              <a:t>lên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nhân</a:t>
            </a:r>
            <a:r>
              <a:rPr lang="en-US" sz="6000" b="0" dirty="0">
                <a:solidFill>
                  <a:schemeClr val="bg1"/>
                </a:solidFill>
                <a:effectLst/>
              </a:rPr>
              <a:t> </a:t>
            </a:r>
            <a:r>
              <a:rPr lang="en-US" sz="6000" b="0" dirty="0" err="1">
                <a:solidFill>
                  <a:schemeClr val="bg1"/>
                </a:solidFill>
                <a:effectLst/>
              </a:rPr>
              <a:t>lành</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vật</a:t>
            </a:r>
            <a:r>
              <a:rPr lang="en-US" sz="6000" b="0" dirty="0">
                <a:solidFill>
                  <a:schemeClr val="bg1"/>
                </a:solidFill>
                <a:effectLst/>
              </a:rPr>
              <a:t> </a:t>
            </a:r>
            <a:r>
              <a:rPr lang="en-US" sz="6000" b="0" dirty="0" err="1">
                <a:solidFill>
                  <a:schemeClr val="bg1"/>
                </a:solidFill>
                <a:effectLst/>
              </a:rPr>
              <a:t>chân</a:t>
            </a:r>
            <a:r>
              <a:rPr lang="en-US" sz="6000" b="0" dirty="0">
                <a:solidFill>
                  <a:schemeClr val="bg1"/>
                </a:solidFill>
                <a:effectLst/>
              </a:rPr>
              <a:t>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a:t>
            </a:r>
            <a:r>
              <a:rPr lang="vi-VN" sz="6000" b="0" dirty="0">
                <a:solidFill>
                  <a:schemeClr val="bg1"/>
                </a:solidFill>
                <a:effectLst/>
              </a:rPr>
              <a:t>ư</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đang</a:t>
            </a:r>
            <a:r>
              <a:rPr lang="en-US" sz="6000" b="0" dirty="0">
                <a:solidFill>
                  <a:schemeClr val="bg1"/>
                </a:solidFill>
                <a:effectLst/>
              </a:rPr>
              <a:t> bay </a:t>
            </a:r>
            <a:r>
              <a:rPr lang="en-US" sz="6000" b="0" dirty="0" err="1">
                <a:solidFill>
                  <a:schemeClr val="bg1"/>
                </a:solidFill>
                <a:effectLst/>
              </a:rPr>
              <a:t>về</a:t>
            </a:r>
            <a:r>
              <a:rPr lang="en-US" sz="6000" b="0" dirty="0">
                <a:solidFill>
                  <a:schemeClr val="bg1"/>
                </a:solidFill>
                <a:effectLst/>
              </a:rPr>
              <a:t> n</a:t>
            </a:r>
            <a:r>
              <a:rPr lang="vi-VN" sz="6000" b="0" dirty="0">
                <a:solidFill>
                  <a:schemeClr val="bg1"/>
                </a:solidFill>
                <a:effectLst/>
              </a:rPr>
              <a:t>ơ</a:t>
            </a:r>
            <a:r>
              <a:rPr lang="en-US" sz="6000" b="0" dirty="0" err="1">
                <a:solidFill>
                  <a:schemeClr val="bg1"/>
                </a:solidFill>
                <a:effectLst/>
              </a:rPr>
              <a:t>i</a:t>
            </a:r>
            <a:r>
              <a:rPr lang="en-US" sz="6000" b="0" dirty="0">
                <a:solidFill>
                  <a:schemeClr val="bg1"/>
                </a:solidFill>
                <a:effectLst/>
              </a:rPr>
              <a:t> </a:t>
            </a:r>
            <a:r>
              <a:rPr lang="en-US" sz="6000" b="0" dirty="0" err="1">
                <a:solidFill>
                  <a:schemeClr val="bg1"/>
                </a:solidFill>
                <a:effectLst/>
              </a:rPr>
              <a:t>Tòa</a:t>
            </a:r>
            <a:r>
              <a:rPr lang="en-US" sz="6000" b="0" dirty="0">
                <a:solidFill>
                  <a:schemeClr val="bg1"/>
                </a:solidFill>
                <a:effectLst/>
              </a:rPr>
              <a:t> </a:t>
            </a:r>
            <a:r>
              <a:rPr lang="en-US" sz="6000" b="0" dirty="0" err="1">
                <a:solidFill>
                  <a:schemeClr val="bg1"/>
                </a:solidFill>
                <a:effectLst/>
              </a:rPr>
              <a:t>cao</a:t>
            </a:r>
            <a:r>
              <a:rPr lang="en-US" sz="6000" b="0" dirty="0">
                <a:solidFill>
                  <a:schemeClr val="bg1"/>
                </a:solidFill>
                <a:effectLst/>
              </a:rPr>
              <a:t> sang.</a:t>
            </a: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FF00"/>
                </a:solidFill>
                <a:effectLst/>
              </a:rPr>
              <a:t>Tk2:</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chén</a:t>
            </a:r>
            <a:r>
              <a:rPr lang="en-US" sz="6000" b="0" dirty="0">
                <a:solidFill>
                  <a:schemeClr val="bg1"/>
                </a:solidFill>
                <a:effectLst/>
              </a:rPr>
              <a:t> </a:t>
            </a:r>
            <a:r>
              <a:rPr lang="en-US" sz="6000" b="0" dirty="0" err="1">
                <a:solidFill>
                  <a:schemeClr val="bg1"/>
                </a:solidFill>
                <a:effectLst/>
              </a:rPr>
              <a:t>thánh</a:t>
            </a:r>
            <a:r>
              <a:rPr lang="en-US" sz="6000" b="0" dirty="0">
                <a:solidFill>
                  <a:schemeClr val="bg1"/>
                </a:solidFill>
                <a:effectLst/>
              </a:rPr>
              <a:t> </a:t>
            </a:r>
            <a:r>
              <a:rPr lang="en-US" sz="6000" b="0" dirty="0" err="1">
                <a:solidFill>
                  <a:schemeClr val="bg1"/>
                </a:solidFill>
                <a:effectLst/>
              </a:rPr>
              <a:t>đoàn</a:t>
            </a:r>
            <a:r>
              <a:rPr lang="en-US" sz="6000" b="0" dirty="0">
                <a:solidFill>
                  <a:schemeClr val="bg1"/>
                </a:solidFill>
                <a:effectLst/>
              </a:rPr>
              <a:t> con </a:t>
            </a:r>
            <a:r>
              <a:rPr lang="en-US" sz="6000" b="0" dirty="0" err="1">
                <a:solidFill>
                  <a:schemeClr val="bg1"/>
                </a:solidFill>
                <a:effectLst/>
              </a:rPr>
              <a:t>dâng</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công</a:t>
            </a:r>
            <a:r>
              <a:rPr lang="en-US" sz="6000" b="0" dirty="0">
                <a:solidFill>
                  <a:schemeClr val="bg1"/>
                </a:solidFill>
                <a:effectLst/>
              </a:rPr>
              <a:t> </a:t>
            </a:r>
            <a:r>
              <a:rPr lang="en-US" sz="6000" b="0" dirty="0" err="1">
                <a:solidFill>
                  <a:schemeClr val="bg1"/>
                </a:solidFill>
                <a:effectLst/>
              </a:rPr>
              <a:t>khó</a:t>
            </a:r>
            <a:r>
              <a:rPr lang="en-US" sz="6000" b="0" dirty="0">
                <a:solidFill>
                  <a:schemeClr val="bg1"/>
                </a:solidFill>
                <a:effectLst/>
              </a:rPr>
              <a:t> </a:t>
            </a:r>
            <a:r>
              <a:rPr lang="en-US" sz="6000" b="0" dirty="0" err="1">
                <a:solidFill>
                  <a:schemeClr val="bg1"/>
                </a:solidFill>
                <a:effectLst/>
              </a:rPr>
              <a:t>t</a:t>
            </a:r>
            <a:r>
              <a:rPr lang="en-US" sz="6000" dirty="0" err="1">
                <a:solidFill>
                  <a:schemeClr val="bg1"/>
                </a:solidFill>
              </a:rPr>
              <a:t>ừ</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đay</a:t>
            </a:r>
            <a:r>
              <a:rPr lang="en-US" sz="6000" dirty="0">
                <a:solidFill>
                  <a:schemeClr val="bg1"/>
                </a:solidFill>
              </a:rPr>
              <a:t> </a:t>
            </a:r>
            <a:r>
              <a:rPr lang="en-US" sz="6000" dirty="0" err="1">
                <a:solidFill>
                  <a:schemeClr val="bg1"/>
                </a:solidFill>
              </a:rPr>
              <a:t>chất</a:t>
            </a:r>
            <a:r>
              <a:rPr lang="en-US" sz="6000" dirty="0">
                <a:solidFill>
                  <a:schemeClr val="bg1"/>
                </a:solidFill>
              </a:rPr>
              <a:t> r</a:t>
            </a:r>
            <a:r>
              <a:rPr lang="vi-VN" sz="6000" dirty="0">
                <a:solidFill>
                  <a:schemeClr val="bg1"/>
                </a:solidFill>
              </a:rPr>
              <a:t>ư</a:t>
            </a:r>
            <a:r>
              <a:rPr lang="en-US" sz="6000" dirty="0" err="1">
                <a:solidFill>
                  <a:schemeClr val="bg1"/>
                </a:solidFill>
              </a:rPr>
              <a:t>ợu</a:t>
            </a:r>
            <a:r>
              <a:rPr lang="en-US" sz="6000" dirty="0">
                <a:solidFill>
                  <a:schemeClr val="bg1"/>
                </a:solidFill>
              </a:rPr>
              <a:t> </a:t>
            </a:r>
            <a:r>
              <a:rPr lang="en-US" sz="6000" dirty="0" err="1">
                <a:solidFill>
                  <a:schemeClr val="bg1"/>
                </a:solidFill>
              </a:rPr>
              <a:t>thơm</a:t>
            </a:r>
            <a:r>
              <a:rPr lang="en-US" sz="6000" dirty="0">
                <a:solidFill>
                  <a:schemeClr val="bg1"/>
                </a:solidFill>
              </a:rPr>
              <a:t> </a:t>
            </a:r>
            <a:r>
              <a:rPr lang="en-US" sz="6000" dirty="0" err="1">
                <a:solidFill>
                  <a:schemeClr val="bg1"/>
                </a:solidFill>
              </a:rPr>
              <a:t>ép</a:t>
            </a:r>
            <a:r>
              <a:rPr lang="en-US" sz="6000" dirty="0">
                <a:solidFill>
                  <a:schemeClr val="bg1"/>
                </a:solidFill>
              </a:rPr>
              <a:t> </a:t>
            </a:r>
            <a:r>
              <a:rPr lang="en-US" sz="6000" dirty="0" err="1">
                <a:solidFill>
                  <a:schemeClr val="bg1"/>
                </a:solidFill>
              </a:rPr>
              <a:t>từ</a:t>
            </a:r>
            <a:r>
              <a:rPr lang="en-US" sz="6000" dirty="0">
                <a:solidFill>
                  <a:schemeClr val="bg1"/>
                </a:solidFill>
              </a:rPr>
              <a:t> </a:t>
            </a:r>
            <a:r>
              <a:rPr lang="en-US" sz="6000" dirty="0" err="1">
                <a:solidFill>
                  <a:schemeClr val="bg1"/>
                </a:solidFill>
              </a:rPr>
              <a:t>nho</a:t>
            </a:r>
            <a:r>
              <a:rPr lang="en-US" sz="6000" dirty="0">
                <a:solidFill>
                  <a:schemeClr val="bg1"/>
                </a:solidFill>
              </a:rPr>
              <a:t> chin </a:t>
            </a:r>
            <a:r>
              <a:rPr lang="en-US" sz="6000" dirty="0" err="1">
                <a:solidFill>
                  <a:schemeClr val="bg1"/>
                </a:solidFill>
              </a:rPr>
              <a:t>trên</a:t>
            </a:r>
            <a:r>
              <a:rPr lang="en-US" sz="6000" dirty="0">
                <a:solidFill>
                  <a:schemeClr val="bg1"/>
                </a:solidFill>
              </a:rPr>
              <a:t> </a:t>
            </a:r>
            <a:r>
              <a:rPr lang="en-US" sz="6000" dirty="0" err="1">
                <a:solidFill>
                  <a:schemeClr val="bg1"/>
                </a:solidFill>
              </a:rPr>
              <a:t>cành</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cuộc</a:t>
            </a:r>
            <a:r>
              <a:rPr lang="en-US" sz="6000" b="0" dirty="0">
                <a:solidFill>
                  <a:schemeClr val="bg1"/>
                </a:solidFill>
                <a:effectLst/>
              </a:rPr>
              <a:t> </a:t>
            </a:r>
            <a:r>
              <a:rPr lang="en-US" sz="6000" b="0" dirty="0" err="1">
                <a:solidFill>
                  <a:schemeClr val="bg1"/>
                </a:solidFill>
                <a:effectLst/>
              </a:rPr>
              <a:t>sống</a:t>
            </a:r>
            <a:r>
              <a:rPr lang="en-US" sz="6000" b="0" dirty="0">
                <a:solidFill>
                  <a:schemeClr val="bg1"/>
                </a:solidFill>
                <a:effectLst/>
              </a:rPr>
              <a:t> </a:t>
            </a:r>
            <a:r>
              <a:rPr lang="en-US" sz="6000" b="0" dirty="0" err="1">
                <a:solidFill>
                  <a:schemeClr val="bg1"/>
                </a:solidFill>
                <a:effectLst/>
              </a:rPr>
              <a:t>đầy</a:t>
            </a:r>
            <a:r>
              <a:rPr lang="en-US" sz="6000" b="0" dirty="0">
                <a:solidFill>
                  <a:schemeClr val="bg1"/>
                </a:solidFill>
                <a:effectLst/>
              </a:rPr>
              <a:t> v</a:t>
            </a:r>
            <a:r>
              <a:rPr lang="vi-VN" sz="6000" b="0" dirty="0">
                <a:solidFill>
                  <a:schemeClr val="bg1"/>
                </a:solidFill>
                <a:effectLst/>
              </a:rPr>
              <a:t>ơ</a:t>
            </a:r>
            <a:r>
              <a:rPr lang="en-US" sz="6000" b="0" dirty="0" err="1">
                <a:solidFill>
                  <a:schemeClr val="bg1"/>
                </a:solidFill>
                <a:effectLst/>
              </a:rPr>
              <a:t>i</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mến</a:t>
            </a:r>
            <a:r>
              <a:rPr lang="en-US" sz="6000" b="0" dirty="0">
                <a:solidFill>
                  <a:schemeClr val="bg1"/>
                </a:solidFill>
                <a:effectLst/>
              </a:rPr>
              <a:t>, </a:t>
            </a:r>
            <a:r>
              <a:rPr lang="en-US" sz="6000" b="0" dirty="0" err="1">
                <a:solidFill>
                  <a:schemeClr val="bg1"/>
                </a:solidFill>
                <a:effectLst/>
              </a:rPr>
              <a:t>lòng</a:t>
            </a:r>
            <a:r>
              <a:rPr lang="en-US" sz="6000" b="0" dirty="0">
                <a:solidFill>
                  <a:schemeClr val="bg1"/>
                </a:solidFill>
                <a:effectLst/>
              </a:rPr>
              <a:t> tin </a:t>
            </a:r>
            <a:r>
              <a:rPr lang="en-US" sz="6000" b="0" dirty="0" err="1">
                <a:solidFill>
                  <a:schemeClr val="bg1"/>
                </a:solidFill>
                <a:effectLst/>
              </a:rPr>
              <a:t>kính</a:t>
            </a:r>
            <a:r>
              <a:rPr lang="en-US" sz="6000" b="0" dirty="0">
                <a:solidFill>
                  <a:schemeClr val="bg1"/>
                </a:solidFill>
                <a:effectLst/>
              </a:rPr>
              <a:t> </a:t>
            </a:r>
            <a:r>
              <a:rPr lang="en-US" sz="6000" b="0" dirty="0" err="1">
                <a:solidFill>
                  <a:schemeClr val="bg1"/>
                </a:solidFill>
                <a:effectLst/>
              </a:rPr>
              <a:t>dù</a:t>
            </a:r>
            <a:r>
              <a:rPr lang="en-US" sz="6000" b="0" dirty="0">
                <a:solidFill>
                  <a:schemeClr val="bg1"/>
                </a:solidFill>
                <a:effectLst/>
              </a:rPr>
              <a:t> bao </a:t>
            </a:r>
            <a:r>
              <a:rPr lang="en-US" sz="6000" b="0" dirty="0" err="1">
                <a:solidFill>
                  <a:schemeClr val="bg1"/>
                </a:solidFill>
                <a:effectLst/>
              </a:rPr>
              <a:t>nguy</a:t>
            </a:r>
            <a:r>
              <a:rPr lang="en-US" sz="6000" b="0" dirty="0">
                <a:solidFill>
                  <a:schemeClr val="bg1"/>
                </a:solidFill>
                <a:effectLst/>
              </a:rPr>
              <a:t> </a:t>
            </a:r>
            <a:r>
              <a:rPr lang="en-US" sz="6000" b="0" dirty="0" err="1">
                <a:solidFill>
                  <a:schemeClr val="bg1"/>
                </a:solidFill>
                <a:effectLst/>
              </a:rPr>
              <a:t>biến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vi-VN" sz="6000" b="0" dirty="0">
                <a:solidFill>
                  <a:schemeClr val="bg1"/>
                </a:solidFill>
                <a:effectLst/>
              </a:rPr>
              <a:t>ơ</a:t>
            </a:r>
            <a:r>
              <a:rPr lang="en-US" sz="6000" b="0" dirty="0" err="1">
                <a:solidFill>
                  <a:schemeClr val="bg1"/>
                </a:solidFill>
                <a:effectLst/>
              </a:rPr>
              <a:t>i</a:t>
            </a:r>
            <a:r>
              <a:rPr lang="en-US" sz="6000" b="0" dirty="0">
                <a:solidFill>
                  <a:schemeClr val="bg1"/>
                </a:solidFill>
                <a:effectLst/>
              </a:rPr>
              <a:t>. </a:t>
            </a:r>
            <a:r>
              <a:rPr lang="en-US" sz="6000" b="0" dirty="0" err="1">
                <a:solidFill>
                  <a:schemeClr val="bg1"/>
                </a:solidFill>
                <a:effectLst/>
              </a:rPr>
              <a:t>Khấn</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xóa</a:t>
            </a:r>
            <a:r>
              <a:rPr lang="en-US" sz="6000" b="0" dirty="0">
                <a:solidFill>
                  <a:schemeClr val="bg1"/>
                </a:solidFill>
                <a:effectLst/>
              </a:rPr>
              <a:t> </a:t>
            </a:r>
            <a:r>
              <a:rPr lang="en-US" sz="6000" b="0" dirty="0" err="1">
                <a:solidFill>
                  <a:schemeClr val="bg1"/>
                </a:solidFill>
                <a:effectLst/>
              </a:rPr>
              <a:t>tội</a:t>
            </a:r>
            <a:r>
              <a:rPr lang="en-US" sz="6000" b="0" dirty="0">
                <a:solidFill>
                  <a:schemeClr val="bg1"/>
                </a:solidFill>
                <a:effectLst/>
              </a:rPr>
              <a:t> x</a:t>
            </a:r>
            <a:r>
              <a:rPr lang="vi-VN" sz="6000" b="0" dirty="0">
                <a:solidFill>
                  <a:schemeClr val="bg1"/>
                </a:solidFill>
                <a:effectLst/>
              </a:rPr>
              <a:t>ư</a:t>
            </a:r>
            <a:r>
              <a:rPr lang="en-US" sz="6000" b="0" dirty="0">
                <a:solidFill>
                  <a:schemeClr val="bg1"/>
                </a:solidFill>
                <a:effectLst/>
              </a:rPr>
              <a:t>a </a:t>
            </a:r>
            <a:r>
              <a:rPr lang="en-US" sz="6000" b="0" dirty="0" err="1">
                <a:solidFill>
                  <a:schemeClr val="bg1"/>
                </a:solidFill>
                <a:effectLst/>
              </a:rPr>
              <a:t>trót</a:t>
            </a:r>
            <a:r>
              <a:rPr lang="en-US" sz="6000" b="0" dirty="0">
                <a:solidFill>
                  <a:schemeClr val="bg1"/>
                </a:solidFill>
                <a:effectLst/>
              </a:rPr>
              <a:t> </a:t>
            </a:r>
            <a:r>
              <a:rPr lang="en-US" sz="6000" b="0" dirty="0" err="1">
                <a:solidFill>
                  <a:schemeClr val="bg1"/>
                </a:solidFill>
                <a:effectLst/>
              </a:rPr>
              <a:t>phạm</a:t>
            </a:r>
            <a:endParaRPr lang="en-US" sz="6000" b="0" dirty="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Nguyện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tiến</a:t>
            </a:r>
            <a:r>
              <a:rPr lang="en-US" sz="6000" dirty="0">
                <a:solidFill>
                  <a:schemeClr val="bg1"/>
                </a:solidFill>
              </a:rPr>
              <a:t> </a:t>
            </a:r>
            <a:r>
              <a:rPr lang="en-US" sz="6000" dirty="0" err="1">
                <a:solidFill>
                  <a:schemeClr val="bg1"/>
                </a:solidFill>
              </a:rPr>
              <a:t>lên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lành</a:t>
            </a:r>
            <a:r>
              <a:rPr lang="en-US" sz="6000" dirty="0">
                <a:solidFill>
                  <a:schemeClr val="bg1"/>
                </a:solidFill>
              </a:rPr>
              <a:t> </a:t>
            </a:r>
            <a:r>
              <a:rPr lang="en-US" sz="6000" dirty="0" err="1">
                <a:solidFill>
                  <a:schemeClr val="bg1"/>
                </a:solidFill>
              </a:rPr>
              <a:t>đây</a:t>
            </a:r>
            <a:r>
              <a:rPr lang="en-US" sz="6000" dirty="0">
                <a:solidFill>
                  <a:schemeClr val="bg1"/>
                </a:solidFill>
              </a:rPr>
              <a:t> </a:t>
            </a:r>
            <a:r>
              <a:rPr lang="en-US" sz="6000" dirty="0" err="1">
                <a:solidFill>
                  <a:schemeClr val="bg1"/>
                </a:solidFill>
              </a:rPr>
              <a:t>lễ</a:t>
            </a:r>
            <a:r>
              <a:rPr lang="en-US" sz="6000" dirty="0">
                <a:solidFill>
                  <a:schemeClr val="bg1"/>
                </a:solidFill>
              </a:rPr>
              <a:t> </a:t>
            </a:r>
            <a:r>
              <a:rPr lang="en-US" sz="6000" dirty="0" err="1">
                <a:solidFill>
                  <a:schemeClr val="bg1"/>
                </a:solidFill>
              </a:rPr>
              <a:t>vật</a:t>
            </a:r>
            <a:r>
              <a:rPr lang="en-US" sz="6000" dirty="0">
                <a:solidFill>
                  <a:schemeClr val="bg1"/>
                </a:solidFill>
              </a:rPr>
              <a:t> </a:t>
            </a:r>
            <a:r>
              <a:rPr lang="en-US" sz="6000" dirty="0" err="1">
                <a:solidFill>
                  <a:schemeClr val="bg1"/>
                </a:solidFill>
              </a:rPr>
              <a:t>chân</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nh</a:t>
            </a:r>
            <a:r>
              <a:rPr lang="vi-VN" sz="6000" dirty="0">
                <a:solidFill>
                  <a:schemeClr val="bg1"/>
                </a:solidFill>
              </a:rPr>
              <a:t>ư</a:t>
            </a:r>
            <a:r>
              <a:rPr lang="en-US" sz="6000" dirty="0">
                <a:solidFill>
                  <a:schemeClr val="bg1"/>
                </a:solidFill>
              </a:rPr>
              <a:t> h</a:t>
            </a:r>
            <a:r>
              <a:rPr lang="vi-VN" sz="6000" dirty="0">
                <a:solidFill>
                  <a:schemeClr val="bg1"/>
                </a:solidFill>
              </a:rPr>
              <a:t>ư</a:t>
            </a:r>
            <a:r>
              <a:rPr lang="en-US" sz="6000" dirty="0" err="1">
                <a:solidFill>
                  <a:schemeClr val="bg1"/>
                </a:solidFill>
              </a:rPr>
              <a:t>ơng</a:t>
            </a:r>
            <a:r>
              <a:rPr lang="en-US" sz="6000" dirty="0">
                <a:solidFill>
                  <a:schemeClr val="bg1"/>
                </a:solidFill>
              </a:rPr>
              <a:t> </a:t>
            </a:r>
            <a:r>
              <a:rPr lang="en-US" sz="6000" dirty="0" err="1">
                <a:solidFill>
                  <a:schemeClr val="bg1"/>
                </a:solidFill>
              </a:rPr>
              <a:t>th</a:t>
            </a:r>
            <a:r>
              <a:rPr lang="vi-VN" sz="6000" dirty="0">
                <a:solidFill>
                  <a:schemeClr val="bg1"/>
                </a:solidFill>
              </a:rPr>
              <a:t>ơ</a:t>
            </a:r>
            <a:r>
              <a:rPr lang="en-US" sz="6000" dirty="0">
                <a:solidFill>
                  <a:schemeClr val="bg1"/>
                </a:solidFill>
              </a:rPr>
              <a:t>m </a:t>
            </a:r>
            <a:r>
              <a:rPr lang="en-US" sz="6000" dirty="0" err="1">
                <a:solidFill>
                  <a:schemeClr val="bg1"/>
                </a:solidFill>
              </a:rPr>
              <a:t>đang</a:t>
            </a:r>
            <a:r>
              <a:rPr lang="en-US" sz="6000" dirty="0">
                <a:solidFill>
                  <a:schemeClr val="bg1"/>
                </a:solidFill>
              </a:rPr>
              <a:t> bay </a:t>
            </a:r>
            <a:r>
              <a:rPr lang="en-US" sz="6000" dirty="0" err="1">
                <a:solidFill>
                  <a:schemeClr val="bg1"/>
                </a:solidFill>
              </a:rPr>
              <a:t>về</a:t>
            </a:r>
            <a:r>
              <a:rPr lang="en-US" sz="6000" dirty="0">
                <a:solidFill>
                  <a:schemeClr val="bg1"/>
                </a:solidFill>
              </a:rPr>
              <a:t> n</a:t>
            </a:r>
            <a:r>
              <a:rPr lang="vi-VN" sz="6000" dirty="0">
                <a:solidFill>
                  <a:schemeClr val="bg1"/>
                </a:solidFill>
              </a:rPr>
              <a:t>ơ</a:t>
            </a:r>
            <a:r>
              <a:rPr lang="en-US" sz="6000" dirty="0" err="1">
                <a:solidFill>
                  <a:schemeClr val="bg1"/>
                </a:solidFill>
              </a:rPr>
              <a:t>i</a:t>
            </a:r>
            <a:r>
              <a:rPr lang="en-US" sz="6000" dirty="0">
                <a:solidFill>
                  <a:schemeClr val="bg1"/>
                </a:solidFill>
              </a:rPr>
              <a:t> </a:t>
            </a:r>
            <a:r>
              <a:rPr lang="en-US" sz="6000" dirty="0" err="1">
                <a:solidFill>
                  <a:schemeClr val="bg1"/>
                </a:solidFill>
              </a:rPr>
              <a:t>Tòa</a:t>
            </a:r>
            <a:r>
              <a:rPr lang="en-US" sz="6000" dirty="0">
                <a:solidFill>
                  <a:schemeClr val="bg1"/>
                </a:solidFill>
              </a:rPr>
              <a:t> </a:t>
            </a:r>
            <a:r>
              <a:rPr lang="en-US" sz="6000" dirty="0" err="1">
                <a:solidFill>
                  <a:schemeClr val="bg1"/>
                </a:solidFill>
              </a:rPr>
              <a:t>cao</a:t>
            </a:r>
            <a:r>
              <a:rPr lang="en-US" sz="6000" dirty="0">
                <a:solidFill>
                  <a:schemeClr val="bg1"/>
                </a:solidFill>
              </a:rPr>
              <a:t> sang.</a:t>
            </a:r>
            <a:endParaRPr lang="en-US" sz="60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7200" b="1" dirty="0" err="1">
                <a:solidFill>
                  <a:srgbClr val="FFFF00"/>
                </a:solidFill>
              </a:rPr>
              <a:t>Tình</a:t>
            </a:r>
            <a:r>
              <a:rPr lang="en-US" sz="7200" b="1" dirty="0">
                <a:solidFill>
                  <a:srgbClr val="FFFF00"/>
                </a:solidFill>
              </a:rPr>
              <a:t> </a:t>
            </a:r>
            <a:r>
              <a:rPr lang="en-US" sz="7200" b="1" dirty="0" err="1">
                <a:solidFill>
                  <a:srgbClr val="FFFF00"/>
                </a:solidFill>
              </a:rPr>
              <a:t>Chúa</a:t>
            </a:r>
            <a:r>
              <a:rPr lang="en-US" sz="7200" b="1" dirty="0">
                <a:solidFill>
                  <a:srgbClr val="FFFF00"/>
                </a:solidFill>
              </a:rPr>
              <a:t> </a:t>
            </a:r>
            <a:r>
              <a:rPr lang="en-US" sz="7200" b="1" dirty="0" err="1">
                <a:solidFill>
                  <a:srgbClr val="FFFF00"/>
                </a:solidFill>
              </a:rPr>
              <a:t>Yêu</a:t>
            </a:r>
            <a:r>
              <a:rPr lang="en-US" sz="7200" b="1" dirty="0">
                <a:solidFill>
                  <a:srgbClr val="FFFF00"/>
                </a:solidFill>
              </a:rPr>
              <a:t> Con </a:t>
            </a:r>
            <a:r>
              <a:rPr lang="en-US" dirty="0">
                <a:solidFill>
                  <a:srgbClr val="FFFF00"/>
                </a:solidFill>
              </a:rPr>
              <a:t/>
            </a:r>
            <a:br>
              <a:rPr lang="en-US" dirty="0">
                <a:solidFill>
                  <a:srgbClr val="FFFF00"/>
                </a:solidFill>
              </a:rPr>
            </a:br>
            <a:r>
              <a:rPr lang="en-US" dirty="0">
                <a:solidFill>
                  <a:srgbClr val="FFFF00"/>
                </a:solidFill>
              </a:rPr>
              <a:t> </a:t>
            </a:r>
            <a:r>
              <a:rPr lang="en-US" dirty="0" err="1">
                <a:solidFill>
                  <a:srgbClr val="FFFF00"/>
                </a:solidFill>
              </a:rPr>
              <a:t>Giang</a:t>
            </a:r>
            <a:r>
              <a:rPr lang="en-US" dirty="0">
                <a:solidFill>
                  <a:srgbClr val="FFFF00"/>
                </a:solidFill>
              </a:rPr>
              <a:t> </a:t>
            </a:r>
            <a:r>
              <a:rPr lang="en-US" dirty="0" err="1">
                <a:solidFill>
                  <a:srgbClr val="FFFF00"/>
                </a:solidFill>
              </a:rPr>
              <a:t>Tâm</a:t>
            </a:r>
            <a:r>
              <a:rPr lang="en-US" dirty="0">
                <a:solidFill>
                  <a:srgbClr val="FFFF00"/>
                </a:solidFill>
              </a:rPr>
              <a:t/>
            </a:r>
            <a:br>
              <a:rPr lang="en-US" dirty="0">
                <a:solidFill>
                  <a:srgbClr val="FFFF00"/>
                </a:solidFill>
              </a:rPr>
            </a:br>
            <a:endParaRPr lang="en-US" b="0" i="1" dirty="0">
              <a:solidFill>
                <a:srgbClr val="FFFF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Tk2:</a:t>
            </a:r>
            <a:r>
              <a:rPr lang="en-US" sz="4600" b="0" dirty="0">
                <a:solidFill>
                  <a:schemeClr val="bg1"/>
                </a:solidFill>
                <a:effectLst/>
              </a:rPr>
              <a:t> </a:t>
            </a:r>
            <a:r>
              <a:rPr lang="vi-VN" sz="4600" dirty="0">
                <a:solidFill>
                  <a:schemeClr val="bg1"/>
                </a:solidFill>
              </a:rPr>
              <a:t>Tình Chúa yêu con dẫn con từng nhịp bước chân, tình Chúa yêu con con làm sao đáp đền xứng cân. Tình Ngài yêu con nhiệm mầu tình yêu ôi quá cao sâu, Chúa đã dủ thương mời gọi con đền đáp ơn Ngài.</a:t>
            </a:r>
            <a:endParaRPr lang="en-US"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Ngày tháng qua mau nhưng nghĩa ân Ngài luôn chứa chan, dù những vong ân khi đời con yếu hèn vô ngần. Vì Ngài yêu thương con hoài dù con yếu đuối lỗi tội, Chúa đã dủ thương này tim con cảm mến tình yêu.</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a:t>
            </a:r>
            <a:r>
              <a:rPr lang="en-US" sz="6000" b="0" dirty="0" err="1">
                <a:solidFill>
                  <a:schemeClr val="bg1"/>
                </a:solidFill>
                <a:effectLst/>
              </a:rPr>
              <a:t>cất</a:t>
            </a:r>
            <a:r>
              <a:rPr lang="en-US" sz="6000" b="0" dirty="0">
                <a:solidFill>
                  <a:schemeClr val="bg1"/>
                </a:solidFill>
                <a:effectLst/>
              </a:rPr>
              <a:t> </a:t>
            </a:r>
            <a:r>
              <a:rPr lang="en-US" sz="6000" b="0" dirty="0" err="1">
                <a:solidFill>
                  <a:schemeClr val="bg1"/>
                </a:solidFill>
                <a:effectLst/>
              </a:rPr>
              <a:t>tiếng</a:t>
            </a:r>
            <a:r>
              <a:rPr lang="en-US" sz="6000" b="0" dirty="0">
                <a:solidFill>
                  <a:schemeClr val="bg1"/>
                </a:solidFill>
                <a:effectLst/>
              </a:rPr>
              <a:t> ca </a:t>
            </a:r>
            <a:r>
              <a:rPr lang="en-US" sz="6000" b="0" dirty="0" err="1">
                <a:solidFill>
                  <a:schemeClr val="bg1"/>
                </a:solidFill>
                <a:effectLst/>
              </a:rPr>
              <a:t>khen</a:t>
            </a:r>
            <a:r>
              <a:rPr lang="en-US" sz="6000" b="0" dirty="0">
                <a:solidFill>
                  <a:schemeClr val="bg1"/>
                </a:solidFill>
                <a:effectLst/>
              </a:rPr>
              <a:t>, </a:t>
            </a:r>
            <a:r>
              <a:rPr lang="en-US" sz="6000" b="0" dirty="0" err="1">
                <a:solidFill>
                  <a:schemeClr val="bg1"/>
                </a:solidFill>
                <a:effectLst/>
              </a:rPr>
              <a:t>uy</a:t>
            </a:r>
            <a:r>
              <a:rPr lang="en-US" sz="6000" b="0" dirty="0">
                <a:solidFill>
                  <a:schemeClr val="bg1"/>
                </a:solidFill>
                <a:effectLst/>
              </a:rPr>
              <a:t> </a:t>
            </a:r>
            <a:r>
              <a:rPr lang="en-US" sz="6000" b="0" dirty="0" err="1">
                <a:solidFill>
                  <a:schemeClr val="bg1"/>
                </a:solidFill>
                <a:effectLst/>
              </a:rPr>
              <a:t>danh</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là</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a:t>
            </a:r>
            <a:r>
              <a:rPr lang="en-US" sz="6000" b="0" dirty="0" err="1">
                <a:solidFill>
                  <a:schemeClr val="bg1"/>
                </a:solidFill>
                <a:effectLst/>
              </a:rPr>
              <a:t>toàn</a:t>
            </a:r>
            <a:r>
              <a:rPr lang="en-US" sz="6000" b="0" dirty="0">
                <a:solidFill>
                  <a:schemeClr val="bg1"/>
                </a:solidFill>
                <a:effectLst/>
              </a:rPr>
              <a:t> </a:t>
            </a:r>
            <a:r>
              <a:rPr lang="en-US" sz="6000" b="0" dirty="0" err="1">
                <a:solidFill>
                  <a:schemeClr val="bg1"/>
                </a:solidFill>
                <a:effectLst/>
              </a:rPr>
              <a:t>năng</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về</a:t>
            </a:r>
            <a:r>
              <a:rPr lang="en-US" sz="6000" b="0" dirty="0">
                <a:solidFill>
                  <a:schemeClr val="bg1"/>
                </a:solidFill>
                <a:effectLst/>
              </a:rPr>
              <a:t> </a:t>
            </a:r>
            <a:r>
              <a:rPr lang="en-US" sz="6000" b="0" dirty="0" err="1">
                <a:solidFill>
                  <a:schemeClr val="bg1"/>
                </a:solidFill>
                <a:effectLst/>
              </a:rPr>
              <a:t>đây</a:t>
            </a:r>
            <a:r>
              <a:rPr lang="en-US" sz="6000" b="0" dirty="0">
                <a:solidFill>
                  <a:schemeClr val="bg1"/>
                </a:solidFill>
                <a:effectLst/>
              </a:rPr>
              <a:t> tr</a:t>
            </a:r>
            <a:r>
              <a:rPr lang="vi-VN" sz="6000" b="0" dirty="0">
                <a:solidFill>
                  <a:schemeClr val="bg1"/>
                </a:solidFill>
                <a:effectLst/>
              </a:rPr>
              <a:t>ư</a:t>
            </a:r>
            <a:r>
              <a:rPr lang="en-US" sz="6000" dirty="0" err="1">
                <a:solidFill>
                  <a:schemeClr val="bg1"/>
                </a:solidFill>
              </a:rPr>
              <a:t>ớ</a:t>
            </a:r>
            <a:r>
              <a:rPr lang="en-US" sz="6000" b="0" dirty="0" err="1">
                <a:solidFill>
                  <a:schemeClr val="bg1"/>
                </a:solidFill>
                <a:effectLst/>
              </a:rPr>
              <a:t>c</a:t>
            </a:r>
            <a:r>
              <a:rPr lang="en-US" sz="6000" b="0" dirty="0">
                <a:solidFill>
                  <a:schemeClr val="bg1"/>
                </a:solidFill>
                <a:effectLst/>
              </a:rPr>
              <a:t> </a:t>
            </a:r>
            <a:r>
              <a:rPr lang="en-US" sz="6000" dirty="0" err="1">
                <a:solidFill>
                  <a:schemeClr val="bg1"/>
                </a:solidFill>
              </a:rPr>
              <a:t>t</a:t>
            </a:r>
            <a:r>
              <a:rPr lang="en-US" sz="6000" b="0" dirty="0" err="1">
                <a:solidFill>
                  <a:schemeClr val="bg1"/>
                </a:solidFill>
                <a:effectLst/>
              </a:rPr>
              <a:t>hánh</a:t>
            </a:r>
            <a:r>
              <a:rPr lang="en-US" sz="6000" b="0" dirty="0">
                <a:solidFill>
                  <a:schemeClr val="bg1"/>
                </a:solidFill>
                <a:effectLst/>
              </a:rPr>
              <a:t> </a:t>
            </a:r>
            <a:r>
              <a:rPr lang="en-US" sz="6000" b="0" dirty="0" err="1">
                <a:solidFill>
                  <a:schemeClr val="bg1"/>
                </a:solidFill>
                <a:effectLst/>
              </a:rPr>
              <a:t>nhan</a:t>
            </a:r>
            <a:r>
              <a:rPr lang="en-US" sz="6000" b="0" dirty="0">
                <a:solidFill>
                  <a:schemeClr val="bg1"/>
                </a:solidFill>
                <a:effectLst/>
              </a:rPr>
              <a:t> </a:t>
            </a:r>
            <a:r>
              <a:rPr lang="en-US" sz="6000" b="0" dirty="0" err="1">
                <a:solidFill>
                  <a:schemeClr val="bg1"/>
                </a:solidFill>
                <a:effectLst/>
              </a:rPr>
              <a:t>Ngài</a:t>
            </a:r>
            <a:r>
              <a:rPr lang="en-US" sz="6000" b="0" dirty="0">
                <a:solidFill>
                  <a:schemeClr val="bg1"/>
                </a:solidFill>
                <a:effectLst/>
              </a:rPr>
              <a:t> </a:t>
            </a:r>
            <a:r>
              <a:rPr lang="en-US" sz="6000" b="0" dirty="0" err="1">
                <a:solidFill>
                  <a:schemeClr val="bg1"/>
                </a:solidFill>
                <a:effectLst/>
              </a:rPr>
              <a:t>h</a:t>
            </a:r>
            <a:r>
              <a:rPr lang="en-US" sz="6000" dirty="0" err="1">
                <a:solidFill>
                  <a:schemeClr val="bg1"/>
                </a:solidFill>
              </a:rPr>
              <a:t>ợp</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vi-VN" sz="6000" dirty="0">
                <a:solidFill>
                  <a:schemeClr val="bg1"/>
                </a:solidFill>
              </a:rPr>
              <a:t>ơ</a:t>
            </a:r>
            <a:r>
              <a:rPr lang="en-US" sz="6000" dirty="0">
                <a:solidFill>
                  <a:schemeClr val="bg1"/>
                </a:solidFill>
              </a:rPr>
              <a:t>n. </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en-US" dirty="0" err="1">
                <a:solidFill>
                  <a:schemeClr val="bg1"/>
                </a:solidFill>
              </a:rPr>
              <a:t>Ôi</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dạt</a:t>
            </a:r>
            <a:r>
              <a:rPr lang="en-US" dirty="0">
                <a:solidFill>
                  <a:schemeClr val="bg1"/>
                </a:solidFill>
              </a:rPr>
              <a:t> </a:t>
            </a:r>
            <a:r>
              <a:rPr lang="en-US" dirty="0" err="1">
                <a:solidFill>
                  <a:schemeClr val="bg1"/>
                </a:solidFill>
              </a:rPr>
              <a:t>dào</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ngọt</a:t>
            </a:r>
            <a:r>
              <a:rPr lang="en-US" dirty="0">
                <a:solidFill>
                  <a:schemeClr val="bg1"/>
                </a:solidFill>
              </a:rPr>
              <a:t> </a:t>
            </a:r>
            <a:r>
              <a:rPr lang="en-US" dirty="0" err="1">
                <a:solidFill>
                  <a:schemeClr val="bg1"/>
                </a:solidFill>
              </a:rPr>
              <a:t>ngào</a:t>
            </a:r>
            <a:r>
              <a:rPr lang="en-US" dirty="0">
                <a:solidFill>
                  <a:schemeClr val="bg1"/>
                </a:solidFill>
              </a:rPr>
              <a:t>. Tim con </a:t>
            </a:r>
            <a:r>
              <a:rPr lang="en-US" dirty="0" err="1">
                <a:solidFill>
                  <a:schemeClr val="bg1"/>
                </a:solidFill>
              </a:rPr>
              <a:t>cảm</a:t>
            </a:r>
            <a:r>
              <a:rPr lang="en-US" dirty="0">
                <a:solidFill>
                  <a:schemeClr val="bg1"/>
                </a:solidFill>
              </a:rPr>
              <a:t> </a:t>
            </a:r>
            <a:r>
              <a:rPr lang="en-US" dirty="0" err="1">
                <a:solidFill>
                  <a:schemeClr val="bg1"/>
                </a:solidFill>
              </a:rPr>
              <a:t>mến</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ngàn</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vững</a:t>
            </a:r>
            <a:r>
              <a:rPr lang="en-US" dirty="0">
                <a:solidFill>
                  <a:schemeClr val="bg1"/>
                </a:solidFill>
              </a:rPr>
              <a:t> </a:t>
            </a:r>
            <a:r>
              <a:rPr lang="en-US" dirty="0" err="1">
                <a:solidFill>
                  <a:schemeClr val="bg1"/>
                </a:solidFill>
              </a:rPr>
              <a:t>bền</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hồng</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diệu</a:t>
            </a:r>
            <a:r>
              <a:rPr lang="en-US" dirty="0">
                <a:solidFill>
                  <a:schemeClr val="bg1"/>
                </a:solidFill>
              </a:rPr>
              <a:t> </a:t>
            </a:r>
            <a:r>
              <a:rPr lang="en-US" dirty="0" err="1">
                <a:solidFill>
                  <a:schemeClr val="bg1"/>
                </a:solidFill>
              </a:rPr>
              <a:t>huyền</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đời</a:t>
            </a:r>
            <a:r>
              <a:rPr lang="en-US" dirty="0">
                <a:solidFill>
                  <a:schemeClr val="bg1"/>
                </a:solidFill>
              </a:rPr>
              <a:t> con </a:t>
            </a:r>
            <a:r>
              <a:rPr lang="en-US" dirty="0" err="1">
                <a:solidFill>
                  <a:schemeClr val="bg1"/>
                </a:solidFill>
              </a:rPr>
              <a:t>quá</a:t>
            </a:r>
            <a:r>
              <a:rPr lang="en-US" dirty="0">
                <a:solidFill>
                  <a:schemeClr val="bg1"/>
                </a:solidFill>
              </a:rPr>
              <a:t> </a:t>
            </a:r>
            <a:r>
              <a:rPr lang="en-US" dirty="0" err="1">
                <a:solidFill>
                  <a:schemeClr val="bg1"/>
                </a:solidFill>
              </a:rPr>
              <a:t>mọn</a:t>
            </a:r>
            <a:r>
              <a:rPr lang="en-US" dirty="0">
                <a:solidFill>
                  <a:schemeClr val="bg1"/>
                </a:solidFill>
              </a:rPr>
              <a:t> </a:t>
            </a:r>
            <a:r>
              <a:rPr lang="en-US" dirty="0" err="1">
                <a:solidFill>
                  <a:schemeClr val="bg1"/>
                </a:solidFill>
              </a:rPr>
              <a:t>hèn</a:t>
            </a:r>
            <a:r>
              <a:rPr lang="en-US" dirty="0">
                <a:solidFill>
                  <a:schemeClr val="bg1"/>
                </a:solidFill>
              </a:rPr>
              <a:t>. Con </a:t>
            </a:r>
            <a:r>
              <a:rPr lang="en-US" dirty="0" err="1">
                <a:solidFill>
                  <a:schemeClr val="bg1"/>
                </a:solidFill>
              </a:rPr>
              <a:t>mong</a:t>
            </a:r>
            <a:r>
              <a:rPr lang="en-US" dirty="0">
                <a:solidFill>
                  <a:schemeClr val="bg1"/>
                </a:solidFill>
              </a:rPr>
              <a:t> </a:t>
            </a:r>
            <a:r>
              <a:rPr lang="en-US" dirty="0" err="1">
                <a:solidFill>
                  <a:schemeClr val="bg1"/>
                </a:solidFill>
              </a:rPr>
              <a:t>đền</a:t>
            </a:r>
            <a:r>
              <a:rPr lang="en-US" dirty="0">
                <a:solidFill>
                  <a:schemeClr val="bg1"/>
                </a:solidFill>
              </a:rPr>
              <a:t> </a:t>
            </a:r>
            <a:r>
              <a:rPr lang="en-US" dirty="0" err="1">
                <a:solidFill>
                  <a:schemeClr val="bg1"/>
                </a:solidFill>
              </a:rPr>
              <a:t>đáp</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lòng</a:t>
            </a:r>
            <a:r>
              <a:rPr lang="en-US" dirty="0">
                <a:solidFill>
                  <a:schemeClr val="bg1"/>
                </a:solidFill>
              </a:rPr>
              <a:t> con </a:t>
            </a:r>
            <a:r>
              <a:rPr lang="en-US" dirty="0" err="1">
                <a:solidFill>
                  <a:schemeClr val="bg1"/>
                </a:solidFill>
              </a:rPr>
              <a:t>khắc</a:t>
            </a:r>
            <a:r>
              <a:rPr lang="en-US" dirty="0">
                <a:solidFill>
                  <a:schemeClr val="bg1"/>
                </a:solidFill>
              </a:rPr>
              <a:t> </a:t>
            </a:r>
            <a:r>
              <a:rPr lang="en-US" dirty="0" err="1">
                <a:solidFill>
                  <a:schemeClr val="bg1"/>
                </a:solidFill>
              </a:rPr>
              <a:t>ghi</a:t>
            </a:r>
            <a:r>
              <a:rPr lang="en-US"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k3:</a:t>
            </a:r>
            <a:r>
              <a:rPr lang="en-US" sz="4800" b="0" dirty="0">
                <a:solidFill>
                  <a:schemeClr val="bg1"/>
                </a:solidFill>
                <a:effectLst/>
              </a:rPr>
              <a:t> </a:t>
            </a:r>
            <a:r>
              <a:rPr lang="vi-VN" dirty="0">
                <a:solidFill>
                  <a:schemeClr val="bg1"/>
                </a:solidFill>
              </a:rPr>
              <a:t>Tình Chúa yêu con hơn cả thân phụ thân mẫu con, tình Chúa yêu con hơn tình yêu thế trần muôn phần. Tình Ngài yêu con bao la đời con hát khúc hoan ca, Chúa đã dủ thương đổ đầy con bằng nghĩa ân Ngài.</a:t>
            </a:r>
            <a:endParaRPr lang="en-US" sz="48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Nguyện Chúa cho con luôn mến yêu Ngài trọn ước mơ, đền đáp bao nhiêu cho vừa ơn Chúa thật vô bờ. Vì Ngài yêu con muôn đời và ngàn năm mãi không ngơi, Chúa đã dủ thương hồn con dâng Ngài khúc ngợi ca.</a:t>
            </a:r>
            <a:endParaRPr lang="en-US" sz="4600" b="0" dirty="0">
              <a:solidFill>
                <a:schemeClr val="bg1"/>
              </a:solidFill>
              <a:effectLst/>
            </a:endParaRPr>
          </a:p>
        </p:txBody>
      </p:sp>
    </p:spTree>
    <p:extLst>
      <p:ext uri="{BB962C8B-B14F-4D97-AF65-F5344CB8AC3E}">
        <p14:creationId xmlns:p14="http://schemas.microsoft.com/office/powerpoint/2010/main" val="4164385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en-US" dirty="0" err="1">
                <a:solidFill>
                  <a:schemeClr val="bg1"/>
                </a:solidFill>
              </a:rPr>
              <a:t>Ôi</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dạt</a:t>
            </a:r>
            <a:r>
              <a:rPr lang="en-US" dirty="0">
                <a:solidFill>
                  <a:schemeClr val="bg1"/>
                </a:solidFill>
              </a:rPr>
              <a:t> </a:t>
            </a:r>
            <a:r>
              <a:rPr lang="en-US" dirty="0" err="1">
                <a:solidFill>
                  <a:schemeClr val="bg1"/>
                </a:solidFill>
              </a:rPr>
              <a:t>dào</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ngọt</a:t>
            </a:r>
            <a:r>
              <a:rPr lang="en-US" dirty="0">
                <a:solidFill>
                  <a:schemeClr val="bg1"/>
                </a:solidFill>
              </a:rPr>
              <a:t> </a:t>
            </a:r>
            <a:r>
              <a:rPr lang="en-US" dirty="0" err="1">
                <a:solidFill>
                  <a:schemeClr val="bg1"/>
                </a:solidFill>
              </a:rPr>
              <a:t>ngào</a:t>
            </a:r>
            <a:r>
              <a:rPr lang="en-US" dirty="0">
                <a:solidFill>
                  <a:schemeClr val="bg1"/>
                </a:solidFill>
              </a:rPr>
              <a:t>. Tim con </a:t>
            </a:r>
            <a:r>
              <a:rPr lang="en-US" dirty="0" err="1">
                <a:solidFill>
                  <a:schemeClr val="bg1"/>
                </a:solidFill>
              </a:rPr>
              <a:t>cảm</a:t>
            </a:r>
            <a:r>
              <a:rPr lang="en-US" dirty="0">
                <a:solidFill>
                  <a:schemeClr val="bg1"/>
                </a:solidFill>
              </a:rPr>
              <a:t> </a:t>
            </a:r>
            <a:r>
              <a:rPr lang="en-US" dirty="0" err="1">
                <a:solidFill>
                  <a:schemeClr val="bg1"/>
                </a:solidFill>
              </a:rPr>
              <a:t>mến</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ngàn</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vững</a:t>
            </a:r>
            <a:r>
              <a:rPr lang="en-US" dirty="0">
                <a:solidFill>
                  <a:schemeClr val="bg1"/>
                </a:solidFill>
              </a:rPr>
              <a:t> </a:t>
            </a:r>
            <a:r>
              <a:rPr lang="en-US" dirty="0" err="1">
                <a:solidFill>
                  <a:schemeClr val="bg1"/>
                </a:solidFill>
              </a:rPr>
              <a:t>bền</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hồng</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diệu</a:t>
            </a:r>
            <a:r>
              <a:rPr lang="en-US" dirty="0">
                <a:solidFill>
                  <a:schemeClr val="bg1"/>
                </a:solidFill>
              </a:rPr>
              <a:t> </a:t>
            </a:r>
            <a:r>
              <a:rPr lang="en-US" dirty="0" err="1">
                <a:solidFill>
                  <a:schemeClr val="bg1"/>
                </a:solidFill>
              </a:rPr>
              <a:t>huyền</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đời</a:t>
            </a:r>
            <a:r>
              <a:rPr lang="en-US" dirty="0">
                <a:solidFill>
                  <a:schemeClr val="bg1"/>
                </a:solidFill>
              </a:rPr>
              <a:t> con </a:t>
            </a:r>
            <a:r>
              <a:rPr lang="en-US" dirty="0" err="1">
                <a:solidFill>
                  <a:schemeClr val="bg1"/>
                </a:solidFill>
              </a:rPr>
              <a:t>quá</a:t>
            </a:r>
            <a:r>
              <a:rPr lang="en-US" dirty="0">
                <a:solidFill>
                  <a:schemeClr val="bg1"/>
                </a:solidFill>
              </a:rPr>
              <a:t> </a:t>
            </a:r>
            <a:r>
              <a:rPr lang="en-US" dirty="0" err="1">
                <a:solidFill>
                  <a:schemeClr val="bg1"/>
                </a:solidFill>
              </a:rPr>
              <a:t>mọn</a:t>
            </a:r>
            <a:r>
              <a:rPr lang="en-US" dirty="0">
                <a:solidFill>
                  <a:schemeClr val="bg1"/>
                </a:solidFill>
              </a:rPr>
              <a:t> </a:t>
            </a:r>
            <a:r>
              <a:rPr lang="en-US" dirty="0" err="1">
                <a:solidFill>
                  <a:schemeClr val="bg1"/>
                </a:solidFill>
              </a:rPr>
              <a:t>hèn</a:t>
            </a:r>
            <a:r>
              <a:rPr lang="en-US" dirty="0">
                <a:solidFill>
                  <a:schemeClr val="bg1"/>
                </a:solidFill>
              </a:rPr>
              <a:t>. Con </a:t>
            </a:r>
            <a:r>
              <a:rPr lang="en-US" dirty="0" err="1">
                <a:solidFill>
                  <a:schemeClr val="bg1"/>
                </a:solidFill>
              </a:rPr>
              <a:t>mong</a:t>
            </a:r>
            <a:r>
              <a:rPr lang="en-US" dirty="0">
                <a:solidFill>
                  <a:schemeClr val="bg1"/>
                </a:solidFill>
              </a:rPr>
              <a:t> </a:t>
            </a:r>
            <a:r>
              <a:rPr lang="en-US" dirty="0" err="1">
                <a:solidFill>
                  <a:schemeClr val="bg1"/>
                </a:solidFill>
              </a:rPr>
              <a:t>đền</a:t>
            </a:r>
            <a:r>
              <a:rPr lang="en-US" dirty="0">
                <a:solidFill>
                  <a:schemeClr val="bg1"/>
                </a:solidFill>
              </a:rPr>
              <a:t> </a:t>
            </a:r>
            <a:r>
              <a:rPr lang="en-US" dirty="0" err="1">
                <a:solidFill>
                  <a:schemeClr val="bg1"/>
                </a:solidFill>
              </a:rPr>
              <a:t>đáp</a:t>
            </a:r>
            <a:r>
              <a:rPr lang="en-US" dirty="0">
                <a:solidFill>
                  <a:schemeClr val="bg1"/>
                </a:solidFill>
              </a:rPr>
              <a:t> </a:t>
            </a:r>
            <a:r>
              <a:rPr lang="en-US" dirty="0" err="1">
                <a:solidFill>
                  <a:schemeClr val="bg1"/>
                </a:solidFill>
              </a:rPr>
              <a:t>ân</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lòng</a:t>
            </a:r>
            <a:r>
              <a:rPr lang="en-US" dirty="0">
                <a:solidFill>
                  <a:schemeClr val="bg1"/>
                </a:solidFill>
              </a:rPr>
              <a:t> con </a:t>
            </a:r>
            <a:r>
              <a:rPr lang="en-US" dirty="0" err="1">
                <a:solidFill>
                  <a:schemeClr val="bg1"/>
                </a:solidFill>
              </a:rPr>
              <a:t>khắc</a:t>
            </a:r>
            <a:r>
              <a:rPr lang="en-US" dirty="0">
                <a:solidFill>
                  <a:schemeClr val="bg1"/>
                </a:solidFill>
              </a:rPr>
              <a:t> </a:t>
            </a:r>
            <a:r>
              <a:rPr lang="en-US" dirty="0" err="1">
                <a:solidFill>
                  <a:schemeClr val="bg1"/>
                </a:solidFill>
              </a:rPr>
              <a:t>ghi</a:t>
            </a:r>
            <a:r>
              <a:rPr lang="en-US"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908433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9977827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b="1" dirty="0">
                <a:solidFill>
                  <a:srgbClr val="FFFF00"/>
                </a:solidFill>
              </a:rPr>
              <a:t>THÁNH TÂM CHÚA GIÊSU</a:t>
            </a:r>
            <a:r>
              <a:rPr lang="en-US" sz="5400" dirty="0">
                <a:solidFill>
                  <a:srgbClr val="FFFF00"/>
                </a:solidFill>
              </a:rPr>
              <a:t/>
            </a:r>
            <a:br>
              <a:rPr lang="en-US" sz="5400" dirty="0">
                <a:solidFill>
                  <a:srgbClr val="FFFF00"/>
                </a:solidFill>
              </a:rPr>
            </a:br>
            <a:r>
              <a:rPr lang="en-US" dirty="0" err="1">
                <a:solidFill>
                  <a:schemeClr val="bg1"/>
                </a:solidFill>
              </a:rPr>
              <a:t>Huyền</a:t>
            </a:r>
            <a:r>
              <a:rPr lang="en-US" dirty="0">
                <a:solidFill>
                  <a:schemeClr val="bg1"/>
                </a:solidFill>
              </a:rPr>
              <a:t> Linh</a:t>
            </a:r>
            <a:endParaRPr lang="en-US" sz="6000" b="0" i="1" dirty="0">
              <a:solidFill>
                <a:schemeClr val="bg1"/>
              </a:solidFill>
              <a:effectLst/>
            </a:endParaRPr>
          </a:p>
        </p:txBody>
      </p:sp>
    </p:spTree>
    <p:extLst>
      <p:ext uri="{BB962C8B-B14F-4D97-AF65-F5344CB8AC3E}">
        <p14:creationId xmlns:p14="http://schemas.microsoft.com/office/powerpoint/2010/main" val="1592719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Pk1:</a:t>
            </a:r>
            <a:r>
              <a:rPr lang="en-US" sz="5400" b="0" dirty="0">
                <a:solidFill>
                  <a:schemeClr val="bg1"/>
                </a:solidFill>
                <a:effectLst/>
              </a:rPr>
              <a:t> </a:t>
            </a:r>
            <a:r>
              <a:rPr lang="vi-VN" dirty="0">
                <a:solidFill>
                  <a:schemeClr val="bg1"/>
                </a:solidFill>
              </a:rPr>
              <a:t>Thánh Tâm Chúa Giêsu, nguồn êm ái dịu dàng, xin hãy ban xuống lòng con </a:t>
            </a:r>
            <a:r>
              <a:rPr lang="en-US" dirty="0" err="1">
                <a:solidFill>
                  <a:schemeClr val="bg1"/>
                </a:solidFill>
              </a:rPr>
              <a:t>tàn</a:t>
            </a:r>
            <a:r>
              <a:rPr lang="vi-VN" dirty="0">
                <a:solidFill>
                  <a:schemeClr val="bg1"/>
                </a:solidFill>
              </a:rPr>
              <a:t> lửa say yêu một Chúa. Thánh Tâm Chúa Giêsu, tràn lan tình thương xót, xin thương giúp người đang sống trong tội biết tìm đến Thánh Tâm Cha.</a:t>
            </a:r>
            <a:endParaRPr lang="en-US" sz="5400" b="0" dirty="0">
              <a:solidFill>
                <a:schemeClr val="bg1"/>
              </a:solidFill>
              <a:effectLst/>
            </a:endParaRPr>
          </a:p>
        </p:txBody>
      </p:sp>
    </p:spTree>
    <p:extLst>
      <p:ext uri="{BB962C8B-B14F-4D97-AF65-F5344CB8AC3E}">
        <p14:creationId xmlns:p14="http://schemas.microsoft.com/office/powerpoint/2010/main" val="4506379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Pk2</a:t>
            </a:r>
            <a:r>
              <a:rPr lang="en-US" b="0" u="sng" dirty="0">
                <a:solidFill>
                  <a:srgbClr val="FFFF00"/>
                </a:solidFill>
                <a:effectLst/>
              </a:rPr>
              <a:t>:</a:t>
            </a:r>
            <a:r>
              <a:rPr lang="en-US" b="0" dirty="0">
                <a:solidFill>
                  <a:schemeClr val="bg1"/>
                </a:solidFill>
                <a:effectLst/>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3593587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555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en-US" sz="6000" b="0" dirty="0" err="1">
                <a:solidFill>
                  <a:schemeClr val="bg1"/>
                </a:solidFill>
                <a:effectLst/>
              </a:rPr>
              <a:t>Cùng</a:t>
            </a:r>
            <a:r>
              <a:rPr lang="en-US" sz="6000" b="0" dirty="0">
                <a:solidFill>
                  <a:schemeClr val="bg1"/>
                </a:solidFill>
                <a:effectLst/>
              </a:rPr>
              <a:t> </a:t>
            </a:r>
            <a:r>
              <a:rPr lang="en-US" sz="6000" b="0" dirty="0" err="1">
                <a:solidFill>
                  <a:schemeClr val="bg1"/>
                </a:solidFill>
                <a:effectLst/>
              </a:rPr>
              <a:t>triều</a:t>
            </a:r>
            <a:r>
              <a:rPr lang="en-US" sz="6000" b="0" dirty="0">
                <a:solidFill>
                  <a:schemeClr val="bg1"/>
                </a:solidFill>
                <a:effectLst/>
              </a:rPr>
              <a:t> </a:t>
            </a:r>
            <a:r>
              <a:rPr lang="en-US" sz="6000" b="0" dirty="0" err="1">
                <a:solidFill>
                  <a:schemeClr val="bg1"/>
                </a:solidFill>
                <a:effectLst/>
              </a:rPr>
              <a:t>thần</a:t>
            </a:r>
            <a:r>
              <a:rPr lang="en-US" sz="6000" b="0" dirty="0">
                <a:solidFill>
                  <a:schemeClr val="bg1"/>
                </a:solidFill>
                <a:effectLst/>
              </a:rPr>
              <a:t> </a:t>
            </a:r>
            <a:r>
              <a:rPr lang="en-US" sz="6000" b="0" dirty="0" err="1">
                <a:solidFill>
                  <a:schemeClr val="bg1"/>
                </a:solidFill>
                <a:effectLst/>
              </a:rPr>
              <a:t>m</a:t>
            </a:r>
            <a:r>
              <a:rPr lang="en-US" sz="6000" dirty="0" err="1">
                <a:solidFill>
                  <a:schemeClr val="bg1"/>
                </a:solidFill>
              </a:rPr>
              <a:t>ừng</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Chí</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cùng</a:t>
            </a:r>
            <a:r>
              <a:rPr lang="en-US" sz="6000" dirty="0">
                <a:solidFill>
                  <a:schemeClr val="bg1"/>
                </a:solidFill>
              </a:rPr>
              <a:t> </a:t>
            </a:r>
            <a:r>
              <a:rPr lang="en-US" sz="6000" dirty="0" err="1">
                <a:solidFill>
                  <a:schemeClr val="bg1"/>
                </a:solidFill>
              </a:rPr>
              <a:t>đàn</a:t>
            </a:r>
            <a:r>
              <a:rPr lang="en-US" sz="6000" dirty="0">
                <a:solidFill>
                  <a:schemeClr val="bg1"/>
                </a:solidFill>
              </a:rPr>
              <a:t> </a:t>
            </a:r>
            <a:r>
              <a:rPr lang="en-US" sz="6000" dirty="0" err="1">
                <a:solidFill>
                  <a:schemeClr val="bg1"/>
                </a:solidFill>
              </a:rPr>
              <a:t>cầm</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tấu</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hát</a:t>
            </a:r>
            <a:r>
              <a:rPr lang="en-US" sz="6000" dirty="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đoàn</a:t>
            </a:r>
            <a:r>
              <a:rPr lang="en-US" sz="6000" dirty="0">
                <a:solidFill>
                  <a:schemeClr val="bg1"/>
                </a:solidFill>
              </a:rPr>
              <a:t> con, </a:t>
            </a:r>
            <a:r>
              <a:rPr lang="en-US" sz="6000" dirty="0" err="1">
                <a:solidFill>
                  <a:schemeClr val="bg1"/>
                </a:solidFill>
              </a:rPr>
              <a:t>xin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bài</a:t>
            </a:r>
            <a:r>
              <a:rPr lang="en-US" sz="6000" dirty="0">
                <a:solidFill>
                  <a:schemeClr val="bg1"/>
                </a:solidFill>
              </a:rPr>
              <a:t> ca </a:t>
            </a:r>
            <a:r>
              <a:rPr lang="en-US" sz="6000" dirty="0" err="1">
                <a:solidFill>
                  <a:schemeClr val="bg1"/>
                </a:solidFill>
              </a:rPr>
              <a:t>chúc</a:t>
            </a:r>
            <a:r>
              <a:rPr lang="en-US" sz="6000" dirty="0">
                <a:solidFill>
                  <a:schemeClr val="bg1"/>
                </a:solidFill>
              </a:rPr>
              <a:t> </a:t>
            </a:r>
            <a:r>
              <a:rPr lang="en-US" sz="6000" dirty="0" err="1">
                <a:solidFill>
                  <a:schemeClr val="bg1"/>
                </a:solidFill>
              </a:rPr>
              <a:t>tụng</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28835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a:solidFill>
                  <a:srgbClr val="FFFF00"/>
                </a:solidFill>
                <a:effectLst/>
              </a:rPr>
              <a:t>Tk1:</a:t>
            </a:r>
            <a:r>
              <a:rPr lang="en-US" sz="5400" b="0" dirty="0">
                <a:solidFill>
                  <a:schemeClr val="bg1"/>
                </a:solidFill>
                <a:effectLst/>
              </a:rPr>
              <a:t> </a:t>
            </a:r>
            <a:r>
              <a:rPr lang="en-US" sz="5400" b="0" dirty="0" err="1">
                <a:solidFill>
                  <a:schemeClr val="bg1"/>
                </a:solidFill>
                <a:effectLst/>
              </a:rPr>
              <a:t>Lòng</a:t>
            </a:r>
            <a:r>
              <a:rPr lang="en-US" sz="5400" b="0" dirty="0">
                <a:solidFill>
                  <a:schemeClr val="bg1"/>
                </a:solidFill>
                <a:effectLst/>
              </a:rPr>
              <a:t> </a:t>
            </a:r>
            <a:r>
              <a:rPr lang="en-US" sz="5400" b="0" dirty="0" err="1">
                <a:solidFill>
                  <a:schemeClr val="bg1"/>
                </a:solidFill>
                <a:effectLst/>
              </a:rPr>
              <a:t>rộn</a:t>
            </a:r>
            <a:r>
              <a:rPr lang="en-US" sz="5400" b="0" dirty="0">
                <a:solidFill>
                  <a:schemeClr val="bg1"/>
                </a:solidFill>
                <a:effectLst/>
              </a:rPr>
              <a:t> </a:t>
            </a:r>
            <a:r>
              <a:rPr lang="en-US" sz="5400" b="0" dirty="0" err="1">
                <a:solidFill>
                  <a:schemeClr val="bg1"/>
                </a:solidFill>
                <a:effectLst/>
              </a:rPr>
              <a:t>ràng</a:t>
            </a:r>
            <a:r>
              <a:rPr lang="en-US" sz="5400" b="0" dirty="0">
                <a:solidFill>
                  <a:schemeClr val="bg1"/>
                </a:solidFill>
                <a:effectLst/>
              </a:rPr>
              <a:t> </a:t>
            </a:r>
            <a:r>
              <a:rPr lang="en-US" sz="5400" b="0" dirty="0" err="1">
                <a:solidFill>
                  <a:schemeClr val="bg1"/>
                </a:solidFill>
                <a:effectLst/>
              </a:rPr>
              <a:t>đến</a:t>
            </a:r>
            <a:r>
              <a:rPr lang="en-US" sz="5400" b="0" dirty="0">
                <a:solidFill>
                  <a:schemeClr val="bg1"/>
                </a:solidFill>
                <a:effectLst/>
              </a:rPr>
              <a:t> </a:t>
            </a:r>
            <a:r>
              <a:rPr lang="en-US" sz="5400" b="0" dirty="0" err="1">
                <a:solidFill>
                  <a:schemeClr val="bg1"/>
                </a:solidFill>
                <a:effectLst/>
              </a:rPr>
              <a:t>bên</a:t>
            </a:r>
            <a:r>
              <a:rPr lang="en-US" sz="5400" b="0" dirty="0">
                <a:solidFill>
                  <a:schemeClr val="bg1"/>
                </a:solidFill>
                <a:effectLst/>
              </a:rPr>
              <a:t> </a:t>
            </a:r>
            <a:r>
              <a:rPr lang="en-US" sz="5400" b="0" dirty="0" err="1">
                <a:solidFill>
                  <a:schemeClr val="bg1"/>
                </a:solidFill>
                <a:effectLst/>
              </a:rPr>
              <a:t>nhan</a:t>
            </a:r>
            <a:r>
              <a:rPr lang="en-US" sz="5400" b="0" dirty="0">
                <a:solidFill>
                  <a:schemeClr val="bg1"/>
                </a:solidFill>
                <a:effectLst/>
              </a:rPr>
              <a:t> </a:t>
            </a:r>
            <a:r>
              <a:rPr lang="en-US" sz="5400" b="0" dirty="0" err="1">
                <a:solidFill>
                  <a:schemeClr val="bg1"/>
                </a:solidFill>
                <a:effectLst/>
              </a:rPr>
              <a:t>Ngài</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đoàn</a:t>
            </a:r>
            <a:r>
              <a:rPr lang="en-US" sz="5400" dirty="0">
                <a:solidFill>
                  <a:schemeClr val="bg1"/>
                </a:solidFill>
              </a:rPr>
              <a:t> con </a:t>
            </a:r>
            <a:r>
              <a:rPr lang="en-US" sz="5400" dirty="0" err="1">
                <a:solidFill>
                  <a:schemeClr val="bg1"/>
                </a:solidFill>
              </a:rPr>
              <a:t>hằng</a:t>
            </a:r>
            <a:r>
              <a:rPr lang="en-US" sz="5400" dirty="0">
                <a:solidFill>
                  <a:schemeClr val="bg1"/>
                </a:solidFill>
              </a:rPr>
              <a:t> </a:t>
            </a:r>
            <a:r>
              <a:rPr lang="en-US" sz="5400" dirty="0" err="1">
                <a:solidFill>
                  <a:schemeClr val="bg1"/>
                </a:solidFill>
              </a:rPr>
              <a:t>khát</a:t>
            </a:r>
            <a:r>
              <a:rPr lang="en-US" sz="5400" dirty="0">
                <a:solidFill>
                  <a:schemeClr val="bg1"/>
                </a:solidFill>
              </a:rPr>
              <a:t> </a:t>
            </a:r>
            <a:r>
              <a:rPr lang="en-US" sz="5400" dirty="0" err="1">
                <a:solidFill>
                  <a:schemeClr val="bg1"/>
                </a:solidFill>
              </a:rPr>
              <a:t>mong</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Nguyện</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xuống</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phúc</a:t>
            </a:r>
            <a:r>
              <a:rPr lang="en-US" sz="5400" dirty="0">
                <a:solidFill>
                  <a:schemeClr val="bg1"/>
                </a:solidFill>
              </a:rPr>
              <a:t> d</a:t>
            </a:r>
            <a:r>
              <a:rPr lang="vi-VN" sz="5400" dirty="0">
                <a:solidFill>
                  <a:schemeClr val="bg1"/>
                </a:solidFill>
              </a:rPr>
              <a:t>ư</a:t>
            </a:r>
            <a:r>
              <a:rPr lang="en-US" sz="5400" dirty="0">
                <a:solidFill>
                  <a:schemeClr val="bg1"/>
                </a:solidFill>
              </a:rPr>
              <a:t> </a:t>
            </a:r>
            <a:r>
              <a:rPr lang="en-US" sz="5400" dirty="0" err="1">
                <a:solidFill>
                  <a:schemeClr val="bg1"/>
                </a:solidFill>
              </a:rPr>
              <a:t>tràn</a:t>
            </a:r>
            <a:r>
              <a:rPr lang="en-US" sz="5400" dirty="0">
                <a:solidFill>
                  <a:schemeClr val="bg1"/>
                </a:solidFill>
              </a:rPr>
              <a:t>, </a:t>
            </a:r>
            <a:r>
              <a:rPr lang="en-US" sz="5400" dirty="0" err="1">
                <a:solidFill>
                  <a:schemeClr val="bg1"/>
                </a:solidFill>
              </a:rPr>
              <a:t>toàn</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kiếp</a:t>
            </a:r>
            <a:r>
              <a:rPr lang="en-US" sz="5400" dirty="0">
                <a:solidFill>
                  <a:schemeClr val="bg1"/>
                </a:solidFill>
              </a:rPr>
              <a:t> c</a:t>
            </a:r>
            <a:r>
              <a:rPr lang="vi-VN" sz="5400" dirty="0">
                <a:solidFill>
                  <a:schemeClr val="bg1"/>
                </a:solidFill>
              </a:rPr>
              <a:t>ơ</a:t>
            </a:r>
            <a:r>
              <a:rPr lang="en-US" sz="5400" dirty="0">
                <a:solidFill>
                  <a:schemeClr val="bg1"/>
                </a:solidFill>
              </a:rPr>
              <a:t> </a:t>
            </a:r>
            <a:r>
              <a:rPr lang="en-US" sz="5400" dirty="0" err="1">
                <a:solidFill>
                  <a:schemeClr val="bg1"/>
                </a:solidFill>
              </a:rPr>
              <a:t>hàn</a:t>
            </a:r>
            <a:r>
              <a:rPr lang="en-US" sz="5400" dirty="0">
                <a:solidFill>
                  <a:schemeClr val="bg1"/>
                </a:solidFill>
              </a:rPr>
              <a:t> </a:t>
            </a:r>
            <a:r>
              <a:rPr lang="en-US" sz="5400" dirty="0" err="1">
                <a:solidFill>
                  <a:schemeClr val="bg1"/>
                </a:solidFill>
              </a:rPr>
              <a:t>vào</a:t>
            </a:r>
            <a:r>
              <a:rPr lang="en-US" sz="5400" dirty="0">
                <a:solidFill>
                  <a:schemeClr val="bg1"/>
                </a:solidFill>
              </a:rPr>
              <a:t> </a:t>
            </a:r>
            <a:r>
              <a:rPr lang="en-US" sz="5400" dirty="0" err="1">
                <a:solidFill>
                  <a:schemeClr val="bg1"/>
                </a:solidFill>
              </a:rPr>
              <a:t>đền</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tiếng</a:t>
            </a:r>
            <a:r>
              <a:rPr lang="en-US" sz="5400" dirty="0">
                <a:solidFill>
                  <a:schemeClr val="bg1"/>
                </a:solidFill>
              </a:rPr>
              <a:t> </a:t>
            </a:r>
            <a:r>
              <a:rPr lang="en-US" sz="5400" dirty="0" err="1">
                <a:solidFill>
                  <a:schemeClr val="bg1"/>
                </a:solidFill>
              </a:rPr>
              <a:t>chúc</a:t>
            </a:r>
            <a:r>
              <a:rPr lang="en-US" sz="5400" dirty="0">
                <a:solidFill>
                  <a:schemeClr val="bg1"/>
                </a:solidFill>
              </a:rPr>
              <a:t> </a:t>
            </a:r>
            <a:r>
              <a:rPr lang="en-US" sz="5400" dirty="0" err="1">
                <a:solidFill>
                  <a:schemeClr val="bg1"/>
                </a:solidFill>
              </a:rPr>
              <a:t>khen</a:t>
            </a:r>
            <a:r>
              <a:rPr lang="en-US" sz="5400" dirty="0">
                <a:solidFill>
                  <a:schemeClr val="bg1"/>
                </a:solidFill>
              </a:rPr>
              <a:t> </a:t>
            </a:r>
            <a:r>
              <a:rPr lang="en-US" sz="5400" dirty="0" err="1">
                <a:solidFill>
                  <a:schemeClr val="bg1"/>
                </a:solidFill>
              </a:rPr>
              <a:t>Danh</a:t>
            </a:r>
            <a:r>
              <a:rPr lang="en-US" sz="5400" dirty="0">
                <a:solidFill>
                  <a:schemeClr val="bg1"/>
                </a:solidFill>
              </a:rPr>
              <a:t> </a:t>
            </a:r>
            <a:r>
              <a:rPr lang="en-US" sz="5400" dirty="0" err="1">
                <a:solidFill>
                  <a:schemeClr val="bg1"/>
                </a:solidFill>
              </a:rPr>
              <a:t>Ngài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1859</Words>
  <Application>Microsoft Office PowerPoint</Application>
  <PresentationFormat>On-screen Show (16:9)</PresentationFormat>
  <Paragraphs>105</Paragraphs>
  <Slides>79</Slides>
  <Notes>0</Notes>
  <HiddenSlides>0</HiddenSlides>
  <MMClips>0</MMClips>
  <ScaleCrop>false</ScaleCrop>
  <HeadingPairs>
    <vt:vector size="4" baseType="variant">
      <vt:variant>
        <vt:lpstr>Theme</vt:lpstr>
      </vt:variant>
      <vt:variant>
        <vt:i4>10</vt:i4>
      </vt:variant>
      <vt:variant>
        <vt:lpstr>Slide Titles</vt:lpstr>
      </vt:variant>
      <vt:variant>
        <vt:i4>79</vt:i4>
      </vt:variant>
    </vt:vector>
  </HeadingPairs>
  <TitlesOfParts>
    <vt:vector size="89" baseType="lpstr">
      <vt:lpstr>Office Theme</vt:lpstr>
      <vt:lpstr>12_Office Theme</vt:lpstr>
      <vt:lpstr>2_Office Theme</vt:lpstr>
      <vt:lpstr>36_Default Design</vt:lpstr>
      <vt:lpstr>10_Office Theme</vt:lpstr>
      <vt:lpstr>37_Default Design</vt:lpstr>
      <vt:lpstr>3_Office Theme</vt:lpstr>
      <vt:lpstr>4_Office Theme</vt:lpstr>
      <vt:lpstr>5_Office Theme</vt:lpstr>
      <vt:lpstr>6_Office Theme</vt:lpstr>
      <vt:lpstr>PowerPoint Presentation</vt:lpstr>
      <vt:lpstr>TẬP HÁT CỘNG ĐOÀN</vt:lpstr>
      <vt:lpstr>Đk: Lạy Chúa, được tạ ơn Chúa thực thú vị thay.</vt:lpstr>
      <vt:lpstr>Hạt giống là Lời Thiên Chúa, Người gieo giống là Đức Ki-tô, những ai tuân giữ Lời Người sẽ tồn tại muôn đời.</vt:lpstr>
      <vt:lpstr>PowerPoint Presentation</vt:lpstr>
      <vt:lpstr>Ca Nhập Lễ Hợp Lời Chúc Tụng Đăng Khoa</vt:lpstr>
      <vt:lpstr>Đk: Cùng về đây cất tiếng ca khen, uy danh Ngài là Chúa toàn năng. Cùng về đây trước thánh nhan Ngài hợp muôn lòng hát khúc tạ ơn. </vt:lpstr>
      <vt:lpstr>***: Cùng triều thần mừng Chúa Chí Thánh, cùng đàn cầm hòa tấu khúc hát, này đoàn con, xin dâng Ngài bài ca chúc tụng.</vt:lpstr>
      <vt:lpstr>Tk1: Lòng rộn ràng đến bên nhan Ngài, vì đoàn con hằng khát mong Ngài. Nguyện Ngài xuống ân phúc dư tràn, toàn thế nhân trong kiếp cơ hàn vào đền thánh hợp tiếng chúc khen Danh Ngài. </vt:lpstr>
      <vt:lpstr>Đk: Cùng về đây cất tiếng ca khen, uy danh Ngài là Chúa toàn năng. Cùng về đây trước thánh nhan Ngài hợp muôn lòng hát khúc tạ ơn. </vt:lpstr>
      <vt:lpstr>***: Cùng triều thần mừng Chúa Chí Thánh, cùng đàn cầm hòa tấu khúc hát, này đoàn con, xin dâng Ngài bài ca chúc tụng.</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91 CHÚA NHẬT XI THƯỜNG NIÊN NĂM B  LM KIM LONG 03 Câu</vt:lpstr>
      <vt:lpstr>Đk: Lạy Chúa, được tạ ơn Chúa thực thú vị thay.</vt:lpstr>
      <vt:lpstr>Tk1: Ôi thú vị thay được tạ ơn Chúa, được mừng hát danh Ngài, lạy Đấng Tối Cao. Từ bình minh tuyên xưng kỳ công của Ngài. Suốt đêm trường quảng bá lòng Ngài tín trung.</vt:lpstr>
      <vt:lpstr>Đk: Lạy Chúa, được tạ ơn Chúa thực thú vị thay.</vt:lpstr>
      <vt:lpstr>Tk2: Như khóm dừa xanh, này người công chính, như hương bá vươn mình từ núi Ly-băng, đượAc trồng lên ngay trong nhà của Chúa Trời, Giữa khuôn vườn, ở trước đền thờ Chúa ta.</vt:lpstr>
      <vt:lpstr>Đk: Lạy Chúa, được tạ ơn Chúa thực thú vị thay.</vt:lpstr>
      <vt:lpstr>Tk3: Tuy đã già nhưng còn trổ hoa trái, thân cây vẫn căng đầy nhựa sống xanh tươi, Để truyền rao nơi nơi Ngài luôn chính trực, núi ẩn mình bởi Chúa, Ngài chẳng bất công.</vt:lpstr>
      <vt:lpstr>Đk: Lạy Chúa, được tạ ơn Chúa thực thú vị thay.</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đoàn con dâng là công khó từ muôn dân, này bông lúa đẹp tươi kết thành tấm bánh tinh tuyền.</vt:lpstr>
      <vt:lpstr>***: Đoàn con đến hiệp dâng hy lễ để tạ ơn ngàn muôn ân thánh Chúa ban, khấn nguyện Chúa sẽ vì thương chấp nhận</vt:lpstr>
      <vt:lpstr>Đk: Nguyện dâng tiến lên Chúa nhân lành đây lễ vật chân thành, như hương thơm đang bay về nơi Tòa cao sang.</vt:lpstr>
      <vt:lpstr>Tk2: Trong chén thánh đoàn con dâng là công khó từ muôn dân, này đay chất rượu thơm ép từ nho chin trên cành. </vt:lpstr>
      <vt:lpstr>***: Trọn cuộc sống đầy vơi yêu mến, lòng tin kính dù bao nguy biến Chúa ơi. Khấn nguyện Chúa xóa tội xưa trót phạm</vt:lpstr>
      <vt:lpstr>Đk: Nguyện dâng tiến lên Chúa nhân lành đây lễ vật chân thành, như hương thơm đang bay về nơi Tòa cao sang.</vt:lpstr>
      <vt:lpstr>PowerPoint Presentation</vt:lpstr>
      <vt:lpstr>PowerPoint Presentation</vt:lpstr>
      <vt:lpstr>Ca Nguyện Hiệp Lễ Tình Chúa Yêu Con   Giang Tâm </vt:lpstr>
      <vt:lpstr>Tk2: Tình Chúa yêu con dẫn con từng nhịp bước chân, tình Chúa yêu con con làm sao đáp đền xứng cân. Tình Ngài yêu con nhiệm mầu tình yêu ôi quá cao sâu, Chúa đã dủ thương mời gọi con đền đáp ơn Ngài.</vt:lpstr>
      <vt:lpstr>**: Ngày tháng qua mau nhưng nghĩa ân Ngài luôn chứa chan, dù những vong ân khi đời con yếu hèn vô ngần. Vì Ngài yêu thương con hoài dù con yếu đuối lỗi tội, Chúa đã dủ thương này tim con cảm mến tình yêu.</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Tk3: Tình Chúa yêu con hơn cả thân phụ thân mẫu con, tình Chúa yêu con hơn tình yêu thế trần muôn phần. Tình Ngài yêu con bao la đời con hát khúc hoan ca, Chúa đã dủ thương đổ đầy con bằng nghĩa ân Ngài.</vt:lpstr>
      <vt:lpstr>***: Nguyện Chúa cho con luôn mến yêu Ngài trọn ước mơ, đền đáp bao nhiêu cho vừa ơn Chúa thật vô bờ. Vì Ngài yêu con muôn đời và ngàn năm mãi không ngơi, Chúa đã dủ thương hồn con dâng Ngài khúc ngợi ca.</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PowerPoint Presentation</vt:lpstr>
      <vt:lpstr>PowerPoint Presentation</vt:lpstr>
      <vt:lpstr>Ca Kết Lễ THÁNH TÂM CHÚA GIÊSU Huyền Linh</vt:lpstr>
      <vt:lpstr>Pk1: Thánh Tâm Chúa Giêsu, nguồn êm ái dịu dàng, xin hãy ban xuống lòng con tàn lửa say yêu một Chúa. Thánh Tâm Chúa Giêsu, tràn lan tình thương xót, xin thương giúp người đang sống trong tội biết tìm đến Thánh Tâm Cha.</vt:lpstr>
      <vt:lpstr>Pk2: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26</cp:revision>
  <dcterms:created xsi:type="dcterms:W3CDTF">2023-05-21T07:25:42Z</dcterms:created>
  <dcterms:modified xsi:type="dcterms:W3CDTF">2024-06-14T12:23:59Z</dcterms:modified>
</cp:coreProperties>
</file>