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72" r:id="rId8"/>
    <p:sldMasterId id="2147483784" r:id="rId9"/>
    <p:sldMasterId id="2147483796" r:id="rId10"/>
    <p:sldMasterId id="2147483808" r:id="rId11"/>
    <p:sldMasterId id="2147483820" r:id="rId12"/>
    <p:sldMasterId id="2147483832" r:id="rId13"/>
  </p:sldMasterIdLst>
  <p:sldIdLst>
    <p:sldId id="380" r:id="rId14"/>
    <p:sldId id="376" r:id="rId15"/>
    <p:sldId id="460" r:id="rId16"/>
    <p:sldId id="461" r:id="rId17"/>
    <p:sldId id="443" r:id="rId18"/>
    <p:sldId id="256" r:id="rId19"/>
    <p:sldId id="257" r:id="rId20"/>
    <p:sldId id="418" r:id="rId21"/>
    <p:sldId id="258" r:id="rId22"/>
    <p:sldId id="467" r:id="rId23"/>
    <p:sldId id="444" r:id="rId24"/>
    <p:sldId id="384" r:id="rId25"/>
    <p:sldId id="385" r:id="rId26"/>
    <p:sldId id="386" r:id="rId27"/>
    <p:sldId id="387" r:id="rId28"/>
    <p:sldId id="388" r:id="rId29"/>
    <p:sldId id="389" r:id="rId30"/>
    <p:sldId id="390" r:id="rId31"/>
    <p:sldId id="391" r:id="rId32"/>
    <p:sldId id="445" r:id="rId33"/>
    <p:sldId id="392" r:id="rId34"/>
    <p:sldId id="393" r:id="rId35"/>
    <p:sldId id="394" r:id="rId36"/>
    <p:sldId id="395" r:id="rId37"/>
    <p:sldId id="396" r:id="rId38"/>
    <p:sldId id="397" r:id="rId39"/>
    <p:sldId id="398" r:id="rId40"/>
    <p:sldId id="399" r:id="rId41"/>
    <p:sldId id="446" r:id="rId42"/>
    <p:sldId id="415" r:id="rId43"/>
    <p:sldId id="449" r:id="rId44"/>
    <p:sldId id="450" r:id="rId45"/>
    <p:sldId id="451" r:id="rId46"/>
    <p:sldId id="452" r:id="rId47"/>
    <p:sldId id="453" r:id="rId48"/>
    <p:sldId id="454" r:id="rId49"/>
    <p:sldId id="455" r:id="rId50"/>
    <p:sldId id="456" r:id="rId51"/>
    <p:sldId id="457" r:id="rId52"/>
    <p:sldId id="458" r:id="rId53"/>
    <p:sldId id="417" r:id="rId54"/>
    <p:sldId id="459" r:id="rId55"/>
    <p:sldId id="441" r:id="rId56"/>
    <p:sldId id="383"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471" r:id="rId71"/>
    <p:sldId id="414" r:id="rId72"/>
    <p:sldId id="271" r:id="rId73"/>
    <p:sldId id="272" r:id="rId74"/>
    <p:sldId id="273" r:id="rId75"/>
    <p:sldId id="468" r:id="rId76"/>
    <p:sldId id="274" r:id="rId77"/>
    <p:sldId id="469" r:id="rId78"/>
    <p:sldId id="276" r:id="rId79"/>
    <p:sldId id="466" r:id="rId80"/>
    <p:sldId id="381" r:id="rId81"/>
    <p:sldId id="277" r:id="rId82"/>
    <p:sldId id="278" r:id="rId83"/>
    <p:sldId id="279" r:id="rId84"/>
    <p:sldId id="290" r:id="rId85"/>
    <p:sldId id="463" r:id="rId86"/>
    <p:sldId id="291" r:id="rId87"/>
    <p:sldId id="470" r:id="rId88"/>
    <p:sldId id="292" r:id="rId89"/>
    <p:sldId id="447" r:id="rId90"/>
    <p:sldId id="293" r:id="rId91"/>
    <p:sldId id="294" r:id="rId92"/>
    <p:sldId id="295" r:id="rId93"/>
    <p:sldId id="448"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presProps" Target="presProps.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6937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3543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663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150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9682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5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3869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5239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983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7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5429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625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183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119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923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3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722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867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3842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760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0937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64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7309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4666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5.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Cất tiếng hát tâm tình với cung đàn êm đềm. Nào ta ca tụng Chúa là Cha chí nhân. Đến với Chúa chiên lành. Đến trong nguồn an bình. Hồn con luôn được sống hạnh phúc lâu bền.</a:t>
            </a:r>
            <a:endParaRPr lang="en-US" sz="4600" b="0" dirty="0">
              <a:solidFill>
                <a:schemeClr val="bg1"/>
              </a:solidFill>
              <a:effectLst/>
            </a:endParaRPr>
          </a:p>
        </p:txBody>
      </p:sp>
    </p:spTree>
    <p:extLst>
      <p:ext uri="{BB962C8B-B14F-4D97-AF65-F5344CB8AC3E}">
        <p14:creationId xmlns:p14="http://schemas.microsoft.com/office/powerpoint/2010/main" val="273107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2759646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3845925"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Gióp</a:t>
            </a:r>
            <a:r>
              <a:rPr lang="en-US" sz="3600" dirty="0">
                <a:solidFill>
                  <a:srgbClr val="FFFF00"/>
                </a:solidFill>
              </a:rPr>
              <a:t>.</a:t>
            </a:r>
          </a:p>
        </p:txBody>
      </p:sp>
      <p:sp>
        <p:nvSpPr>
          <p:cNvPr id="7" name="TextBox 6"/>
          <p:cNvSpPr txBox="1"/>
          <p:nvPr/>
        </p:nvSpPr>
        <p:spPr>
          <a:xfrm>
            <a:off x="228600" y="4324350"/>
            <a:ext cx="8121134" cy="584775"/>
          </a:xfrm>
          <a:prstGeom prst="rect">
            <a:avLst/>
          </a:prstGeom>
          <a:noFill/>
        </p:spPr>
        <p:txBody>
          <a:bodyPr wrap="none" rtlCol="0">
            <a:spAutoFit/>
          </a:bodyPr>
          <a:lstStyle/>
          <a:p>
            <a:r>
              <a:rPr lang="vi-VN" sz="3200" dirty="0">
                <a:solidFill>
                  <a:srgbClr val="FFFF00"/>
                </a:solidFill>
              </a:rPr>
              <a:t>Đây là nơi các đợt sóng cao phải vỡ tan tành.</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a:solidFill>
                  <a:srgbClr val="FFFF00"/>
                </a:solidFill>
              </a:rPr>
              <a:t>THÁNH VỊNH 106</a:t>
            </a:r>
            <a:br>
              <a:rPr lang="en-US">
                <a:solidFill>
                  <a:srgbClr val="FFFF00"/>
                </a:solidFill>
              </a:rPr>
            </a:br>
            <a:r>
              <a:rPr lang="en-US">
                <a:solidFill>
                  <a:srgbClr val="FFFF00"/>
                </a:solidFill>
              </a:rPr>
              <a:t>CHÚA NHẬT XII THƯỜNG NIÊN</a:t>
            </a:r>
            <a:br>
              <a:rPr lang="en-US">
                <a:solidFill>
                  <a:srgbClr val="FFFF00"/>
                </a:solidFill>
              </a:rPr>
            </a:br>
            <a:r>
              <a:rPr lang="en-US">
                <a:solidFill>
                  <a:srgbClr val="FFFF00"/>
                </a:solidFill>
              </a:rPr>
              <a:t>NĂM B </a:t>
            </a:r>
            <a:br>
              <a:rPr lang="en-US">
                <a:solidFill>
                  <a:srgbClr val="FFFF00"/>
                </a:solidFill>
              </a:rPr>
            </a:br>
            <a:r>
              <a:rPr lang="en-US">
                <a:solidFill>
                  <a:srgbClr val="FFFF00"/>
                </a:solidFill>
              </a:rPr>
              <a:t>LM KIM LONG</a:t>
            </a:r>
          </a:p>
        </p:txBody>
      </p:sp>
    </p:spTree>
    <p:extLst>
      <p:ext uri="{BB962C8B-B14F-4D97-AF65-F5344CB8AC3E}">
        <p14:creationId xmlns:p14="http://schemas.microsoft.com/office/powerpoint/2010/main" val="979824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164800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Tk1:</a:t>
            </a:r>
            <a:r>
              <a:rPr lang="en-US" sz="4800">
                <a:solidFill>
                  <a:schemeClr val="bg1"/>
                </a:solidFill>
              </a:rPr>
              <a:t> </a:t>
            </a:r>
            <a:r>
              <a:rPr lang="vi-VN" sz="4800">
                <a:solidFill>
                  <a:schemeClr val="bg1"/>
                </a:solidFill>
              </a:rPr>
              <a:t>Hết những ai xuôi ngược vượt biển buôn cùng bán, vượt triều sóng lèo lái con tàu, bao lần nhìn tận tường việc của Chúa, là bao uy công giữa biển khơi.</a:t>
            </a:r>
            <a:endParaRPr lang="en-US" sz="4800">
              <a:solidFill>
                <a:schemeClr val="bg1"/>
              </a:solidFill>
            </a:endParaRPr>
          </a:p>
        </p:txBody>
      </p:sp>
    </p:spTree>
    <p:extLst>
      <p:ext uri="{BB962C8B-B14F-4D97-AF65-F5344CB8AC3E}">
        <p14:creationId xmlns:p14="http://schemas.microsoft.com/office/powerpoint/2010/main" val="26527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2373079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Chính Chúa đây ra lệnh bùng lên bao triều sóng, từng triều sóng xô lấp dập dồn, tung họ tận trời rồi dìm vực thẳm, họ lâm nguy như sắp mạng vong.</a:t>
            </a:r>
            <a:endParaRPr lang="en-US" sz="4800">
              <a:solidFill>
                <a:schemeClr val="bg1"/>
              </a:solidFill>
            </a:endParaRPr>
          </a:p>
        </p:txBody>
      </p:sp>
    </p:spTree>
    <p:extLst>
      <p:ext uri="{BB962C8B-B14F-4D97-AF65-F5344CB8AC3E}">
        <p14:creationId xmlns:p14="http://schemas.microsoft.com/office/powerpoint/2010/main" val="4270452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86303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Chính lúc lâm cơ cùng họ nhớ kêu cầu Chúa, Ngài giựt thoát khởi cơn hiểm nghèo. Tay Ngài truyền dừng lại trận bão táp, truyền cho bao con sóng lặng im.</a:t>
            </a:r>
            <a:endParaRPr lang="en-US" sz="5400">
              <a:solidFill>
                <a:schemeClr val="bg1"/>
              </a:solidFill>
            </a:endParaRPr>
          </a:p>
        </p:txBody>
      </p:sp>
    </p:spTree>
    <p:extLst>
      <p:ext uri="{BB962C8B-B14F-4D97-AF65-F5344CB8AC3E}">
        <p14:creationId xmlns:p14="http://schemas.microsoft.com/office/powerpoint/2010/main" val="1761700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1322384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Sóng nước nay im lặng, họ sướng vui mừng rỡ, và Ngài dẫn về bến trông chờ. Nay họ hiệp lời cảm tạ Thiên Chúa, vì tình thương, vì những kỳ công. </a:t>
            </a:r>
            <a:endParaRPr lang="en-US" sz="5400">
              <a:solidFill>
                <a:schemeClr val="bg1"/>
              </a:solidFill>
            </a:endParaRPr>
          </a:p>
        </p:txBody>
      </p:sp>
    </p:spTree>
    <p:extLst>
      <p:ext uri="{BB962C8B-B14F-4D97-AF65-F5344CB8AC3E}">
        <p14:creationId xmlns:p14="http://schemas.microsoft.com/office/powerpoint/2010/main" val="124763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59527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3545237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31216"/>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200" dirty="0">
                <a:solidFill>
                  <a:srgbClr val="FFFF00"/>
                </a:solidFill>
              </a:rPr>
              <a:t>Bài trích thư thứ hai của thánh Phao-lô tông đồ</a:t>
            </a:r>
            <a:endParaRPr lang="en-US" sz="3200" dirty="0">
              <a:solidFill>
                <a:srgbClr val="FFFF00"/>
              </a:solidFill>
            </a:endParaRPr>
          </a:p>
          <a:p>
            <a:r>
              <a:rPr lang="vi-VN" sz="3200" dirty="0">
                <a:solidFill>
                  <a:srgbClr val="FFFF00"/>
                </a:solidFill>
              </a:rPr>
              <a:t>gửi tín hữu Cô-rin-tô.</a:t>
            </a:r>
            <a:endParaRPr lang="en-US" sz="3200" dirty="0">
              <a:solidFill>
                <a:srgbClr val="FFFF00"/>
              </a:solidFill>
            </a:endParaRPr>
          </a:p>
        </p:txBody>
      </p:sp>
      <p:sp>
        <p:nvSpPr>
          <p:cNvPr id="7" name="TextBox 6"/>
          <p:cNvSpPr txBox="1"/>
          <p:nvPr/>
        </p:nvSpPr>
        <p:spPr>
          <a:xfrm>
            <a:off x="76199" y="4171950"/>
            <a:ext cx="4945585" cy="707886"/>
          </a:xfrm>
          <a:prstGeom prst="rect">
            <a:avLst/>
          </a:prstGeom>
          <a:noFill/>
        </p:spPr>
        <p:txBody>
          <a:bodyPr wrap="none" rtlCol="0">
            <a:spAutoFit/>
          </a:bodyPr>
          <a:lstStyle/>
          <a:p>
            <a:r>
              <a:rPr lang="vi-VN" sz="4000" dirty="0">
                <a:solidFill>
                  <a:srgbClr val="FFFF00"/>
                </a:solidFill>
              </a:rPr>
              <a:t>Cái mới đã có đây rồi.</a:t>
            </a:r>
            <a:endParaRPr lang="en-US" sz="4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266859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09460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6096" y="11430"/>
            <a:ext cx="3575304" cy="4939814"/>
          </a:xfrm>
          <a:prstGeom prst="rect">
            <a:avLst/>
          </a:prstGeom>
        </p:spPr>
        <p:txBody>
          <a:bodyPr wrap="square">
            <a:spAutoFit/>
          </a:bodyPr>
          <a:lstStyle/>
          <a:p>
            <a:pPr algn="just"/>
            <a:r>
              <a:rPr lang="en-US" sz="3500" dirty="0" err="1" smtClean="0">
                <a:solidFill>
                  <a:prstClr val="white"/>
                </a:solidFill>
              </a:rPr>
              <a:t>Anh</a:t>
            </a:r>
            <a:r>
              <a:rPr lang="en-US" sz="3500" dirty="0" smtClean="0">
                <a:solidFill>
                  <a:prstClr val="white"/>
                </a:solidFill>
              </a:rPr>
              <a:t> </a:t>
            </a:r>
            <a:r>
              <a:rPr lang="en-US" sz="3500" dirty="0" err="1" smtClean="0">
                <a:solidFill>
                  <a:prstClr val="white"/>
                </a:solidFill>
              </a:rPr>
              <a:t>chị</a:t>
            </a:r>
            <a:r>
              <a:rPr lang="en-US" sz="3500" dirty="0" smtClean="0">
                <a:solidFill>
                  <a:prstClr val="white"/>
                </a:solidFill>
              </a:rPr>
              <a:t> </a:t>
            </a:r>
            <a:r>
              <a:rPr lang="en-US" sz="3500" dirty="0" err="1" smtClean="0">
                <a:solidFill>
                  <a:prstClr val="white"/>
                </a:solidFill>
              </a:rPr>
              <a:t>em</a:t>
            </a:r>
            <a:r>
              <a:rPr lang="en-US" sz="3500" dirty="0" smtClean="0">
                <a:solidFill>
                  <a:prstClr val="white"/>
                </a:solidFill>
              </a:rPr>
              <a:t> </a:t>
            </a:r>
            <a:r>
              <a:rPr lang="en-US" sz="3500" dirty="0" err="1" smtClean="0">
                <a:solidFill>
                  <a:prstClr val="white"/>
                </a:solidFill>
              </a:rPr>
              <a:t>thân</a:t>
            </a:r>
            <a:r>
              <a:rPr lang="en-US" sz="3500" dirty="0" smtClean="0">
                <a:solidFill>
                  <a:prstClr val="white"/>
                </a:solidFill>
              </a:rPr>
              <a:t> </a:t>
            </a:r>
            <a:r>
              <a:rPr lang="en-US" sz="3500" dirty="0" err="1" smtClean="0">
                <a:solidFill>
                  <a:prstClr val="white"/>
                </a:solidFill>
              </a:rPr>
              <a:t>mến</a:t>
            </a:r>
            <a:r>
              <a:rPr lang="en-US" sz="3500" dirty="0" smtClean="0">
                <a:solidFill>
                  <a:prstClr val="white"/>
                </a:solidFill>
              </a:rPr>
              <a:t>, </a:t>
            </a:r>
            <a:r>
              <a:rPr lang="en-US" sz="3500" dirty="0" err="1" smtClean="0">
                <a:solidFill>
                  <a:prstClr val="white"/>
                </a:solidFill>
              </a:rPr>
              <a:t>chỉ</a:t>
            </a:r>
            <a:r>
              <a:rPr lang="en-US" sz="3500" dirty="0" smtClean="0">
                <a:solidFill>
                  <a:prstClr val="white"/>
                </a:solidFill>
              </a:rPr>
              <a:t> </a:t>
            </a:r>
            <a:r>
              <a:rPr lang="en-US" sz="3500" dirty="0" err="1" smtClean="0">
                <a:solidFill>
                  <a:prstClr val="white"/>
                </a:solidFill>
              </a:rPr>
              <a:t>có</a:t>
            </a:r>
            <a:r>
              <a:rPr lang="en-US" sz="3500" dirty="0" smtClean="0">
                <a:solidFill>
                  <a:prstClr val="white"/>
                </a:solidFill>
              </a:rPr>
              <a:t> </a:t>
            </a:r>
            <a:r>
              <a:rPr lang="en-US" sz="3500" dirty="0" err="1" smtClean="0">
                <a:solidFill>
                  <a:prstClr val="white"/>
                </a:solidFill>
              </a:rPr>
              <a:t>Chúa</a:t>
            </a:r>
            <a:r>
              <a:rPr lang="en-US" sz="3500" dirty="0" smtClean="0">
                <a:solidFill>
                  <a:prstClr val="white"/>
                </a:solidFill>
              </a:rPr>
              <a:t> </a:t>
            </a:r>
            <a:r>
              <a:rPr lang="en-US" sz="3500" dirty="0" err="1" smtClean="0">
                <a:solidFill>
                  <a:prstClr val="white"/>
                </a:solidFill>
              </a:rPr>
              <a:t>mới</a:t>
            </a:r>
            <a:r>
              <a:rPr lang="en-US" sz="3500" dirty="0" smtClean="0">
                <a:solidFill>
                  <a:prstClr val="white"/>
                </a:solidFill>
              </a:rPr>
              <a:t> </a:t>
            </a:r>
            <a:r>
              <a:rPr lang="en-US" sz="3500" dirty="0" err="1" smtClean="0">
                <a:solidFill>
                  <a:prstClr val="white"/>
                </a:solidFill>
              </a:rPr>
              <a:t>đem</a:t>
            </a:r>
            <a:r>
              <a:rPr lang="en-US" sz="3500" dirty="0" smtClean="0">
                <a:solidFill>
                  <a:prstClr val="white"/>
                </a:solidFill>
              </a:rPr>
              <a:t> </a:t>
            </a:r>
            <a:r>
              <a:rPr lang="en-US" sz="3500" dirty="0" err="1" smtClean="0">
                <a:solidFill>
                  <a:prstClr val="white"/>
                </a:solidFill>
              </a:rPr>
              <a:t>lại</a:t>
            </a:r>
            <a:r>
              <a:rPr lang="en-US" sz="3500" dirty="0" smtClean="0">
                <a:solidFill>
                  <a:prstClr val="white"/>
                </a:solidFill>
              </a:rPr>
              <a:t> </a:t>
            </a:r>
            <a:r>
              <a:rPr lang="en-US" sz="3500" dirty="0" err="1" smtClean="0">
                <a:solidFill>
                  <a:prstClr val="white"/>
                </a:solidFill>
              </a:rPr>
              <a:t>cho</a:t>
            </a:r>
            <a:r>
              <a:rPr lang="en-US" sz="3500" dirty="0" smtClean="0">
                <a:solidFill>
                  <a:prstClr val="white"/>
                </a:solidFill>
              </a:rPr>
              <a:t> con </a:t>
            </a:r>
            <a:r>
              <a:rPr lang="en-US" sz="3500" dirty="0" err="1" smtClean="0">
                <a:solidFill>
                  <a:prstClr val="white"/>
                </a:solidFill>
              </a:rPr>
              <a:t>người</a:t>
            </a:r>
            <a:r>
              <a:rPr lang="en-US" sz="3500" dirty="0" smtClean="0">
                <a:solidFill>
                  <a:prstClr val="white"/>
                </a:solidFill>
              </a:rPr>
              <a:t> </a:t>
            </a:r>
            <a:r>
              <a:rPr lang="en-US" sz="3500" dirty="0" err="1" smtClean="0">
                <a:solidFill>
                  <a:prstClr val="white"/>
                </a:solidFill>
              </a:rPr>
              <a:t>bình</a:t>
            </a:r>
            <a:r>
              <a:rPr lang="en-US" sz="3500" dirty="0" smtClean="0">
                <a:solidFill>
                  <a:prstClr val="white"/>
                </a:solidFill>
              </a:rPr>
              <a:t> an </a:t>
            </a:r>
            <a:r>
              <a:rPr lang="en-US" sz="3500" dirty="0" err="1" smtClean="0">
                <a:solidFill>
                  <a:prstClr val="white"/>
                </a:solidFill>
              </a:rPr>
              <a:t>thật</a:t>
            </a:r>
            <a:r>
              <a:rPr lang="en-US" sz="3500" dirty="0" smtClean="0">
                <a:solidFill>
                  <a:prstClr val="white"/>
                </a:solidFill>
              </a:rPr>
              <a:t> </a:t>
            </a:r>
            <a:r>
              <a:rPr lang="en-US" sz="3500" dirty="0" err="1" smtClean="0">
                <a:solidFill>
                  <a:prstClr val="white"/>
                </a:solidFill>
              </a:rPr>
              <a:t>sự</a:t>
            </a:r>
            <a:r>
              <a:rPr lang="en-US" sz="3500" dirty="0" smtClean="0">
                <a:solidFill>
                  <a:prstClr val="white"/>
                </a:solidFill>
              </a:rPr>
              <a:t>. </a:t>
            </a:r>
            <a:r>
              <a:rPr lang="en-US" sz="3500" dirty="0" err="1" smtClean="0">
                <a:solidFill>
                  <a:prstClr val="white"/>
                </a:solidFill>
              </a:rPr>
              <a:t>Luôn</a:t>
            </a:r>
            <a:r>
              <a:rPr lang="en-US" sz="3500" dirty="0" smtClean="0">
                <a:solidFill>
                  <a:prstClr val="white"/>
                </a:solidFill>
              </a:rPr>
              <a:t> tin </a:t>
            </a:r>
            <a:r>
              <a:rPr lang="en-US" sz="3500" dirty="0" err="1" smtClean="0">
                <a:solidFill>
                  <a:prstClr val="white"/>
                </a:solidFill>
              </a:rPr>
              <a:t>tưởng</a:t>
            </a:r>
            <a:r>
              <a:rPr lang="en-US" sz="3500" dirty="0" smtClean="0">
                <a:solidFill>
                  <a:prstClr val="white"/>
                </a:solidFill>
              </a:rPr>
              <a:t> </a:t>
            </a:r>
            <a:r>
              <a:rPr lang="en-US" sz="3500" dirty="0" err="1" smtClean="0">
                <a:solidFill>
                  <a:prstClr val="white"/>
                </a:solidFill>
              </a:rPr>
              <a:t>vào</a:t>
            </a:r>
            <a:r>
              <a:rPr lang="en-US" sz="3500" dirty="0" smtClean="0">
                <a:solidFill>
                  <a:prstClr val="white"/>
                </a:solidFill>
              </a:rPr>
              <a:t> </a:t>
            </a:r>
            <a:r>
              <a:rPr lang="en-US" sz="3500" dirty="0" err="1" smtClean="0">
                <a:solidFill>
                  <a:prstClr val="white"/>
                </a:solidFill>
              </a:rPr>
              <a:t>quyền</a:t>
            </a:r>
            <a:r>
              <a:rPr lang="en-US" sz="3500" dirty="0" smtClean="0">
                <a:solidFill>
                  <a:prstClr val="white"/>
                </a:solidFill>
              </a:rPr>
              <a:t> </a:t>
            </a:r>
            <a:r>
              <a:rPr lang="en-US" sz="3500" dirty="0" err="1" smtClean="0">
                <a:solidFill>
                  <a:prstClr val="white"/>
                </a:solidFill>
              </a:rPr>
              <a:t>năng</a:t>
            </a:r>
            <a:r>
              <a:rPr lang="en-US" sz="3500" dirty="0" smtClean="0">
                <a:solidFill>
                  <a:prstClr val="white"/>
                </a:solidFill>
              </a:rPr>
              <a:t> </a:t>
            </a:r>
            <a:r>
              <a:rPr lang="en-US" sz="3500" dirty="0" err="1" smtClean="0">
                <a:solidFill>
                  <a:prstClr val="white"/>
                </a:solidFill>
              </a:rPr>
              <a:t>của</a:t>
            </a:r>
            <a:r>
              <a:rPr lang="en-US" sz="3500" dirty="0" smtClean="0">
                <a:solidFill>
                  <a:prstClr val="white"/>
                </a:solidFill>
              </a:rPr>
              <a:t> </a:t>
            </a:r>
            <a:r>
              <a:rPr lang="en-US" sz="3500" dirty="0" err="1" smtClean="0">
                <a:solidFill>
                  <a:prstClr val="white"/>
                </a:solidFill>
              </a:rPr>
              <a:t>Chúa</a:t>
            </a:r>
            <a:r>
              <a:rPr lang="en-US" sz="3500" dirty="0" smtClean="0">
                <a:solidFill>
                  <a:prstClr val="white"/>
                </a:solidFill>
              </a:rPr>
              <a:t>, </a:t>
            </a:r>
            <a:r>
              <a:rPr lang="en-US" sz="3500" dirty="0" err="1" smtClean="0">
                <a:solidFill>
                  <a:prstClr val="white"/>
                </a:solidFill>
              </a:rPr>
              <a:t>chúng</a:t>
            </a:r>
            <a:r>
              <a:rPr lang="en-US" sz="3500" dirty="0" smtClean="0">
                <a:solidFill>
                  <a:prstClr val="white"/>
                </a:solidFill>
              </a:rPr>
              <a:t> ta </a:t>
            </a:r>
            <a:r>
              <a:rPr lang="en-US" sz="3500" dirty="0" err="1" smtClean="0">
                <a:solidFill>
                  <a:prstClr val="white"/>
                </a:solidFill>
              </a:rPr>
              <a:t>cùng</a:t>
            </a:r>
            <a:r>
              <a:rPr lang="en-US" sz="3500" dirty="0" smtClean="0">
                <a:solidFill>
                  <a:prstClr val="white"/>
                </a:solidFill>
              </a:rPr>
              <a:t> </a:t>
            </a:r>
            <a:r>
              <a:rPr lang="en-US" sz="3500" dirty="0" err="1" smtClean="0">
                <a:solidFill>
                  <a:prstClr val="white"/>
                </a:solidFill>
              </a:rPr>
              <a:t>dâng</a:t>
            </a:r>
            <a:r>
              <a:rPr lang="en-US" sz="3500" dirty="0" smtClean="0">
                <a:solidFill>
                  <a:prstClr val="white"/>
                </a:solidFill>
              </a:rPr>
              <a:t> </a:t>
            </a:r>
            <a:r>
              <a:rPr lang="en-US" sz="3500" dirty="0" err="1" smtClean="0">
                <a:solidFill>
                  <a:prstClr val="white"/>
                </a:solidFill>
              </a:rPr>
              <a:t>lời</a:t>
            </a:r>
            <a:r>
              <a:rPr lang="en-US" sz="3500" dirty="0" smtClean="0">
                <a:solidFill>
                  <a:prstClr val="white"/>
                </a:solidFill>
              </a:rPr>
              <a:t> </a:t>
            </a:r>
            <a:r>
              <a:rPr lang="en-US" sz="3500" dirty="0" err="1" smtClean="0">
                <a:solidFill>
                  <a:prstClr val="white"/>
                </a:solidFill>
              </a:rPr>
              <a:t>cầu</a:t>
            </a:r>
            <a:r>
              <a:rPr lang="en-US" sz="3500" dirty="0" smtClean="0">
                <a:solidFill>
                  <a:prstClr val="white"/>
                </a:solidFill>
              </a:rPr>
              <a:t> </a:t>
            </a:r>
            <a:r>
              <a:rPr lang="en-US" sz="3500" dirty="0" err="1" smtClean="0">
                <a:solidFill>
                  <a:prstClr val="white"/>
                </a:solidFill>
              </a:rPr>
              <a:t>xin</a:t>
            </a:r>
            <a:r>
              <a:rPr lang="en-US" sz="3500" dirty="0" smtClean="0">
                <a:solidFill>
                  <a:prstClr val="white"/>
                </a:solidFill>
              </a:rPr>
              <a:t>.</a:t>
            </a:r>
            <a:endParaRPr lang="en-US" sz="3500" dirty="0">
              <a:solidFill>
                <a:prstClr val="white"/>
              </a:solidFill>
            </a:endParaRPr>
          </a:p>
        </p:txBody>
      </p:sp>
    </p:spTree>
    <p:extLst>
      <p:ext uri="{BB962C8B-B14F-4D97-AF65-F5344CB8AC3E}">
        <p14:creationId xmlns:p14="http://schemas.microsoft.com/office/powerpoint/2010/main" val="22057121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 y="0"/>
            <a:ext cx="9144000" cy="5143500"/>
          </a:xfrm>
          <a:prstGeom prst="rect">
            <a:avLst/>
          </a:prstGeom>
        </p:spPr>
      </p:pic>
      <p:sp>
        <p:nvSpPr>
          <p:cNvPr id="4" name="Rectangle 3"/>
          <p:cNvSpPr/>
          <p:nvPr/>
        </p:nvSpPr>
        <p:spPr>
          <a:xfrm>
            <a:off x="3962400" y="2570911"/>
            <a:ext cx="5029200" cy="1600438"/>
          </a:xfrm>
          <a:prstGeom prst="rect">
            <a:avLst/>
          </a:prstGeom>
        </p:spPr>
        <p:txBody>
          <a:bodyPr wrap="square">
            <a:spAutoFit/>
          </a:bodyPr>
          <a:lstStyle/>
          <a:p>
            <a:pPr algn="ctr"/>
            <a:r>
              <a:rPr lang="en-US" sz="5400" b="1" dirty="0">
                <a:solidFill>
                  <a:srgbClr val="FFFF00"/>
                </a:solidFill>
              </a:rPr>
              <a:t>LỄ VẬT ĐỜI CON</a:t>
            </a:r>
            <a:r>
              <a:rPr lang="en-US" sz="8000" dirty="0">
                <a:solidFill>
                  <a:srgbClr val="FFFF00"/>
                </a:solidFill>
              </a:rPr>
              <a:t/>
            </a:r>
            <a:br>
              <a:rPr lang="en-US" sz="8000" dirty="0">
                <a:solidFill>
                  <a:srgbClr val="FFFF00"/>
                </a:solidFill>
              </a:rPr>
            </a:br>
            <a:r>
              <a:rPr lang="en-US" sz="4400" dirty="0" err="1">
                <a:solidFill>
                  <a:schemeClr val="bg1"/>
                </a:solidFill>
              </a:rPr>
              <a:t>Viễn</a:t>
            </a:r>
            <a:r>
              <a:rPr lang="en-US" sz="4400" dirty="0">
                <a:solidFill>
                  <a:schemeClr val="bg1"/>
                </a:solidFill>
              </a:rPr>
              <a:t> </a:t>
            </a:r>
            <a:r>
              <a:rPr lang="en-US" sz="4400" dirty="0" err="1">
                <a:solidFill>
                  <a:schemeClr val="bg1"/>
                </a:solidFill>
              </a:rPr>
              <a:t>Xứ</a:t>
            </a:r>
            <a:endParaRPr lang="en-US" sz="8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8000" b="1" dirty="0">
                <a:solidFill>
                  <a:srgbClr val="FFFF00"/>
                </a:solidFill>
              </a:rPr>
              <a:t>NƠI NHÀ CHÚA</a:t>
            </a:r>
            <a:r>
              <a:rPr lang="vi-VN" sz="6000" dirty="0"/>
              <a:t/>
            </a:r>
            <a:br>
              <a:rPr lang="vi-VN" sz="6000" dirty="0"/>
            </a:br>
            <a:r>
              <a:rPr lang="vi-VN" dirty="0">
                <a:solidFill>
                  <a:schemeClr val="bg1"/>
                </a:solidFill>
              </a:rPr>
              <a:t>Viết Chung</a:t>
            </a:r>
            <a:r>
              <a:rPr lang="vi-VN" sz="6000" dirty="0"/>
              <a:t/>
            </a:r>
            <a:br>
              <a:rPr lang="vi-VN" sz="6000" dirty="0"/>
            </a:b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FF00"/>
                </a:solidFill>
                <a:effectLst/>
              </a:rPr>
              <a:t>Tk1:</a:t>
            </a:r>
            <a:r>
              <a:rPr lang="en-US" sz="4800" b="0" dirty="0">
                <a:solidFill>
                  <a:schemeClr val="bg1"/>
                </a:solidFill>
                <a:effectLst/>
              </a:rPr>
              <a:t> </a:t>
            </a:r>
            <a:r>
              <a:rPr lang="en-US" sz="4800" dirty="0" err="1">
                <a:solidFill>
                  <a:schemeClr val="bg1"/>
                </a:solidFill>
              </a:rPr>
              <a:t>Dâng</a:t>
            </a:r>
            <a:r>
              <a:rPr lang="en-US" sz="4800" dirty="0">
                <a:solidFill>
                  <a:schemeClr val="bg1"/>
                </a:solidFill>
              </a:rPr>
              <a:t> </a:t>
            </a:r>
            <a:r>
              <a:rPr lang="en-US" sz="4800" dirty="0" err="1">
                <a:solidFill>
                  <a:schemeClr val="bg1"/>
                </a:solidFill>
              </a:rPr>
              <a:t>lên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này</a:t>
            </a:r>
            <a:r>
              <a:rPr lang="en-US" sz="4800" dirty="0">
                <a:solidFill>
                  <a:schemeClr val="bg1"/>
                </a:solidFill>
              </a:rPr>
              <a:t> </a:t>
            </a:r>
            <a:r>
              <a:rPr lang="en-US" sz="4800" dirty="0" err="1">
                <a:solidFill>
                  <a:schemeClr val="bg1"/>
                </a:solidFill>
              </a:rPr>
              <a:t>thân</a:t>
            </a:r>
            <a:r>
              <a:rPr lang="en-US" sz="4800" dirty="0">
                <a:solidFill>
                  <a:schemeClr val="bg1"/>
                </a:solidFill>
              </a:rPr>
              <a:t> con </a:t>
            </a:r>
            <a:r>
              <a:rPr lang="en-US" sz="4800" dirty="0" err="1">
                <a:solidFill>
                  <a:schemeClr val="bg1"/>
                </a:solidFill>
              </a:rPr>
              <a:t>yếu</a:t>
            </a:r>
            <a:r>
              <a:rPr lang="en-US" sz="4800" dirty="0">
                <a:solidFill>
                  <a:schemeClr val="bg1"/>
                </a:solidFill>
              </a:rPr>
              <a:t> </a:t>
            </a:r>
            <a:r>
              <a:rPr lang="en-US" sz="4800" dirty="0" err="1">
                <a:solidFill>
                  <a:schemeClr val="bg1"/>
                </a:solidFill>
              </a:rPr>
              <a:t>đuối</a:t>
            </a:r>
            <a:r>
              <a:rPr lang="en-US" sz="4800" dirty="0">
                <a:solidFill>
                  <a:schemeClr val="bg1"/>
                </a:solidFill>
              </a:rPr>
              <a:t> </a:t>
            </a:r>
            <a:r>
              <a:rPr lang="en-US" sz="4800" dirty="0" err="1">
                <a:solidFill>
                  <a:schemeClr val="bg1"/>
                </a:solidFill>
              </a:rPr>
              <a:t>mỏng</a:t>
            </a:r>
            <a:r>
              <a:rPr lang="en-US" sz="4800" dirty="0">
                <a:solidFill>
                  <a:schemeClr val="bg1"/>
                </a:solidFill>
              </a:rPr>
              <a:t> </a:t>
            </a:r>
            <a:r>
              <a:rPr lang="en-US" sz="4800" dirty="0" err="1">
                <a:solidFill>
                  <a:schemeClr val="bg1"/>
                </a:solidFill>
              </a:rPr>
              <a:t>manh</a:t>
            </a:r>
            <a:r>
              <a:rPr lang="en-US" sz="4800" dirty="0">
                <a:solidFill>
                  <a:schemeClr val="bg1"/>
                </a:solidFill>
              </a:rPr>
              <a:t>. </a:t>
            </a:r>
            <a:r>
              <a:rPr lang="en-US" sz="4800" dirty="0" err="1">
                <a:solidFill>
                  <a:schemeClr val="bg1"/>
                </a:solidFill>
              </a:rPr>
              <a:t>Từng</a:t>
            </a:r>
            <a:r>
              <a:rPr lang="en-US" sz="4800" dirty="0">
                <a:solidFill>
                  <a:schemeClr val="bg1"/>
                </a:solidFill>
              </a:rPr>
              <a:t> </a:t>
            </a:r>
            <a:r>
              <a:rPr lang="en-US" sz="4800" dirty="0" err="1">
                <a:solidFill>
                  <a:schemeClr val="bg1"/>
                </a:solidFill>
              </a:rPr>
              <a:t>ngày</a:t>
            </a:r>
            <a:r>
              <a:rPr lang="en-US" sz="4800" dirty="0">
                <a:solidFill>
                  <a:schemeClr val="bg1"/>
                </a:solidFill>
              </a:rPr>
              <a:t> qua bao </a:t>
            </a:r>
            <a:r>
              <a:rPr lang="en-US" sz="4800" dirty="0" err="1">
                <a:solidFill>
                  <a:schemeClr val="bg1"/>
                </a:solidFill>
              </a:rPr>
              <a:t>tội</a:t>
            </a:r>
            <a:r>
              <a:rPr lang="en-US" sz="4800" dirty="0">
                <a:solidFill>
                  <a:schemeClr val="bg1"/>
                </a:solidFill>
              </a:rPr>
              <a:t> con </a:t>
            </a:r>
            <a:r>
              <a:rPr lang="en-US" sz="4800" dirty="0" err="1">
                <a:solidFill>
                  <a:schemeClr val="bg1"/>
                </a:solidFill>
              </a:rPr>
              <a:t>xúc</a:t>
            </a:r>
            <a:r>
              <a:rPr lang="en-US" sz="4800" dirty="0">
                <a:solidFill>
                  <a:schemeClr val="bg1"/>
                </a:solidFill>
              </a:rPr>
              <a:t> </a:t>
            </a:r>
            <a:r>
              <a:rPr lang="en-US" sz="4800" dirty="0" err="1">
                <a:solidFill>
                  <a:schemeClr val="bg1"/>
                </a:solidFill>
              </a:rPr>
              <a:t>phạm</a:t>
            </a:r>
            <a:r>
              <a:rPr lang="en-US" sz="4800" dirty="0">
                <a:solidFill>
                  <a:schemeClr val="bg1"/>
                </a:solidFill>
              </a:rPr>
              <a:t> </a:t>
            </a:r>
            <a:r>
              <a:rPr lang="en-US" sz="4800" dirty="0" err="1">
                <a:solidFill>
                  <a:schemeClr val="bg1"/>
                </a:solidFill>
              </a:rPr>
              <a:t>tới</a:t>
            </a:r>
            <a:r>
              <a:rPr lang="en-US" sz="4800" dirty="0">
                <a:solidFill>
                  <a:schemeClr val="bg1"/>
                </a:solidFill>
              </a:rPr>
              <a:t> </a:t>
            </a:r>
            <a:r>
              <a:rPr lang="en-US" sz="4800" dirty="0" err="1">
                <a:solidFill>
                  <a:schemeClr val="bg1"/>
                </a:solidFill>
              </a:rPr>
              <a:t>Ngài</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yêu</a:t>
            </a:r>
            <a:r>
              <a:rPr lang="en-US" sz="4800" dirty="0">
                <a:solidFill>
                  <a:schemeClr val="bg1"/>
                </a:solidFill>
              </a:rPr>
              <a:t> con </a:t>
            </a:r>
            <a:r>
              <a:rPr lang="en-US" sz="4800" dirty="0" err="1">
                <a:solidFill>
                  <a:schemeClr val="bg1"/>
                </a:solidFill>
              </a:rPr>
              <a:t>xóa</a:t>
            </a:r>
            <a:r>
              <a:rPr lang="en-US" sz="4800" dirty="0">
                <a:solidFill>
                  <a:schemeClr val="bg1"/>
                </a:solidFill>
              </a:rPr>
              <a:t> </a:t>
            </a:r>
            <a:r>
              <a:rPr lang="en-US" sz="4800" dirty="0" err="1">
                <a:solidFill>
                  <a:schemeClr val="bg1"/>
                </a:solidFill>
              </a:rPr>
              <a:t>mọi</a:t>
            </a:r>
            <a:r>
              <a:rPr lang="en-US" sz="4800" dirty="0">
                <a:solidFill>
                  <a:schemeClr val="bg1"/>
                </a:solidFill>
              </a:rPr>
              <a:t> </a:t>
            </a:r>
            <a:r>
              <a:rPr lang="en-US" sz="4800" dirty="0" err="1">
                <a:solidFill>
                  <a:schemeClr val="bg1"/>
                </a:solidFill>
              </a:rPr>
              <a:t>lỗi</a:t>
            </a:r>
            <a:r>
              <a:rPr lang="en-US" sz="4800" dirty="0">
                <a:solidFill>
                  <a:schemeClr val="bg1"/>
                </a:solidFill>
              </a:rPr>
              <a:t> </a:t>
            </a:r>
            <a:r>
              <a:rPr lang="en-US" sz="4800" dirty="0" err="1">
                <a:solidFill>
                  <a:schemeClr val="bg1"/>
                </a:solidFill>
              </a:rPr>
              <a:t>lầm</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a:solidFill>
                  <a:schemeClr val="bg1"/>
                </a:solidFill>
              </a:rPr>
              <a:t>thống</a:t>
            </a:r>
            <a:r>
              <a:rPr lang="en-US" sz="4800" dirty="0">
                <a:solidFill>
                  <a:schemeClr val="bg1"/>
                </a:solidFill>
              </a:rPr>
              <a:t> </a:t>
            </a:r>
            <a:r>
              <a:rPr lang="en-US" sz="4800" dirty="0" err="1">
                <a:solidFill>
                  <a:schemeClr val="bg1"/>
                </a:solidFill>
              </a:rPr>
              <a:t>hối</a:t>
            </a:r>
            <a:r>
              <a:rPr lang="en-US" sz="4800" dirty="0">
                <a:solidFill>
                  <a:schemeClr val="bg1"/>
                </a:solidFill>
              </a:rPr>
              <a:t> </a:t>
            </a:r>
            <a:r>
              <a:rPr lang="en-US" sz="4800" dirty="0" err="1">
                <a:solidFill>
                  <a:schemeClr val="bg1"/>
                </a:solidFill>
              </a:rPr>
              <a:t>ăn</a:t>
            </a:r>
            <a:r>
              <a:rPr lang="en-US" sz="4800" dirty="0">
                <a:solidFill>
                  <a:schemeClr val="bg1"/>
                </a:solidFill>
              </a:rPr>
              <a:t> </a:t>
            </a:r>
            <a:r>
              <a:rPr lang="en-US" sz="4800" dirty="0" err="1">
                <a:solidFill>
                  <a:schemeClr val="bg1"/>
                </a:solidFill>
              </a:rPr>
              <a:t>năn</a:t>
            </a:r>
            <a:r>
              <a:rPr lang="en-US" sz="4800" dirty="0">
                <a:solidFill>
                  <a:schemeClr val="bg1"/>
                </a:solidFill>
              </a:rPr>
              <a:t>, </a:t>
            </a:r>
            <a:r>
              <a:rPr lang="en-US" sz="4800" dirty="0" err="1">
                <a:solidFill>
                  <a:schemeClr val="bg1"/>
                </a:solidFill>
              </a:rPr>
              <a:t>giờ</a:t>
            </a:r>
            <a:r>
              <a:rPr lang="en-US" sz="4800" dirty="0">
                <a:solidFill>
                  <a:schemeClr val="bg1"/>
                </a:solidFill>
              </a:rPr>
              <a:t> con </a:t>
            </a:r>
            <a:r>
              <a:rPr lang="en-US" sz="4800" dirty="0" err="1">
                <a:solidFill>
                  <a:schemeClr val="bg1"/>
                </a:solidFill>
              </a:rPr>
              <a:t>đến</a:t>
            </a:r>
            <a:r>
              <a:rPr lang="en-US" sz="4800" dirty="0">
                <a:solidFill>
                  <a:schemeClr val="bg1"/>
                </a:solidFill>
              </a:rPr>
              <a:t> </a:t>
            </a:r>
            <a:r>
              <a:rPr lang="en-US" sz="4800" dirty="0" err="1">
                <a:solidFill>
                  <a:schemeClr val="bg1"/>
                </a:solidFill>
              </a:rPr>
              <a:t>hiến</a:t>
            </a:r>
            <a:r>
              <a:rPr lang="en-US" sz="4800" dirty="0">
                <a:solidFill>
                  <a:schemeClr val="bg1"/>
                </a:solidFill>
              </a:rPr>
              <a:t> </a:t>
            </a:r>
            <a:r>
              <a:rPr lang="en-US" sz="4800" dirty="0" err="1">
                <a:solidFill>
                  <a:schemeClr val="bg1"/>
                </a:solidFill>
              </a:rPr>
              <a:t>trao</a:t>
            </a:r>
            <a:r>
              <a:rPr lang="en-US" sz="4800" dirty="0">
                <a:solidFill>
                  <a:schemeClr val="bg1"/>
                </a:solidFill>
              </a:rPr>
              <a:t> </a:t>
            </a:r>
            <a:r>
              <a:rPr lang="en-US" sz="4800" dirty="0" err="1">
                <a:solidFill>
                  <a:schemeClr val="bg1"/>
                </a:solidFill>
              </a:rPr>
              <a:t>cho</a:t>
            </a:r>
            <a:r>
              <a:rPr lang="en-US" sz="4800" dirty="0">
                <a:solidFill>
                  <a:schemeClr val="bg1"/>
                </a:solidFill>
              </a:rPr>
              <a:t> </a:t>
            </a:r>
            <a:r>
              <a:rPr lang="en-US" sz="4800" dirty="0" err="1">
                <a:solidFill>
                  <a:schemeClr val="bg1"/>
                </a:solidFill>
              </a:rPr>
              <a:t>Ngài</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Hiệp lòng xin dâng lên trót xác thân linh hồn. Chúa đoái nhận lễ vật đời con dâng Chúa. Trọn đời con xin dâng những đớn đau ưu phiền. Những hy sinh nhọc nhằn đời con dâng kính Ngài.</a:t>
            </a:r>
            <a:endParaRPr lang="en-US" sz="46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Tk2:</a:t>
            </a:r>
            <a:r>
              <a:rPr lang="en-US" sz="4600" b="0" dirty="0">
                <a:solidFill>
                  <a:schemeClr val="bg1"/>
                </a:solidFill>
                <a:effectLst/>
              </a:rPr>
              <a:t> </a:t>
            </a:r>
            <a:r>
              <a:rPr lang="vi-VN" sz="4600" dirty="0">
                <a:solidFill>
                  <a:schemeClr val="bg1"/>
                </a:solidFill>
              </a:rPr>
              <a:t>Dâng lên Chúa mọi âu lo thổn thức đời con. Nặng sầu vương khi chiều buông tái tê tâm hồn. Nép thân nơi suối nguồn nhân lành Ngài sẽ đỡ nâng con, đời con sẽ thảnh thơi yên hàn.</a:t>
            </a:r>
            <a:endParaRPr lang="en-US" sz="46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Hiệp lòng xin dâng lên trót xác thân linh hồn. Chúa đoái nhận lễ vật đời con dâng Chúa. Trọn đời con xin dâng những đớn đau ưu phiền. Những hy sinh nhọc nhằn đời con dâng kính Ngài.</a:t>
            </a:r>
            <a:endParaRPr lang="en-US" sz="4600" b="0" dirty="0">
              <a:solidFill>
                <a:schemeClr val="bg1"/>
              </a:solidFill>
              <a:effectLst/>
            </a:endParaRPr>
          </a:p>
        </p:txBody>
      </p:sp>
    </p:spTree>
    <p:extLst>
      <p:ext uri="{BB962C8B-B14F-4D97-AF65-F5344CB8AC3E}">
        <p14:creationId xmlns:p14="http://schemas.microsoft.com/office/powerpoint/2010/main" val="3444518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dirty="0">
                <a:solidFill>
                  <a:srgbClr val="FFFF00"/>
                </a:solidFill>
                <a:effectLst/>
              </a:rPr>
              <a:t>Tk3:</a:t>
            </a:r>
            <a:r>
              <a:rPr lang="en-US" sz="4600" b="0" dirty="0">
                <a:solidFill>
                  <a:schemeClr val="bg1"/>
                </a:solidFill>
                <a:effectLst/>
              </a:rPr>
              <a:t> </a:t>
            </a:r>
            <a:r>
              <a:rPr lang="vi-VN" sz="4600" dirty="0">
                <a:solidFill>
                  <a:schemeClr val="bg1"/>
                </a:solidFill>
              </a:rPr>
              <a:t>Dâng lên Chúa mọi tâm tư chan chứa niềm vui. Lòng hân hoan nâng hồn lên hát câu cảm tạ. Chúa yêu thương dắt dìu tháng ngày dù bão táp phong ba, lòng con vẫn an vui trong Ngài.</a:t>
            </a:r>
            <a:endParaRPr lang="en-US" sz="4600" b="0" dirty="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Hiệp lòng xin dâng lên trót xác thân linh hồn. Chúa đoái nhận lễ vật đời con dâng Chúa. Trọn đời con xin dâng những đớn đau ưu phiền. Những hy sinh nhọc nhằn đời con dâng kính Ngài.</a:t>
            </a:r>
            <a:endParaRPr lang="en-US" sz="4600" b="0" dirty="0">
              <a:solidFill>
                <a:schemeClr val="bg1"/>
              </a:solidFill>
              <a:effectLst/>
            </a:endParaRPr>
          </a:p>
        </p:txBody>
      </p:sp>
    </p:spTree>
    <p:extLst>
      <p:ext uri="{BB962C8B-B14F-4D97-AF65-F5344CB8AC3E}">
        <p14:creationId xmlns:p14="http://schemas.microsoft.com/office/powerpoint/2010/main" val="1151237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965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a:solidFill>
                  <a:srgbClr val="FFFF00"/>
                </a:solidFill>
              </a:rPr>
              <a:t>Chúa</a:t>
            </a:r>
            <a:r>
              <a:rPr lang="en-US" sz="6600" dirty="0">
                <a:solidFill>
                  <a:srgbClr val="FFFF00"/>
                </a:solidFill>
              </a:rPr>
              <a:t> </a:t>
            </a:r>
            <a:r>
              <a:rPr lang="en-US" sz="6600" dirty="0" err="1">
                <a:solidFill>
                  <a:srgbClr val="FFFF00"/>
                </a:solidFill>
              </a:rPr>
              <a:t>Biết</a:t>
            </a:r>
            <a:r>
              <a:rPr lang="en-US" sz="6600" dirty="0">
                <a:solidFill>
                  <a:srgbClr val="FFFF00"/>
                </a:solidFill>
              </a:rPr>
              <a:t> </a:t>
            </a:r>
            <a:r>
              <a:rPr lang="en-US" sz="6600" dirty="0" err="1">
                <a:solidFill>
                  <a:srgbClr val="FFFF00"/>
                </a:solidFill>
              </a:rPr>
              <a:t>Tâm</a:t>
            </a:r>
            <a:r>
              <a:rPr lang="en-US" sz="6600" dirty="0">
                <a:solidFill>
                  <a:srgbClr val="FFFF00"/>
                </a:solidFill>
              </a:rPr>
              <a:t> T</a:t>
            </a:r>
            <a:r>
              <a:rPr lang="vi-VN" sz="6600" dirty="0">
                <a:solidFill>
                  <a:srgbClr val="FFFF00"/>
                </a:solidFill>
              </a:rPr>
              <a:t>ư</a:t>
            </a:r>
            <a:r>
              <a:rPr lang="en-US" sz="6600" dirty="0">
                <a:solidFill>
                  <a:srgbClr val="FFFF00"/>
                </a:solidFill>
              </a:rPr>
              <a:t> Con</a:t>
            </a:r>
            <a:r>
              <a:rPr lang="en-US" sz="6600" b="0" dirty="0">
                <a:solidFill>
                  <a:srgbClr val="FFFF00"/>
                </a:solidFill>
                <a:effectLst/>
              </a:rPr>
              <a:t/>
            </a:r>
            <a:br>
              <a:rPr lang="en-US" sz="6600" b="0" dirty="0">
                <a:solidFill>
                  <a:srgbClr val="FFFF00"/>
                </a:solidFill>
                <a:effectLst/>
              </a:rPr>
            </a:br>
            <a:r>
              <a:rPr lang="en-US" sz="6600" i="1" dirty="0" err="1">
                <a:solidFill>
                  <a:schemeClr val="bg1"/>
                </a:solidFill>
              </a:rPr>
              <a:t>Giang</a:t>
            </a:r>
            <a:r>
              <a:rPr lang="en-US" sz="6600" i="1" dirty="0">
                <a:solidFill>
                  <a:schemeClr val="bg1"/>
                </a:solidFill>
              </a:rPr>
              <a:t> </a:t>
            </a:r>
            <a:r>
              <a:rPr lang="en-US" sz="6600" i="1" dirty="0" err="1">
                <a:solidFill>
                  <a:schemeClr val="bg1"/>
                </a:solidFill>
              </a:rPr>
              <a:t>Ân</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T</a:t>
            </a:r>
            <a:r>
              <a:rPr lang="en-US" sz="6000" b="0" u="sng" dirty="0">
                <a:solidFill>
                  <a:srgbClr val="FFFF00"/>
                </a:solidFill>
                <a:effectLst/>
              </a:rPr>
              <a:t>k1:</a:t>
            </a:r>
            <a:r>
              <a:rPr lang="en-US" sz="6000" b="0" dirty="0">
                <a:solidFill>
                  <a:schemeClr val="bg1"/>
                </a:solidFill>
                <a:effectLst/>
              </a:rPr>
              <a:t> </a:t>
            </a:r>
            <a:r>
              <a:rPr lang="vi-VN" sz="4800" dirty="0">
                <a:solidFill>
                  <a:schemeClr val="bg1"/>
                </a:solidFill>
              </a:rPr>
              <a:t>Nơi Nhà Chúa đoàn con về đây ẩn nương. Như lữ khách trở lại tổ ấm quê hương. Nơi Nhà Chúa con sống trong tình thương. Từng nỗi vui nỗi buồn được Cha cảm thông.</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Chúa biết tâm tư con, từng nghĩ suy hay từng hành động. Chúa biết rõ thân con, phận mỏng manh bao là yếu đuối. Chúa biết, Chúa biết rồi, rằng con chỉ là cát bụi, vì tình thương Chúa đỡ nâng con. </a:t>
            </a:r>
            <a:endParaRPr lang="en-US"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Chúa biết trái tim con, còn khát khao bao điều trần đời. Chúa vẫn quyết nâng con, phận nhỏ nhoi lên bạn tâm phúc. Ý Chúa muốn thế rồi, thì con xin được đáp lại, nguyện từ nay bước đi theo Ngài.</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Đôi chân con vui bước, vì biết Chúa rất thương con, dù cuộc sống Thánh Giá trên đôi vai, thì lòng con son sắt mãi không phai, xin yêu Ngài, yêu mãi mà thôi</a:t>
            </a:r>
            <a:r>
              <a:rPr lang="en-US" sz="5200" dirty="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u="sng" dirty="0">
                <a:solidFill>
                  <a:srgbClr val="FFFF00"/>
                </a:solidFill>
              </a:rPr>
              <a:t>T</a:t>
            </a:r>
            <a:r>
              <a:rPr lang="en-US" sz="4600" b="0" u="sng" dirty="0">
                <a:solidFill>
                  <a:srgbClr val="FFFF00"/>
                </a:solidFill>
                <a:effectLst/>
              </a:rPr>
              <a:t>k2:</a:t>
            </a:r>
            <a:r>
              <a:rPr lang="en-US" sz="4600" b="0" dirty="0">
                <a:solidFill>
                  <a:schemeClr val="bg1"/>
                </a:solidFill>
                <a:effectLst/>
              </a:rPr>
              <a:t> </a:t>
            </a:r>
            <a:r>
              <a:rPr lang="vi-VN" sz="4600" dirty="0">
                <a:solidFill>
                  <a:schemeClr val="bg1"/>
                </a:solidFill>
              </a:rPr>
              <a:t>Chúa vẫn biết con đây, còn biết bao nhiêu là tội tình, nhưng Chúa vẫn thương con, dìu bước con trên đường dương thế. Chúa biết, Chúa biết rồi, đời con nương tựa nơi Ngài, đường trần gian có Chúa bên con</a:t>
            </a:r>
            <a:r>
              <a:rPr lang="en-US" sz="4600" dirty="0">
                <a:solidFill>
                  <a:schemeClr val="bg1"/>
                </a:solidFill>
              </a:rPr>
              <a:t>.</a:t>
            </a:r>
            <a:r>
              <a:rPr lang="vi-VN" sz="4600" dirty="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9866225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a:t>
            </a:r>
            <a:r>
              <a:rPr lang="en-US" sz="4600" b="0" u="sng" dirty="0">
                <a:solidFill>
                  <a:srgbClr val="FFFF00"/>
                </a:solidFill>
                <a:effectLst/>
              </a:rPr>
              <a:t>:</a:t>
            </a:r>
            <a:r>
              <a:rPr lang="en-US" sz="4600" b="0" dirty="0">
                <a:solidFill>
                  <a:schemeClr val="bg1"/>
                </a:solidFill>
                <a:effectLst/>
              </a:rPr>
              <a:t> N</a:t>
            </a:r>
            <a:r>
              <a:rPr lang="vi-VN" sz="4600" dirty="0">
                <a:solidFill>
                  <a:schemeClr val="bg1"/>
                </a:solidFill>
              </a:rPr>
              <a:t>hững lúc gió mưa sa, từng bước chân con thật ngại ngùng. Con không dám ra đi, còn nghĩ suy hơn thiệt thua kém. Chúa biết, Chúa biết rồi, tình yêu sẽ là lối mở, để đời con khát khao mong chờ.</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Đôi chân con vui bước, vì biết Chúa rất thương con, dù cuộc sống Thánh Giá trên đôi vai, thì lòng con son sắt mãi không phai, xin yêu Ngài, yêu mãi mà thôi</a:t>
            </a:r>
            <a:r>
              <a:rPr lang="en-US" sz="5200" dirty="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254970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86686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r>
              <a:rPr lang="en-US" sz="8000" b="0" dirty="0" err="1">
                <a:solidFill>
                  <a:srgbClr val="FFFF00"/>
                </a:solidFill>
                <a:effectLst/>
              </a:rPr>
              <a:t>Ca</a:t>
            </a:r>
            <a:r>
              <a:rPr lang="en-US" sz="8000" b="0" dirty="0">
                <a:solidFill>
                  <a:srgbClr val="FFFF00"/>
                </a:solidFill>
                <a:effectLst/>
              </a:rPr>
              <a:t>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4000" b="0" dirty="0" err="1">
                <a:solidFill>
                  <a:srgbClr val="FFFF00"/>
                </a:solidFill>
                <a:effectLst/>
              </a:rPr>
              <a:t>Thánh</a:t>
            </a:r>
            <a:r>
              <a:rPr lang="en-US" sz="4000" b="0" dirty="0">
                <a:solidFill>
                  <a:srgbClr val="FFFF00"/>
                </a:solidFill>
                <a:effectLst/>
              </a:rPr>
              <a:t> </a:t>
            </a:r>
            <a:r>
              <a:rPr lang="en-US" sz="4000" b="0" dirty="0" err="1">
                <a:solidFill>
                  <a:srgbClr val="FFFF00"/>
                </a:solidFill>
                <a:effectLst/>
              </a:rPr>
              <a:t>Tâm</a:t>
            </a:r>
            <a:r>
              <a:rPr lang="en-US" sz="4000" b="0" dirty="0">
                <a:solidFill>
                  <a:srgbClr val="FFFF00"/>
                </a:solidFill>
                <a:effectLst/>
              </a:rPr>
              <a:t> </a:t>
            </a:r>
            <a:r>
              <a:rPr lang="en-US" sz="4000" b="0" dirty="0" err="1">
                <a:solidFill>
                  <a:srgbClr val="FFFF00"/>
                </a:solidFill>
                <a:effectLst/>
              </a:rPr>
              <a:t>Chúa</a:t>
            </a:r>
            <a:r>
              <a:rPr lang="en-US" sz="4000" b="0" dirty="0">
                <a:solidFill>
                  <a:srgbClr val="FFFF00"/>
                </a:solidFill>
                <a:effectLst/>
              </a:rPr>
              <a:t> </a:t>
            </a:r>
            <a:r>
              <a:rPr lang="en-US" sz="4000" b="0" dirty="0" err="1">
                <a:solidFill>
                  <a:srgbClr val="FFFF00"/>
                </a:solidFill>
                <a:effectLst/>
              </a:rPr>
              <a:t>Giêsu</a:t>
            </a:r>
            <a:r>
              <a:rPr lang="en-US" sz="8000" b="0" dirty="0">
                <a:solidFill>
                  <a:srgbClr val="FFFF00"/>
                </a:solidFill>
                <a:effectLst/>
              </a:rPr>
              <a:t/>
            </a:r>
            <a:br>
              <a:rPr lang="en-US" sz="8000" b="0" dirty="0">
                <a:solidFill>
                  <a:srgbClr val="FFFF00"/>
                </a:solidFill>
                <a:effectLst/>
              </a:rPr>
            </a:br>
            <a:r>
              <a:rPr lang="en-US" sz="4800" b="0" i="1" dirty="0" err="1">
                <a:solidFill>
                  <a:schemeClr val="bg1"/>
                </a:solidFill>
                <a:effectLst/>
              </a:rPr>
              <a:t>Huyền</a:t>
            </a:r>
            <a:r>
              <a:rPr lang="en-US" sz="4800" b="0" i="1" dirty="0">
                <a:solidFill>
                  <a:schemeClr val="bg1"/>
                </a:solidFill>
                <a:effectLst/>
              </a:rPr>
              <a:t> </a:t>
            </a:r>
            <a:r>
              <a:rPr lang="en-US" sz="4800" b="0" i="1" dirty="0" err="1">
                <a:solidFill>
                  <a:schemeClr val="bg1"/>
                </a:solidFill>
                <a:effectLst/>
              </a:rPr>
              <a:t>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a:t>
            </a:r>
            <a:r>
              <a:rPr lang="en-US" b="0" u="sng" dirty="0">
                <a:solidFill>
                  <a:srgbClr val="FFFF00"/>
                </a:solidFill>
                <a:effectLst/>
              </a:rPr>
              <a:t>k1:</a:t>
            </a:r>
            <a:r>
              <a:rPr lang="en-US" b="0" dirty="0">
                <a:solidFill>
                  <a:schemeClr val="bg1"/>
                </a:solidFill>
                <a:effectLst/>
              </a:rPr>
              <a:t> </a:t>
            </a:r>
            <a:r>
              <a:rPr lang="vi-VN" dirty="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Cất tiếng hát tâm tình với cung đàn êm đềm. Nào ta ca tụng Chúa là Cha chí nhân. Đến với Chúa chiên lành. Đến trong nguồn an bình. Hồn con luôn được sống hạnh phúc lâu bền.</a:t>
            </a:r>
            <a:endParaRPr lang="en-US" sz="4600" b="0" dirty="0">
              <a:solidFill>
                <a:schemeClr val="bg1"/>
              </a:solidFill>
              <a:effectLst/>
            </a:endParaRPr>
          </a:p>
        </p:txBody>
      </p:sp>
    </p:spTree>
    <p:extLst>
      <p:ext uri="{BB962C8B-B14F-4D97-AF65-F5344CB8AC3E}">
        <p14:creationId xmlns:p14="http://schemas.microsoft.com/office/powerpoint/2010/main" val="21846841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a:solidFill>
                  <a:srgbClr val="FFFF00"/>
                </a:solidFill>
                <a:effectLst/>
              </a:rPr>
              <a:t>Tk2:</a:t>
            </a:r>
            <a:r>
              <a:rPr lang="en-US" b="0">
                <a:solidFill>
                  <a:schemeClr val="bg1"/>
                </a:solidFill>
                <a:effectLst/>
              </a:rPr>
              <a:t> </a:t>
            </a:r>
            <a:r>
              <a:rPr lang="vi-VN">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11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rPr>
              <a:t>Tk2:</a:t>
            </a:r>
            <a:r>
              <a:rPr lang="en-US" sz="5400" b="0" dirty="0">
                <a:solidFill>
                  <a:schemeClr val="bg1"/>
                </a:solidFill>
                <a:effectLst/>
              </a:rPr>
              <a:t> </a:t>
            </a:r>
            <a:r>
              <a:rPr lang="vi-VN" dirty="0">
                <a:solidFill>
                  <a:schemeClr val="bg1"/>
                </a:solidFill>
              </a:rPr>
              <a:t>Nơi Nhà Chúa đoàn chiên mừng vui gặp nhau. Trong thân thiết thông cảm và rất thương yêu. Chung tiệc thánh chung phúc ân trời cao. Cùng hưởng chung gia nghiệp của Chúa phó trao.</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1961</Words>
  <Application>Microsoft Office PowerPoint</Application>
  <PresentationFormat>On-screen Show (16:9)</PresentationFormat>
  <Paragraphs>105</Paragraphs>
  <Slides>81</Slides>
  <Notes>0</Notes>
  <HiddenSlides>0</HiddenSlides>
  <MMClips>0</MMClips>
  <ScaleCrop>false</ScaleCrop>
  <HeadingPairs>
    <vt:vector size="4" baseType="variant">
      <vt:variant>
        <vt:lpstr>Theme</vt:lpstr>
      </vt:variant>
      <vt:variant>
        <vt:i4>13</vt:i4>
      </vt:variant>
      <vt:variant>
        <vt:lpstr>Slide Titles</vt:lpstr>
      </vt:variant>
      <vt:variant>
        <vt:i4>81</vt:i4>
      </vt:variant>
    </vt:vector>
  </HeadingPairs>
  <TitlesOfParts>
    <vt:vector size="94" baseType="lpstr">
      <vt:lpstr>Office Theme</vt:lpstr>
      <vt:lpstr>12_Office Theme</vt:lpstr>
      <vt:lpstr>36_Default Design</vt:lpstr>
      <vt:lpstr>10_Office Theme</vt:lpstr>
      <vt:lpstr>37_Default Design</vt:lpstr>
      <vt:lpstr>3_Office Theme</vt:lpstr>
      <vt:lpstr>4_Office Theme</vt:lpstr>
      <vt:lpstr>2_Office Theme</vt:lpstr>
      <vt:lpstr>7_Office Theme</vt:lpstr>
      <vt:lpstr>6_Office Theme</vt:lpstr>
      <vt:lpstr>8_Office Theme</vt:lpstr>
      <vt:lpstr>9_Office Theme</vt:lpstr>
      <vt:lpstr>5_Office Theme</vt:lpstr>
      <vt:lpstr>PowerPoint Presentation</vt:lpstr>
      <vt:lpstr>TẬP HÁT CỘNG ĐOÀN</vt:lpstr>
      <vt:lpstr>Đk: Hãy tạ ơn Chúa vì Chúa nhân từ, ngàn đời Chúa vẫn trọn tình thương.</vt:lpstr>
      <vt:lpstr>Một tiên tri vĩ đại đã xuất hiện giữa chúng ta, và Thiên Chúa đã viếng thăm dân Ngài.</vt:lpstr>
      <vt:lpstr>PowerPoint Presentation</vt:lpstr>
      <vt:lpstr>Ca Nhập Lễ NƠI NHÀ CHÚA Viết Chung </vt:lpstr>
      <vt:lpstr>Tk1: Nơi Nhà Chúa đoàn con về đây ẩn nương. Như lữ khách trở lại tổ ấm quê hương. Nơi Nhà Chúa con sống trong tình thương. Từng nỗi vui nỗi buồn được Cha cảm thông.</vt:lpstr>
      <vt:lpstr>Đk: Cất tiếng hát tâm tình với cung đàn êm đềm. Nào ta ca tụng Chúa là Cha chí nhân. Đến với Chúa chiên lành. Đến trong nguồn an bình. Hồn con luôn được sống hạnh phúc lâu bền.</vt:lpstr>
      <vt:lpstr>Tk2: Nơi Nhà Chúa đoàn chiên mừng vui gặp nhau. Trong thân thiết thông cảm và rất thương yêu. Chung tiệc thánh chung phúc ân trời cao. Cùng hưởng chung gia nghiệp của Chúa phó trao.</vt:lpstr>
      <vt:lpstr>Đk: Cất tiếng hát tâm tình với cung đàn êm đềm. Nào ta ca tụng Chúa là Cha chí nhân. Đến với Chúa chiên lành. Đến trong nguồn an bình. Hồn con luôn được sống hạnh phúc lâu bền.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106 CHÚA NHẬT XII THƯỜNG NIÊN NĂM B  LM KIM LONG</vt:lpstr>
      <vt:lpstr>Đk: Hãy tạ ơn Chúa vì Chúa nhân từ, ngàn đời Chúa vẫn trọn tình thương.</vt:lpstr>
      <vt:lpstr>Tk1: Hết những ai xuôi ngược vượt biển buôn cùng bán, vượt triều sóng lèo lái con tàu, bao lần nhìn tận tường việc của Chúa, là bao uy công giữa biển khơi.</vt:lpstr>
      <vt:lpstr>Đk: Hãy tạ ơn Chúa vì Chúa nhân từ, ngàn đời Chúa vẫn trọn tình thương.</vt:lpstr>
      <vt:lpstr>Tk2: Chính Chúa đây ra lệnh bùng lên bao triều sóng, từng triều sóng xô lấp dập dồn, tung họ tận trời rồi dìm vực thẳm, họ lâm nguy như sắp mạng vong.</vt:lpstr>
      <vt:lpstr>Đk: Hãy tạ ơn Chúa vì Chúa nhân từ, ngàn đời Chúa vẫn trọn tình thương.</vt:lpstr>
      <vt:lpstr>Tk3: Chính lúc lâm cơ cùng họ nhớ kêu cầu Chúa, Ngài giựt thoát khởi cơn hiểm nghèo. Tay Ngài truyền dừng lại trận bão táp, truyền cho bao con sóng lặng im.</vt:lpstr>
      <vt:lpstr>Đk: Hãy tạ ơn Chúa vì Chúa nhân từ, ngàn đời Chúa vẫn trọn tình thương.</vt:lpstr>
      <vt:lpstr>Tk4: Sóng nước nay im lặng, họ sướng vui mừng rỡ, và Ngài dẫn về bến trông chờ. Nay họ hiệp lời cảm tạ Thiên Chúa, vì tình thương, vì những kỳ công. </vt:lpstr>
      <vt:lpstr>Đk: Hãy tạ ơn Chúa vì Chúa nhân từ, ngàn đời Chúa vẫn trọn tình thương.</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lên Chúa này thân con yếu đuối mỏng manh. Từng ngày qua bao tội con xúc phạm tới Ngài. Chúa yêu con xóa mọi lỗi lầm lòng thống hối ăn năn, giờ con đến hiến trao cho Ngài.</vt:lpstr>
      <vt:lpstr>Đk: Hiệp lòng xin dâng lên trót xác thân linh hồn. Chúa đoái nhận lễ vật đời con dâng Chúa. Trọn đời con xin dâng những đớn đau ưu phiền. Những hy sinh nhọc nhằn đời con dâng kính Ngài.</vt:lpstr>
      <vt:lpstr>Tk2: Dâng lên Chúa mọi âu lo thổn thức đời con. Nặng sầu vương khi chiều buông tái tê tâm hồn. Nép thân nơi suối nguồn nhân lành Ngài sẽ đỡ nâng con, đời con sẽ thảnh thơi yên hàn.</vt:lpstr>
      <vt:lpstr>Đk: Hiệp lòng xin dâng lên trót xác thân linh hồn. Chúa đoái nhận lễ vật đời con dâng Chúa. Trọn đời con xin dâng những đớn đau ưu phiền. Những hy sinh nhọc nhằn đời con dâng kính Ngài.</vt:lpstr>
      <vt:lpstr>Tk3: Dâng lên Chúa mọi tâm tư chan chứa niềm vui. Lòng hân hoan nâng hồn lên hát câu cảm tạ. Chúa yêu thương dắt dìu tháng ngày dù bão táp phong ba, lòng con vẫn an vui trong Ngài.</vt:lpstr>
      <vt:lpstr>Đk: Hiệp lòng xin dâng lên trót xác thân linh hồn. Chúa đoái nhận lễ vật đời con dâng Chúa. Trọn đời con xin dâng những đớn đau ưu phiền. Những hy sinh nhọc nhằn đời con dâng kính Ngài.</vt:lpstr>
      <vt:lpstr>PowerPoint Presentation</vt:lpstr>
      <vt:lpstr>PowerPoint Presentation</vt:lpstr>
      <vt:lpstr>PowerPoint Presentation</vt:lpstr>
      <vt:lpstr>Ca Nguyện Hiệp Lễ Chúa Biết Tâm Tư Con Giang Ân</vt:lpstr>
      <vt:lpstr>Tk1: Chúa biết tâm tư con, từng nghĩ suy hay từng hành động. Chúa biết rõ thân con, phận mỏng manh bao là yếu đuối. Chúa biết, Chúa biết rồi, rằng con chỉ là cát bụi, vì tình thương Chúa đỡ nâng con. </vt:lpstr>
      <vt:lpstr>***: Chúa biết trái tim con, còn khát khao bao điều trần đời. Chúa vẫn quyết nâng con, phận nhỏ nhoi lên bạn tâm phúc. Ý Chúa muốn thế rồi, thì con xin được đáp lại, nguyện từ nay bước đi theo Ngài.</vt:lpstr>
      <vt:lpstr>Đk: Đôi chân con vui bước, vì biết Chúa rất thương con, dù cuộc sống Thánh Giá trên đôi vai, thì lòng con son sắt mãi không phai, xin yêu Ngài, yêu mãi mà thôi.</vt:lpstr>
      <vt:lpstr>Tk2: Chúa vẫn biết con đây, còn biết bao nhiêu là tội tình, nhưng Chúa vẫn thương con, dìu bước con trên đường dương thế. Chúa biết, Chúa biết rồi, đời con nương tựa nơi Ngài, đường trần gian có Chúa bên con. </vt:lpstr>
      <vt:lpstr>***: Những lúc gió mưa sa, từng bước chân con thật ngại ngùng. Con không dám ra đi, còn nghĩ suy hơn thiệt thua kém. Chúa biết, Chúa biết rồi, tình yêu sẽ là lối mở, để đời con khát khao mong chờ.</vt:lpstr>
      <vt:lpstr>Đk: Đôi chân con vui bước, vì biết Chúa rất thương con, dù cuộc sống Thánh Giá trên đôi vai, thì lòng con son sắt mãi không phai, xin yêu Ngài, yêu mãi mà thôi.</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41</cp:revision>
  <dcterms:created xsi:type="dcterms:W3CDTF">2023-05-21T07:25:42Z</dcterms:created>
  <dcterms:modified xsi:type="dcterms:W3CDTF">2024-06-20T12:23:30Z</dcterms:modified>
</cp:coreProperties>
</file>