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84" r:id="rId9"/>
    <p:sldMasterId id="2147483844" r:id="rId10"/>
    <p:sldMasterId id="2147483856" r:id="rId11"/>
    <p:sldMasterId id="2147483868" r:id="rId12"/>
    <p:sldMasterId id="2147483904" r:id="rId13"/>
    <p:sldMasterId id="2147483916" r:id="rId14"/>
    <p:sldMasterId id="2147483928" r:id="rId15"/>
    <p:sldMasterId id="2147483940" r:id="rId16"/>
  </p:sldMasterIdLst>
  <p:sldIdLst>
    <p:sldId id="470" r:id="rId17"/>
    <p:sldId id="376" r:id="rId18"/>
    <p:sldId id="491" r:id="rId19"/>
    <p:sldId id="492" r:id="rId20"/>
    <p:sldId id="488" r:id="rId21"/>
    <p:sldId id="256" r:id="rId22"/>
    <p:sldId id="443" r:id="rId23"/>
    <p:sldId id="445" r:id="rId24"/>
    <p:sldId id="446" r:id="rId25"/>
    <p:sldId id="447" r:id="rId26"/>
    <p:sldId id="489" r:id="rId27"/>
    <p:sldId id="384" r:id="rId28"/>
    <p:sldId id="385" r:id="rId29"/>
    <p:sldId id="386" r:id="rId30"/>
    <p:sldId id="387" r:id="rId31"/>
    <p:sldId id="388" r:id="rId32"/>
    <p:sldId id="389" r:id="rId33"/>
    <p:sldId id="390" r:id="rId34"/>
    <p:sldId id="391" r:id="rId35"/>
    <p:sldId id="490" r:id="rId36"/>
    <p:sldId id="392" r:id="rId37"/>
    <p:sldId id="393" r:id="rId38"/>
    <p:sldId id="394" r:id="rId39"/>
    <p:sldId id="395" r:id="rId40"/>
    <p:sldId id="396" r:id="rId41"/>
    <p:sldId id="397" r:id="rId42"/>
    <p:sldId id="398" r:id="rId43"/>
    <p:sldId id="399" r:id="rId44"/>
    <p:sldId id="476" r:id="rId45"/>
    <p:sldId id="415" r:id="rId46"/>
    <p:sldId id="479" r:id="rId47"/>
    <p:sldId id="480" r:id="rId48"/>
    <p:sldId id="481" r:id="rId49"/>
    <p:sldId id="482" r:id="rId50"/>
    <p:sldId id="483" r:id="rId51"/>
    <p:sldId id="484" r:id="rId52"/>
    <p:sldId id="485" r:id="rId53"/>
    <p:sldId id="486" r:id="rId54"/>
    <p:sldId id="417" r:id="rId55"/>
    <p:sldId id="487" r:id="rId56"/>
    <p:sldId id="475" r:id="rId57"/>
    <p:sldId id="474"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3" r:id="rId72"/>
    <p:sldId id="414" r:id="rId73"/>
    <p:sldId id="271" r:id="rId74"/>
    <p:sldId id="273" r:id="rId75"/>
    <p:sldId id="272" r:id="rId76"/>
    <p:sldId id="496" r:id="rId77"/>
    <p:sldId id="497" r:id="rId78"/>
    <p:sldId id="498" r:id="rId79"/>
    <p:sldId id="276" r:id="rId80"/>
    <p:sldId id="381" r:id="rId81"/>
    <p:sldId id="277" r:id="rId82"/>
    <p:sldId id="278" r:id="rId83"/>
    <p:sldId id="279" r:id="rId84"/>
    <p:sldId id="290" r:id="rId85"/>
    <p:sldId id="466" r:id="rId86"/>
    <p:sldId id="291" r:id="rId87"/>
    <p:sldId id="467" r:id="rId88"/>
    <p:sldId id="495" r:id="rId89"/>
    <p:sldId id="493" r:id="rId90"/>
    <p:sldId id="293" r:id="rId91"/>
    <p:sldId id="294" r:id="rId92"/>
    <p:sldId id="295" r:id="rId93"/>
    <p:sldId id="494"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87" d="100"/>
          <a:sy n="87" d="100"/>
        </p:scale>
        <p:origin x="246" y="78"/>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presProps" Target="presProps.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085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941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0315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152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86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5593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1970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1141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4366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9069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756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20/06/2024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20/06/2024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20/06/2024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20/06/2024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20/06/2024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20/06/2024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20/06/2024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20/06/2024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20/06/2024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20/06/2024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20/06/2024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03114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20/06/2024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986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u="sng" dirty="0">
                <a:solidFill>
                  <a:srgbClr val="FFFF00"/>
                </a:solidFill>
              </a:rPr>
              <a:t>ĐK:</a:t>
            </a:r>
            <a:r>
              <a:rPr lang="vi-VN" sz="6000" dirty="0">
                <a:solidFill>
                  <a:schemeClr val="bg1"/>
                </a:solidFill>
              </a:rPr>
              <a:t> Lạy Chúa qua bao thế hệ tình thương Chúa luôn tràn trề.</a:t>
            </a:r>
            <a:r>
              <a:rPr lang="en-US" sz="6000" dirty="0">
                <a:solidFill>
                  <a:schemeClr val="bg1"/>
                </a:solidFill>
              </a:rPr>
              <a:t> </a:t>
            </a:r>
            <a:r>
              <a:rPr lang="vi-VN" sz="6000" dirty="0">
                <a:solidFill>
                  <a:schemeClr val="bg1"/>
                </a:solidFill>
              </a:rPr>
              <a:t>Ngài là nơi con náu nương sống trong tình Chúa thương muôn đời. </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3561128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173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3213490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288627"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Khôn</a:t>
            </a:r>
            <a:r>
              <a:rPr lang="en-US" sz="3600" dirty="0">
                <a:solidFill>
                  <a:srgbClr val="FFFF00"/>
                </a:solidFill>
              </a:rPr>
              <a:t> </a:t>
            </a:r>
            <a:r>
              <a:rPr lang="en-US" sz="3600" dirty="0" err="1">
                <a:solidFill>
                  <a:srgbClr val="FFFF00"/>
                </a:solidFill>
              </a:rPr>
              <a:t>ngoan</a:t>
            </a:r>
            <a:r>
              <a:rPr lang="en-US" sz="3600" dirty="0">
                <a:solidFill>
                  <a:srgbClr val="FFFF00"/>
                </a:solidFill>
              </a:rPr>
              <a:t>.</a:t>
            </a:r>
          </a:p>
        </p:txBody>
      </p:sp>
      <p:sp>
        <p:nvSpPr>
          <p:cNvPr id="7" name="TextBox 6"/>
          <p:cNvSpPr txBox="1"/>
          <p:nvPr/>
        </p:nvSpPr>
        <p:spPr>
          <a:xfrm>
            <a:off x="228600" y="3486150"/>
            <a:ext cx="6200736" cy="1077218"/>
          </a:xfrm>
          <a:prstGeom prst="rect">
            <a:avLst/>
          </a:prstGeom>
          <a:noFill/>
        </p:spPr>
        <p:txBody>
          <a:bodyPr wrap="none" rtlCol="0">
            <a:spAutoFit/>
          </a:bodyPr>
          <a:lstStyle/>
          <a:p>
            <a:r>
              <a:rPr lang="vi-VN" sz="3200" dirty="0">
                <a:solidFill>
                  <a:srgbClr val="FFFF00"/>
                </a:solidFill>
              </a:rPr>
              <a:t>Chính vì quỷ ganh tị</a:t>
            </a:r>
            <a:endParaRPr lang="en-US" sz="3200" dirty="0">
              <a:solidFill>
                <a:srgbClr val="FFFF00"/>
              </a:solidFill>
            </a:endParaRPr>
          </a:p>
          <a:p>
            <a:r>
              <a:rPr lang="vi-VN" sz="3200" dirty="0">
                <a:solidFill>
                  <a:srgbClr val="FFFF00"/>
                </a:solidFill>
              </a:rPr>
              <a:t>mà cái chết đã xâm nhập thế gian.</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29</a:t>
            </a:r>
            <a:br>
              <a:rPr lang="en-US" dirty="0">
                <a:solidFill>
                  <a:srgbClr val="FFFF00"/>
                </a:solidFill>
              </a:rPr>
            </a:br>
            <a:r>
              <a:rPr lang="en-US" dirty="0">
                <a:solidFill>
                  <a:srgbClr val="FFFF00"/>
                </a:solidFill>
              </a:rPr>
              <a:t>CHÚA NHẬT XIII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578385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3845920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Tk1:</a:t>
            </a:r>
            <a:r>
              <a:rPr lang="en-US" sz="4800">
                <a:solidFill>
                  <a:schemeClr val="bg1"/>
                </a:solidFill>
              </a:rPr>
              <a:t> </a:t>
            </a:r>
            <a:r>
              <a:rPr lang="vi-VN" sz="4800">
                <a:solidFill>
                  <a:schemeClr val="bg1"/>
                </a:solidFill>
              </a:rPr>
              <a:t>Con tán dương Ngài, lạy Chúa, vì Chúa đã cứu con, không để quân thù đắc chí nhạo cười con. Từ cõi âm ty Ngài đã kéo con lên, tưởng đã xuống mồ mà Ngài thương cứu sống.</a:t>
            </a:r>
            <a:endParaRPr lang="en-US" sz="4800">
              <a:solidFill>
                <a:schemeClr val="bg1"/>
              </a:solidFill>
            </a:endParaRPr>
          </a:p>
        </p:txBody>
      </p:sp>
    </p:spTree>
    <p:extLst>
      <p:ext uri="{BB962C8B-B14F-4D97-AF65-F5344CB8AC3E}">
        <p14:creationId xmlns:p14="http://schemas.microsoft.com/office/powerpoint/2010/main" val="2482444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809061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Ai tín trung hoài cùng Chúa, nào hát kính Thánh Danh, Qua phút nổi giận, giáng phúc cả đời liên. Lệ có tuôn rơi chập tối tới canh khuya, hừng sáng lên rồi là hò reo múa hát.</a:t>
            </a:r>
            <a:endParaRPr lang="en-US" sz="4800">
              <a:solidFill>
                <a:schemeClr val="bg1"/>
              </a:solidFill>
            </a:endParaRPr>
          </a:p>
        </p:txBody>
      </p:sp>
    </p:spTree>
    <p:extLst>
      <p:ext uri="{BB962C8B-B14F-4D97-AF65-F5344CB8AC3E}">
        <p14:creationId xmlns:p14="http://schemas.microsoft.com/office/powerpoint/2010/main" val="3878753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168928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Tk3:</a:t>
            </a:r>
            <a:r>
              <a:rPr lang="en-US" sz="4800">
                <a:solidFill>
                  <a:schemeClr val="bg1"/>
                </a:solidFill>
              </a:rPr>
              <a:t> </a:t>
            </a:r>
            <a:r>
              <a:rPr lang="vi-VN" sz="4800">
                <a:solidFill>
                  <a:schemeClr val="bg1"/>
                </a:solidFill>
              </a:rPr>
              <a:t>Xin lắng nghe lời, lạy Chúa và ghé mắt xót thương. Xin Đấng con thờ giúp đỡ phù trợ con, đổi khúc bi ca thành vũ khúc hân hoan. Xin đến muôn đời ngợi ca danh Chúa mãi.</a:t>
            </a:r>
            <a:endParaRPr lang="en-US" sz="4800">
              <a:solidFill>
                <a:schemeClr val="bg1"/>
              </a:solidFill>
            </a:endParaRPr>
          </a:p>
        </p:txBody>
      </p:sp>
    </p:spTree>
    <p:extLst>
      <p:ext uri="{BB962C8B-B14F-4D97-AF65-F5344CB8AC3E}">
        <p14:creationId xmlns:p14="http://schemas.microsoft.com/office/powerpoint/2010/main" val="1053029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Ngài, lạy Chúa vì Chúa đã cứu thoát con.</a:t>
            </a:r>
            <a:endParaRPr lang="en-US" sz="6600">
              <a:solidFill>
                <a:schemeClr val="bg1"/>
              </a:solidFill>
            </a:endParaRPr>
          </a:p>
        </p:txBody>
      </p:sp>
    </p:spTree>
    <p:extLst>
      <p:ext uri="{BB962C8B-B14F-4D97-AF65-F5344CB8AC3E}">
        <p14:creationId xmlns:p14="http://schemas.microsoft.com/office/powerpoint/2010/main" val="4135061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487947" cy="1754326"/>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600" dirty="0">
                <a:solidFill>
                  <a:srgbClr val="FFFF00"/>
                </a:solidFill>
              </a:rPr>
              <a:t>Bài trích thư thứ hai của thánh</a:t>
            </a:r>
            <a:endParaRPr lang="en-US" sz="3600" dirty="0">
              <a:solidFill>
                <a:srgbClr val="FFFF00"/>
              </a:solidFill>
            </a:endParaRPr>
          </a:p>
          <a:p>
            <a:r>
              <a:rPr lang="vi-VN" sz="3600" dirty="0">
                <a:solidFill>
                  <a:srgbClr val="FFFF00"/>
                </a:solidFill>
              </a:rPr>
              <a:t>Phao-lô tông đồgửi tín hữu Cô-rin-tô.</a:t>
            </a:r>
            <a:endParaRPr lang="en-US" sz="3600" dirty="0">
              <a:solidFill>
                <a:srgbClr val="FFFF00"/>
              </a:solidFill>
            </a:endParaRPr>
          </a:p>
        </p:txBody>
      </p:sp>
      <p:sp>
        <p:nvSpPr>
          <p:cNvPr id="7" name="TextBox 6"/>
          <p:cNvSpPr txBox="1"/>
          <p:nvPr/>
        </p:nvSpPr>
        <p:spPr>
          <a:xfrm>
            <a:off x="76200" y="3582922"/>
            <a:ext cx="7805342" cy="1200329"/>
          </a:xfrm>
          <a:prstGeom prst="rect">
            <a:avLst/>
          </a:prstGeom>
          <a:noFill/>
        </p:spPr>
        <p:txBody>
          <a:bodyPr wrap="none" rtlCol="0">
            <a:spAutoFit/>
          </a:bodyPr>
          <a:lstStyle/>
          <a:p>
            <a:r>
              <a:rPr lang="vi-VN" sz="3600" dirty="0">
                <a:solidFill>
                  <a:srgbClr val="FFFF00"/>
                </a:solidFill>
              </a:rPr>
              <a:t>Anh em có được dư giả, là để giúp đỡ</a:t>
            </a:r>
            <a:endParaRPr lang="en-US" sz="3600" dirty="0">
              <a:solidFill>
                <a:srgbClr val="FFFF00"/>
              </a:solidFill>
            </a:endParaRPr>
          </a:p>
          <a:p>
            <a:r>
              <a:rPr lang="vi-VN" sz="3600" dirty="0">
                <a:solidFill>
                  <a:srgbClr val="FFFF00"/>
                </a:solidFill>
              </a:rPr>
              <a:t>những người đang lâm cảnh túng thiếu.</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Đấng cứu độ chúng ta là Đức Giê-su Ki-tô đã tiêu diệt thần chết, và dùng Tin Mừng mà làm sáng tỏ phúc trường sinh.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88142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Đấng cứu độ chúng ta là Đức Giê-su Ki-tô đã tiêu diệt thần chết, và dùng Tin Mừng mà làm sáng tỏ phúc trường sinh.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148921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7"/>
            <a:ext cx="9144000" cy="5137766"/>
          </a:xfrm>
          <a:prstGeom prst="rect">
            <a:avLst/>
          </a:prstGeom>
        </p:spPr>
      </p:pic>
    </p:spTree>
    <p:extLst>
      <p:ext uri="{BB962C8B-B14F-4D97-AF65-F5344CB8AC3E}">
        <p14:creationId xmlns:p14="http://schemas.microsoft.com/office/powerpoint/2010/main" val="2311733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76200" y="285750"/>
            <a:ext cx="3429000" cy="4401205"/>
          </a:xfrm>
          <a:prstGeom prst="rect">
            <a:avLst/>
          </a:prstGeom>
        </p:spPr>
        <p:txBody>
          <a:bodyPr wrap="square">
            <a:spAutoFit/>
          </a:bodyPr>
          <a:lstStyle/>
          <a:p>
            <a:pPr algn="just"/>
            <a:r>
              <a:rPr lang="en-US" sz="2800" i="1" dirty="0" err="1">
                <a:solidFill>
                  <a:schemeClr val="bg1"/>
                </a:solidFill>
              </a:rPr>
              <a:t>Anh</a:t>
            </a:r>
            <a:r>
              <a:rPr lang="en-US" sz="2800" i="1" dirty="0">
                <a:solidFill>
                  <a:schemeClr val="bg1"/>
                </a:solidFill>
              </a:rPr>
              <a:t> </a:t>
            </a:r>
            <a:r>
              <a:rPr lang="en-US" sz="2800" i="1" dirty="0" err="1">
                <a:solidFill>
                  <a:schemeClr val="bg1"/>
                </a:solidFill>
              </a:rPr>
              <a:t>chị</a:t>
            </a:r>
            <a:r>
              <a:rPr lang="en-US" sz="2800" i="1" dirty="0">
                <a:solidFill>
                  <a:schemeClr val="bg1"/>
                </a:solidFill>
              </a:rPr>
              <a:t> </a:t>
            </a:r>
            <a:r>
              <a:rPr lang="en-US" sz="2800" i="1" dirty="0" err="1">
                <a:solidFill>
                  <a:schemeClr val="bg1"/>
                </a:solidFill>
              </a:rPr>
              <a:t>em</a:t>
            </a:r>
            <a:r>
              <a:rPr lang="en-US" sz="2800" i="1" dirty="0">
                <a:solidFill>
                  <a:schemeClr val="bg1"/>
                </a:solidFill>
              </a:rPr>
              <a:t> </a:t>
            </a:r>
            <a:r>
              <a:rPr lang="en-US" sz="2800" i="1" dirty="0" err="1">
                <a:solidFill>
                  <a:schemeClr val="bg1"/>
                </a:solidFill>
              </a:rPr>
              <a:t>thân</a:t>
            </a:r>
            <a:r>
              <a:rPr lang="en-US" sz="2800" i="1" dirty="0">
                <a:solidFill>
                  <a:schemeClr val="bg1"/>
                </a:solidFill>
              </a:rPr>
              <a:t> </a:t>
            </a:r>
            <a:r>
              <a:rPr lang="en-US" sz="2800" i="1" dirty="0" err="1">
                <a:solidFill>
                  <a:schemeClr val="bg1"/>
                </a:solidFill>
              </a:rPr>
              <a:t>mến</a:t>
            </a:r>
            <a:r>
              <a:rPr lang="en-US" sz="2800" i="1" dirty="0">
                <a:solidFill>
                  <a:schemeClr val="bg1"/>
                </a:solidFill>
              </a:rPr>
              <a:t>, </a:t>
            </a:r>
            <a:r>
              <a:rPr lang="en-US" sz="2800" i="1" dirty="0" err="1">
                <a:solidFill>
                  <a:schemeClr val="bg1"/>
                </a:solidFill>
              </a:rPr>
              <a:t>khi</a:t>
            </a:r>
            <a:r>
              <a:rPr lang="en-US" sz="2800" i="1" dirty="0">
                <a:solidFill>
                  <a:schemeClr val="bg1"/>
                </a:solidFill>
              </a:rPr>
              <a:t> loan </a:t>
            </a:r>
            <a:r>
              <a:rPr lang="en-US" sz="2800" i="1" dirty="0" err="1">
                <a:solidFill>
                  <a:schemeClr val="bg1"/>
                </a:solidFill>
              </a:rPr>
              <a:t>báo</a:t>
            </a:r>
            <a:r>
              <a:rPr lang="en-US" sz="2800" i="1" dirty="0">
                <a:solidFill>
                  <a:schemeClr val="bg1"/>
                </a:solidFill>
              </a:rPr>
              <a:t> Tin </a:t>
            </a:r>
            <a:r>
              <a:rPr lang="en-US" sz="2800" i="1" dirty="0" err="1">
                <a:solidFill>
                  <a:schemeClr val="bg1"/>
                </a:solidFill>
              </a:rPr>
              <a:t>Mừng</a:t>
            </a:r>
            <a:r>
              <a:rPr lang="en-US" sz="2800" i="1" dirty="0">
                <a:solidFill>
                  <a:schemeClr val="bg1"/>
                </a:solidFill>
              </a:rPr>
              <a:t>, </a:t>
            </a:r>
            <a:r>
              <a:rPr lang="en-US" sz="2800" i="1" dirty="0" err="1">
                <a:solidFill>
                  <a:schemeClr val="bg1"/>
                </a:solidFill>
              </a:rPr>
              <a:t>Đức</a:t>
            </a:r>
            <a:r>
              <a:rPr lang="en-US" sz="2800" i="1" dirty="0">
                <a:solidFill>
                  <a:schemeClr val="bg1"/>
                </a:solidFill>
              </a:rPr>
              <a:t> </a:t>
            </a:r>
            <a:r>
              <a:rPr lang="en-US" sz="2800" i="1" dirty="0" err="1">
                <a:solidFill>
                  <a:schemeClr val="bg1"/>
                </a:solidFill>
              </a:rPr>
              <a:t>Giêsu</a:t>
            </a:r>
            <a:r>
              <a:rPr lang="en-US" sz="2800" i="1" dirty="0">
                <a:solidFill>
                  <a:schemeClr val="bg1"/>
                </a:solidFill>
              </a:rPr>
              <a:t> </a:t>
            </a:r>
            <a:r>
              <a:rPr lang="en-US" sz="2800" i="1" dirty="0" err="1">
                <a:solidFill>
                  <a:schemeClr val="bg1"/>
                </a:solidFill>
              </a:rPr>
              <a:t>đã</a:t>
            </a:r>
            <a:r>
              <a:rPr lang="en-US" sz="2800" i="1" dirty="0">
                <a:solidFill>
                  <a:schemeClr val="bg1"/>
                </a:solidFill>
              </a:rPr>
              <a:t> </a:t>
            </a:r>
            <a:r>
              <a:rPr lang="en-US" sz="2800" i="1" dirty="0" err="1">
                <a:solidFill>
                  <a:schemeClr val="bg1"/>
                </a:solidFill>
              </a:rPr>
              <a:t>chữa</a:t>
            </a:r>
            <a:r>
              <a:rPr lang="en-US" sz="2800" i="1" dirty="0">
                <a:solidFill>
                  <a:schemeClr val="bg1"/>
                </a:solidFill>
              </a:rPr>
              <a:t> </a:t>
            </a:r>
            <a:r>
              <a:rPr lang="en-US" sz="2800" i="1" dirty="0" err="1">
                <a:solidFill>
                  <a:schemeClr val="bg1"/>
                </a:solidFill>
              </a:rPr>
              <a:t>lành</a:t>
            </a:r>
            <a:r>
              <a:rPr lang="en-US" sz="2800" i="1" dirty="0">
                <a:solidFill>
                  <a:schemeClr val="bg1"/>
                </a:solidFill>
              </a:rPr>
              <a:t> </a:t>
            </a:r>
            <a:r>
              <a:rPr lang="en-US" sz="2800" i="1">
                <a:solidFill>
                  <a:schemeClr val="bg1"/>
                </a:solidFill>
              </a:rPr>
              <a:t>bệnh </a:t>
            </a:r>
            <a:r>
              <a:rPr lang="en-US" sz="2800" i="1" dirty="0" err="1">
                <a:solidFill>
                  <a:schemeClr val="bg1"/>
                </a:solidFill>
              </a:rPr>
              <a:t>tật</a:t>
            </a:r>
            <a:r>
              <a:rPr lang="en-US" sz="2800" i="1" dirty="0">
                <a:solidFill>
                  <a:schemeClr val="bg1"/>
                </a:solidFill>
              </a:rPr>
              <a:t> </a:t>
            </a:r>
            <a:r>
              <a:rPr lang="en-US" sz="2800" i="1" dirty="0" err="1">
                <a:solidFill>
                  <a:schemeClr val="bg1"/>
                </a:solidFill>
              </a:rPr>
              <a:t>cho</a:t>
            </a:r>
            <a:r>
              <a:rPr lang="en-US" sz="2800" i="1" dirty="0">
                <a:solidFill>
                  <a:schemeClr val="bg1"/>
                </a:solidFill>
              </a:rPr>
              <a:t> </a:t>
            </a:r>
            <a:r>
              <a:rPr lang="en-US" sz="2800" i="1" dirty="0" err="1">
                <a:solidFill>
                  <a:schemeClr val="bg1"/>
                </a:solidFill>
              </a:rPr>
              <a:t>những</a:t>
            </a:r>
            <a:r>
              <a:rPr lang="en-US" sz="2800" i="1" dirty="0">
                <a:solidFill>
                  <a:schemeClr val="bg1"/>
                </a:solidFill>
              </a:rPr>
              <a:t> </a:t>
            </a:r>
            <a:r>
              <a:rPr lang="en-US" sz="2800" i="1" dirty="0" err="1">
                <a:solidFill>
                  <a:schemeClr val="bg1"/>
                </a:solidFill>
              </a:rPr>
              <a:t>ai</a:t>
            </a:r>
            <a:r>
              <a:rPr lang="en-US" sz="2800" i="1" dirty="0">
                <a:solidFill>
                  <a:schemeClr val="bg1"/>
                </a:solidFill>
              </a:rPr>
              <a:t> tin </a:t>
            </a:r>
            <a:r>
              <a:rPr lang="en-US" sz="2800" i="1" dirty="0" err="1">
                <a:solidFill>
                  <a:schemeClr val="bg1"/>
                </a:solidFill>
              </a:rPr>
              <a:t>tưởng</a:t>
            </a:r>
            <a:r>
              <a:rPr lang="en-US" sz="2800" i="1" dirty="0">
                <a:solidFill>
                  <a:schemeClr val="bg1"/>
                </a:solidFill>
              </a:rPr>
              <a:t> </a:t>
            </a:r>
            <a:r>
              <a:rPr lang="en-US" sz="2800" i="1" dirty="0" err="1">
                <a:solidFill>
                  <a:schemeClr val="bg1"/>
                </a:solidFill>
              </a:rPr>
              <a:t>Người</a:t>
            </a:r>
            <a:r>
              <a:rPr lang="en-US" sz="2800" i="1" dirty="0">
                <a:solidFill>
                  <a:schemeClr val="bg1"/>
                </a:solidFill>
              </a:rPr>
              <a:t>. </a:t>
            </a:r>
            <a:r>
              <a:rPr lang="en-US" sz="2800" i="1" dirty="0" err="1">
                <a:solidFill>
                  <a:schemeClr val="bg1"/>
                </a:solidFill>
              </a:rPr>
              <a:t>Luôn</a:t>
            </a:r>
            <a:r>
              <a:rPr lang="en-US" sz="2800" i="1" dirty="0">
                <a:solidFill>
                  <a:schemeClr val="bg1"/>
                </a:solidFill>
              </a:rPr>
              <a:t> tin </a:t>
            </a:r>
            <a:r>
              <a:rPr lang="en-US" sz="2800" i="1" dirty="0" err="1">
                <a:solidFill>
                  <a:schemeClr val="bg1"/>
                </a:solidFill>
              </a:rPr>
              <a:t>tưởng</a:t>
            </a:r>
            <a:r>
              <a:rPr lang="en-US" sz="2800" i="1" dirty="0">
                <a:solidFill>
                  <a:schemeClr val="bg1"/>
                </a:solidFill>
              </a:rPr>
              <a:t> </a:t>
            </a:r>
            <a:r>
              <a:rPr lang="en-US" sz="2800" i="1" dirty="0" err="1">
                <a:solidFill>
                  <a:schemeClr val="bg1"/>
                </a:solidFill>
              </a:rPr>
              <a:t>vào</a:t>
            </a:r>
            <a:r>
              <a:rPr lang="en-US" sz="2800" i="1" dirty="0">
                <a:solidFill>
                  <a:schemeClr val="bg1"/>
                </a:solidFill>
              </a:rPr>
              <a:t> </a:t>
            </a:r>
            <a:r>
              <a:rPr lang="en-US" sz="2800" i="1" dirty="0" err="1">
                <a:solidFill>
                  <a:schemeClr val="bg1"/>
                </a:solidFill>
              </a:rPr>
              <a:t>quyền</a:t>
            </a:r>
            <a:r>
              <a:rPr lang="en-US" sz="2800" i="1" dirty="0">
                <a:solidFill>
                  <a:schemeClr val="bg1"/>
                </a:solidFill>
              </a:rPr>
              <a:t> </a:t>
            </a:r>
            <a:r>
              <a:rPr lang="en-US" sz="2800" i="1" dirty="0" err="1">
                <a:solidFill>
                  <a:schemeClr val="bg1"/>
                </a:solidFill>
              </a:rPr>
              <a:t>năng</a:t>
            </a:r>
            <a:r>
              <a:rPr lang="en-US" sz="2800" i="1" dirty="0">
                <a:solidFill>
                  <a:schemeClr val="bg1"/>
                </a:solidFill>
              </a:rPr>
              <a:t> </a:t>
            </a:r>
            <a:r>
              <a:rPr lang="en-US" sz="2800" i="1" dirty="0" err="1">
                <a:solidFill>
                  <a:schemeClr val="bg1"/>
                </a:solidFill>
              </a:rPr>
              <a:t>của</a:t>
            </a:r>
            <a:r>
              <a:rPr lang="en-US" sz="2800" i="1" dirty="0">
                <a:solidFill>
                  <a:schemeClr val="bg1"/>
                </a:solidFill>
              </a:rPr>
              <a:t> </a:t>
            </a:r>
            <a:r>
              <a:rPr lang="en-US" sz="2800" i="1" dirty="0" err="1">
                <a:solidFill>
                  <a:schemeClr val="bg1"/>
                </a:solidFill>
              </a:rPr>
              <a:t>Chúa</a:t>
            </a:r>
            <a:r>
              <a:rPr lang="en-US" sz="2800" i="1" dirty="0">
                <a:solidFill>
                  <a:schemeClr val="bg1"/>
                </a:solidFill>
              </a:rPr>
              <a:t>, </a:t>
            </a:r>
            <a:r>
              <a:rPr lang="en-US" sz="2800" i="1" dirty="0" err="1">
                <a:solidFill>
                  <a:schemeClr val="bg1"/>
                </a:solidFill>
              </a:rPr>
              <a:t>chúng</a:t>
            </a:r>
            <a:r>
              <a:rPr lang="en-US" sz="2800" i="1" dirty="0">
                <a:solidFill>
                  <a:schemeClr val="bg1"/>
                </a:solidFill>
              </a:rPr>
              <a:t> ta </a:t>
            </a:r>
            <a:r>
              <a:rPr lang="en-US" sz="2800" i="1" dirty="0" err="1">
                <a:solidFill>
                  <a:schemeClr val="bg1"/>
                </a:solidFill>
              </a:rPr>
              <a:t>cùng</a:t>
            </a:r>
            <a:r>
              <a:rPr lang="en-US" sz="2800" i="1" dirty="0">
                <a:solidFill>
                  <a:schemeClr val="bg1"/>
                </a:solidFill>
              </a:rPr>
              <a:t> </a:t>
            </a:r>
            <a:r>
              <a:rPr lang="en-US" sz="2800" i="1" dirty="0" err="1">
                <a:solidFill>
                  <a:schemeClr val="bg1"/>
                </a:solidFill>
              </a:rPr>
              <a:t>dâng</a:t>
            </a:r>
            <a:r>
              <a:rPr lang="en-US" sz="2800" i="1" dirty="0">
                <a:solidFill>
                  <a:schemeClr val="bg1"/>
                </a:solidFill>
              </a:rPr>
              <a:t> </a:t>
            </a:r>
            <a:r>
              <a:rPr lang="en-US" sz="2800" i="1" dirty="0" err="1">
                <a:solidFill>
                  <a:schemeClr val="bg1"/>
                </a:solidFill>
              </a:rPr>
              <a:t>lời</a:t>
            </a:r>
            <a:r>
              <a:rPr lang="en-US" sz="2800" i="1" dirty="0">
                <a:solidFill>
                  <a:schemeClr val="bg1"/>
                </a:solidFill>
              </a:rPr>
              <a:t> </a:t>
            </a:r>
            <a:r>
              <a:rPr lang="en-US" sz="2800" i="1" dirty="0" err="1">
                <a:solidFill>
                  <a:schemeClr val="bg1"/>
                </a:solidFill>
              </a:rPr>
              <a:t>cầu</a:t>
            </a:r>
            <a:r>
              <a:rPr lang="en-US" sz="2800" i="1" dirty="0">
                <a:solidFill>
                  <a:schemeClr val="bg1"/>
                </a:solidFill>
              </a:rPr>
              <a:t> </a:t>
            </a:r>
            <a:r>
              <a:rPr lang="en-US" sz="2800" i="1" dirty="0" err="1">
                <a:solidFill>
                  <a:schemeClr val="bg1"/>
                </a:solidFill>
              </a:rPr>
              <a:t>xin</a:t>
            </a:r>
            <a:r>
              <a:rPr lang="en-US" sz="2800" i="1" dirty="0">
                <a:solidFill>
                  <a:schemeClr val="bg1"/>
                </a:solidFill>
              </a:rPr>
              <a:t>.</a:t>
            </a:r>
          </a:p>
        </p:txBody>
      </p:sp>
    </p:spTree>
    <p:extLst>
      <p:ext uri="{BB962C8B-B14F-4D97-AF65-F5344CB8AC3E}">
        <p14:creationId xmlns:p14="http://schemas.microsoft.com/office/powerpoint/2010/main" val="390501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84"/>
            <a:ext cx="9144000" cy="5143500"/>
          </a:xfrm>
          <a:prstGeom prst="rect">
            <a:avLst/>
          </a:prstGeom>
        </p:spPr>
      </p:pic>
      <p:sp>
        <p:nvSpPr>
          <p:cNvPr id="4" name="Rectangle 3"/>
          <p:cNvSpPr/>
          <p:nvPr/>
        </p:nvSpPr>
        <p:spPr>
          <a:xfrm>
            <a:off x="3733800" y="2570911"/>
            <a:ext cx="5257800" cy="1261884"/>
          </a:xfrm>
          <a:prstGeom prst="rect">
            <a:avLst/>
          </a:prstGeom>
        </p:spPr>
        <p:txBody>
          <a:bodyPr wrap="square">
            <a:spAutoFit/>
          </a:bodyPr>
          <a:lstStyle/>
          <a:p>
            <a:pPr algn="ctr"/>
            <a:r>
              <a:rPr lang="en-US" sz="4000" b="1" dirty="0">
                <a:solidFill>
                  <a:srgbClr val="FFFF00"/>
                </a:solidFill>
              </a:rPr>
              <a:t>DÂNG CHÚA ĐẤT TRỜI </a:t>
            </a:r>
          </a:p>
          <a:p>
            <a:pPr algn="ctr"/>
            <a:r>
              <a:rPr lang="en-US" sz="3600" b="1" dirty="0" err="1">
                <a:solidFill>
                  <a:srgbClr val="FFFF00"/>
                </a:solidFill>
              </a:rPr>
              <a:t>Ân</a:t>
            </a:r>
            <a:r>
              <a:rPr lang="en-US" sz="3600" b="1" dirty="0">
                <a:solidFill>
                  <a:srgbClr val="FFFF00"/>
                </a:solidFill>
              </a:rPr>
              <a:t> </a:t>
            </a:r>
            <a:r>
              <a:rPr lang="en-US" sz="3600" b="1" dirty="0" err="1">
                <a:solidFill>
                  <a:srgbClr val="FFFF00"/>
                </a:solidFill>
              </a:rPr>
              <a:t>Đức</a:t>
            </a:r>
            <a:endParaRPr lang="en-US" sz="6600" b="1" i="1" dirty="0">
              <a:solidFill>
                <a:srgbClr val="FFFF00"/>
              </a:solidFill>
            </a:endParaRPr>
          </a:p>
        </p:txBody>
      </p:sp>
    </p:spTree>
    <p:extLst>
      <p:ext uri="{BB962C8B-B14F-4D97-AF65-F5344CB8AC3E}">
        <p14:creationId xmlns:p14="http://schemas.microsoft.com/office/powerpoint/2010/main" val="390501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b="0" u="sng" dirty="0">
                <a:solidFill>
                  <a:srgbClr val="FFFF00"/>
                </a:solidFill>
                <a:effectLst/>
              </a:rPr>
              <a:t>Tk1:</a:t>
            </a:r>
            <a:r>
              <a:rPr lang="en-US" b="0" dirty="0">
                <a:solidFill>
                  <a:schemeClr val="bg1"/>
                </a:solidFill>
                <a:effectLst/>
              </a:rPr>
              <a:t> </a:t>
            </a:r>
            <a:r>
              <a:rPr lang="vi-VN" dirty="0">
                <a:solidFill>
                  <a:schemeClr val="bg1"/>
                </a:solidFill>
              </a:rPr>
              <a:t>Tựa làn trầm hương như trầm hương bay lên trước toà. Nồng nàn bài ca xinh đẹp muôn là muôn sắc hoa. Hiệp lời tôn vinh Chúa trời đất, lòng thành hát dâng câu tạ ơn. Tình Cha thiết tha chan hoà trải khắp gần xa. </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dirty="0">
                <a:solidFill>
                  <a:schemeClr val="bg1"/>
                </a:solidFill>
              </a:rPr>
              <a:t>Này là tấm bánh do từng muôn hạt lúa kết thành. Này là rượu nho do từ bao chùm nho ép nên. Hiệp dâng lên Chúa Chúa trời đất, để thành bánh thiêng nuôi đoàn con. Để thành Máu Con Chúa Trời nguồn ơn cứu độ. </a:t>
            </a:r>
            <a:endParaRPr lang="en-US" sz="4800" b="0" dirty="0">
              <a:solidFill>
                <a:schemeClr val="bg1"/>
              </a:solidFill>
              <a:effectLst/>
            </a:endParaRPr>
          </a:p>
        </p:txBody>
      </p:sp>
    </p:spTree>
    <p:extLst>
      <p:ext uri="{BB962C8B-B14F-4D97-AF65-F5344CB8AC3E}">
        <p14:creationId xmlns:p14="http://schemas.microsoft.com/office/powerpoint/2010/main" val="427264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8000" b="0" dirty="0" err="1">
                <a:solidFill>
                  <a:srgbClr val="FFFF00"/>
                </a:solidFill>
                <a:effectLst/>
              </a:rPr>
              <a:t>Đi</a:t>
            </a:r>
            <a:r>
              <a:rPr lang="en-US" sz="8000" b="0" dirty="0">
                <a:solidFill>
                  <a:srgbClr val="FFFF00"/>
                </a:solidFill>
                <a:effectLst/>
              </a:rPr>
              <a:t> </a:t>
            </a:r>
            <a:r>
              <a:rPr lang="en-US" sz="8000" b="0" dirty="0" err="1">
                <a:solidFill>
                  <a:srgbClr val="FFFF00"/>
                </a:solidFill>
                <a:effectLst/>
              </a:rPr>
              <a:t>Về</a:t>
            </a:r>
            <a:r>
              <a:rPr lang="en-US" sz="8000" b="0" dirty="0">
                <a:solidFill>
                  <a:srgbClr val="FFFF00"/>
                </a:solidFill>
                <a:effectLst/>
              </a:rPr>
              <a:t> </a:t>
            </a:r>
            <a:r>
              <a:rPr lang="en-US" sz="8000" b="0" dirty="0" err="1">
                <a:solidFill>
                  <a:srgbClr val="FFFF00"/>
                </a:solidFill>
                <a:effectLst/>
              </a:rPr>
              <a:t>Nh</a:t>
            </a:r>
            <a:r>
              <a:rPr lang="en-US" sz="8000" dirty="0" err="1">
                <a:solidFill>
                  <a:srgbClr val="FFFF00"/>
                </a:solidFill>
              </a:rPr>
              <a:t>à</a:t>
            </a:r>
            <a:r>
              <a:rPr lang="en-US" sz="8000" dirty="0">
                <a:solidFill>
                  <a:srgbClr val="FFFF00"/>
                </a:solidFill>
              </a:rPr>
              <a:t> </a:t>
            </a:r>
            <a:r>
              <a:rPr lang="en-US" sz="8000" dirty="0" err="1">
                <a:solidFill>
                  <a:srgbClr val="FFFF00"/>
                </a:solidFill>
              </a:rPr>
              <a:t>Chúa</a:t>
            </a:r>
            <a:br>
              <a:rPr lang="en-US" sz="6000" b="0" dirty="0">
                <a:solidFill>
                  <a:srgbClr val="FFFF00"/>
                </a:solidFill>
                <a:effectLst/>
              </a:rPr>
            </a:br>
            <a:r>
              <a:rPr lang="en-US" sz="4000" b="0" dirty="0" err="1">
                <a:solidFill>
                  <a:schemeClr val="bg1"/>
                </a:solidFill>
                <a:effectLst/>
              </a:rPr>
              <a:t>Lm.</a:t>
            </a:r>
            <a:r>
              <a:rPr lang="en-US" sz="4000" i="1" dirty="0" err="1">
                <a:solidFill>
                  <a:schemeClr val="bg1"/>
                </a:solidFill>
              </a:rPr>
              <a:t>Thái</a:t>
            </a:r>
            <a:r>
              <a:rPr lang="en-US" sz="4000" i="1" dirty="0">
                <a:solidFill>
                  <a:schemeClr val="bg1"/>
                </a:solidFill>
              </a:rPr>
              <a:t> </a:t>
            </a:r>
            <a:r>
              <a:rPr lang="en-US" sz="4000" i="1" dirty="0" err="1">
                <a:solidFill>
                  <a:schemeClr val="bg1"/>
                </a:solidFill>
              </a:rPr>
              <a:t>Nguyên</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4800" dirty="0">
                <a:solidFill>
                  <a:schemeClr val="bg1"/>
                </a:solidFill>
              </a:rPr>
              <a:t>Xin chúc tụng Chúa Chúa Cả đất trời, từ giờ đây đến muôn muôn đời. Chúc tụng Thiên Chúa từ nhân, Chúa là quyền năng cực thánh. Là Đấng đáng chúc tụng mọi lúc mọi nơi. </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b="0" u="sng" dirty="0">
                <a:solidFill>
                  <a:srgbClr val="FFFF00"/>
                </a:solidFill>
                <a:effectLst/>
              </a:rPr>
              <a:t>Tk2:</a:t>
            </a:r>
            <a:r>
              <a:rPr lang="en-US" b="0" dirty="0">
                <a:solidFill>
                  <a:schemeClr val="bg1"/>
                </a:solidFill>
                <a:effectLst/>
              </a:rPr>
              <a:t> </a:t>
            </a:r>
            <a:r>
              <a:rPr lang="vi-VN" dirty="0">
                <a:solidFill>
                  <a:schemeClr val="bg1"/>
                </a:solidFill>
              </a:rPr>
              <a:t>Này cuộc đời con hương nguyện cầu bay lên sớm chiều. Nguyện thành ngọn nến dẫu tàn hao lòng luôn mến yêu. Phục vụ cho Chúa trong niềm vui, nhiệt thành hiến thân không hề ngơi. Dầu là nắng mưa vui buồn một cõi trần gian.  </a:t>
            </a:r>
            <a:endParaRPr lang="en-US" b="0" dirty="0">
              <a:solidFill>
                <a:schemeClr val="bg1"/>
              </a:solidFill>
              <a:effectLst/>
            </a:endParaRPr>
          </a:p>
        </p:txBody>
      </p:sp>
    </p:spTree>
    <p:extLst>
      <p:ext uri="{BB962C8B-B14F-4D97-AF65-F5344CB8AC3E}">
        <p14:creationId xmlns:p14="http://schemas.microsoft.com/office/powerpoint/2010/main" val="3182734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dirty="0">
                <a:solidFill>
                  <a:schemeClr val="bg1"/>
                </a:solidFill>
              </a:rPr>
              <a:t>Này là hoa trái cuộc đời này nhờ ai vun trồng. Này là công khó bao người đêm ngày luôn ước mong. Đời con dâng Chúa trong tình yêu, để thành lễ dâng lễ toàn thiêu. Đời con sẽ nên khúc nhạc tình ca diễm kiều. </a:t>
            </a:r>
            <a:endParaRPr lang="en-US" sz="4800" b="0" dirty="0">
              <a:solidFill>
                <a:schemeClr val="bg1"/>
              </a:solidFill>
              <a:effectLst/>
            </a:endParaRPr>
          </a:p>
        </p:txBody>
      </p:sp>
    </p:spTree>
    <p:extLst>
      <p:ext uri="{BB962C8B-B14F-4D97-AF65-F5344CB8AC3E}">
        <p14:creationId xmlns:p14="http://schemas.microsoft.com/office/powerpoint/2010/main" val="670541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4800" dirty="0">
                <a:solidFill>
                  <a:schemeClr val="bg1"/>
                </a:solidFill>
              </a:rPr>
              <a:t>Xin chúc tụng Chúa Chúa Cả đất trời, từ giờ đây đến muôn muôn đời. Chúc tụng Thiên Chúa từ nhân, Chúa là quyền năng cực thánh. Là Đấng đáng chúc tụng mọi lúc mọi nơi. </a:t>
            </a:r>
            <a:endParaRPr lang="en-US" sz="6000" b="0" dirty="0">
              <a:solidFill>
                <a:schemeClr val="bg1"/>
              </a:solidFill>
              <a:effectLst/>
            </a:endParaRPr>
          </a:p>
        </p:txBody>
      </p:sp>
    </p:spTree>
    <p:extLst>
      <p:ext uri="{BB962C8B-B14F-4D97-AF65-F5344CB8AC3E}">
        <p14:creationId xmlns:p14="http://schemas.microsoft.com/office/powerpoint/2010/main" val="39041714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vi-VN" sz="7200" b="1" dirty="0">
                <a:solidFill>
                  <a:srgbClr val="FFFF00"/>
                </a:solidFill>
              </a:rPr>
              <a:t>Sớt </a:t>
            </a:r>
            <a:r>
              <a:rPr lang="en-US" sz="7200" b="1" dirty="0">
                <a:solidFill>
                  <a:srgbClr val="FFFF00"/>
                </a:solidFill>
              </a:rPr>
              <a:t>C</a:t>
            </a:r>
            <a:r>
              <a:rPr lang="vi-VN" sz="7200" b="1" dirty="0">
                <a:solidFill>
                  <a:srgbClr val="FFFF00"/>
                </a:solidFill>
              </a:rPr>
              <a:t>hia </a:t>
            </a:r>
            <a:r>
              <a:rPr lang="en-US" sz="7200" b="1" dirty="0">
                <a:solidFill>
                  <a:srgbClr val="FFFF00"/>
                </a:solidFill>
              </a:rPr>
              <a:t>P</a:t>
            </a:r>
            <a:r>
              <a:rPr lang="vi-VN" sz="7200" b="1" dirty="0">
                <a:solidFill>
                  <a:srgbClr val="FFFF00"/>
                </a:solidFill>
              </a:rPr>
              <a:t>hận </a:t>
            </a:r>
            <a:r>
              <a:rPr lang="en-US" sz="7200" b="1" dirty="0">
                <a:solidFill>
                  <a:srgbClr val="FFFF00"/>
                </a:solidFill>
              </a:rPr>
              <a:t>N</a:t>
            </a:r>
            <a:r>
              <a:rPr lang="vi-VN" sz="7200" b="1" dirty="0">
                <a:solidFill>
                  <a:srgbClr val="FFFF00"/>
                </a:solidFill>
              </a:rPr>
              <a:t>gười </a:t>
            </a:r>
            <a:br>
              <a:rPr lang="en-US" b="1" dirty="0">
                <a:solidFill>
                  <a:srgbClr val="FFFF00"/>
                </a:solidFill>
              </a:rPr>
            </a:br>
            <a:r>
              <a:rPr lang="vi-VN" b="1" dirty="0">
                <a:solidFill>
                  <a:srgbClr val="FFFF00"/>
                </a:solidFill>
              </a:rPr>
              <a:t>Nguyễn Hùng Cường</a:t>
            </a:r>
            <a:br>
              <a:rPr lang="vi-VN" dirty="0"/>
            </a:br>
            <a:endParaRPr lang="en-US" sz="6600" b="1" i="1" dirty="0">
              <a:solidFill>
                <a:srgbClr val="FFFF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Tk1</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Từng ngày đêm lắng lo muộn phiền với đắng cay có những lúc tim con nhói lên niềm đau. Chờ ngày mai nắng lên, nhọc nhằn thôi sẽ quên, Chúa đã đến bên con sớt chia phận người.</a:t>
            </a:r>
            <a:endParaRPr lang="en-US"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Chúa đã đến với thế nhân cuộc đời, Chúa đã sống với thân phận loài người. Những khốn khó đớn đau cuộc đời này, Chúa gánh vác với con từng phút giây.</a:t>
            </a:r>
            <a:endParaRPr lang="en-US" sz="5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Tk2:</a:t>
            </a:r>
            <a:r>
              <a:rPr lang="en-US" sz="5000" b="0" dirty="0">
                <a:solidFill>
                  <a:schemeClr val="bg1"/>
                </a:solidFill>
                <a:effectLst/>
              </a:rPr>
              <a:t> </a:t>
            </a:r>
            <a:r>
              <a:rPr lang="vi-VN" sz="5000" dirty="0">
                <a:solidFill>
                  <a:schemeClr val="bg1"/>
                </a:solidFill>
              </a:rPr>
              <a:t>Đường trần gian Chúa ơi ngàn chông gai khắp nơi, lúc yếu đuối cô đơn biết trông cậy ai? Nhìn lên thánh giá kia Ngài giang tay đỡ nâng, những khốn khó chông gai bước không ngại ngần.</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30"/>
            <a:ext cx="9144000" cy="5143500"/>
          </a:xfrm>
        </p:spPr>
        <p:txBody>
          <a:bodyPr anchor="ctr">
            <a:noAutofit/>
          </a:bodyPr>
          <a:lstStyle/>
          <a:p>
            <a:pPr algn="just">
              <a:lnSpc>
                <a:spcPct val="90000"/>
              </a:lnSpc>
              <a:spcBef>
                <a:spcPts val="0"/>
              </a:spcBef>
            </a:pPr>
            <a:r>
              <a:rPr lang="en-US" sz="4400" u="sng" dirty="0">
                <a:solidFill>
                  <a:srgbClr val="FFFF00"/>
                </a:solidFill>
                <a:latin typeface="+mj-lt"/>
              </a:rPr>
              <a:t>T</a:t>
            </a:r>
            <a:r>
              <a:rPr lang="vi-VN" sz="4400" b="0" u="sng" dirty="0">
                <a:solidFill>
                  <a:srgbClr val="FFFF00"/>
                </a:solidFill>
                <a:effectLst/>
                <a:latin typeface="+mj-lt"/>
              </a:rPr>
              <a:t>K</a:t>
            </a:r>
            <a:r>
              <a:rPr lang="en-US" sz="4400" b="0" u="sng" dirty="0">
                <a:solidFill>
                  <a:srgbClr val="FFFF00"/>
                </a:solidFill>
                <a:effectLst/>
                <a:latin typeface="+mj-lt"/>
              </a:rPr>
              <a:t>1</a:t>
            </a:r>
            <a:r>
              <a:rPr lang="vi-VN" sz="4400" b="0" u="sng" dirty="0">
                <a:solidFill>
                  <a:srgbClr val="FFFF00"/>
                </a:solidFill>
                <a:effectLst/>
                <a:latin typeface="+mj-lt"/>
              </a:rPr>
              <a:t>:</a:t>
            </a:r>
            <a:r>
              <a:rPr lang="vi-VN" sz="4400" b="0" dirty="0">
                <a:solidFill>
                  <a:schemeClr val="bg1"/>
                </a:solidFill>
                <a:effectLst/>
                <a:latin typeface="+mj-lt"/>
              </a:rPr>
              <a:t> </a:t>
            </a:r>
            <a:r>
              <a:rPr lang="vi-VN" sz="4400" dirty="0">
                <a:solidFill>
                  <a:schemeClr val="bg1"/>
                </a:solidFill>
                <a:latin typeface="+mj-lt"/>
              </a:rPr>
              <a:t>Đoàn con bao hân hoan bước về nhà Cha trong tình yêu mến. Nguyện dâng lên muôn câu ca cảm tạ tình Cha thiết tha. Lòng Chúa ôi tình thương chất chứa, lòng con ngập tràn bao say sưa. Tình Chúa dâng tràn bao sức sống. Tình mến con còn mãi khát mong. </a:t>
            </a:r>
            <a:endParaRPr lang="vi-VN" sz="44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a:solidFill>
                  <a:srgbClr val="FFFF00"/>
                </a:solidFill>
              </a:rPr>
              <a:t>Đk</a:t>
            </a:r>
            <a:r>
              <a:rPr lang="en-US" sz="4800" u="sng" dirty="0">
                <a:solidFill>
                  <a:srgbClr val="FFFF00"/>
                </a:solidFill>
              </a:rPr>
              <a:t>:</a:t>
            </a:r>
            <a:r>
              <a:rPr lang="en-US" sz="4800" dirty="0">
                <a:solidFill>
                  <a:schemeClr val="bg1"/>
                </a:solidFill>
              </a:rPr>
              <a:t> </a:t>
            </a:r>
            <a:r>
              <a:rPr lang="vi-VN" sz="4800" dirty="0">
                <a:solidFill>
                  <a:schemeClr val="bg1"/>
                </a:solidFill>
              </a:rPr>
              <a:t>Chúa đã đến với thế nhân cuộc đời, Chúa đã sống với thân phận loài người. Những khốn khó đớn đau cuộc đời này, Chúa gánh vác với con từng phút giây.</a:t>
            </a:r>
            <a:endParaRPr lang="en-US" sz="4600" b="0" dirty="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Tk3</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Đường tương lai khuất xa trùng khơi như lũng sâu Chúa dẫn lối cho con bước trong bình an. Tình yêu sẽ nở hoa, ngàn gian nguy sẽ qua, Chúa vẫn bước bên con sớt chia phận người.</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a:solidFill>
                  <a:srgbClr val="FFFF00"/>
                </a:solidFill>
              </a:rPr>
              <a:t>Đk</a:t>
            </a:r>
            <a:r>
              <a:rPr lang="en-US" sz="4800" u="sng" dirty="0">
                <a:solidFill>
                  <a:srgbClr val="FFFF00"/>
                </a:solidFill>
              </a:rPr>
              <a:t>:</a:t>
            </a:r>
            <a:r>
              <a:rPr lang="en-US" sz="4800" dirty="0">
                <a:solidFill>
                  <a:schemeClr val="bg1"/>
                </a:solidFill>
              </a:rPr>
              <a:t> </a:t>
            </a:r>
            <a:r>
              <a:rPr lang="vi-VN" sz="4800" dirty="0">
                <a:solidFill>
                  <a:schemeClr val="bg1"/>
                </a:solidFill>
              </a:rPr>
              <a:t>Chúa đã đến với thế nhân cuộc đời, Chúa đã sống với thân phận loài người. Những khốn khó đớn đau cuộc đời này, Chúa gánh vác với con từng phút giây.</a:t>
            </a:r>
            <a:endParaRPr lang="en-US" sz="4600" b="0" dirty="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8562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en-US" b="1" dirty="0">
                <a:solidFill>
                  <a:srgbClr val="FFFF00"/>
                </a:solidFill>
              </a:rPr>
              <a:t>THÁNH TÂM CHÚA GIÊSU</a:t>
            </a:r>
            <a:br>
              <a:rPr lang="en-US" sz="5400" dirty="0">
                <a:solidFill>
                  <a:srgbClr val="FFFF00"/>
                </a:solidFill>
              </a:rPr>
            </a:br>
            <a:r>
              <a:rPr lang="en-US" dirty="0" err="1">
                <a:solidFill>
                  <a:schemeClr val="bg1"/>
                </a:solidFill>
              </a:rPr>
              <a:t>Huyền</a:t>
            </a:r>
            <a:r>
              <a:rPr lang="en-US" dirty="0">
                <a:solidFill>
                  <a:schemeClr val="bg1"/>
                </a:solidFill>
              </a:rPr>
              <a:t> 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Pk1:</a:t>
            </a:r>
            <a:r>
              <a:rPr lang="en-US" sz="5400" b="0" dirty="0">
                <a:solidFill>
                  <a:schemeClr val="bg1"/>
                </a:solidFill>
                <a:effectLst/>
              </a:rPr>
              <a:t> </a:t>
            </a:r>
            <a:r>
              <a:rPr lang="vi-VN" dirty="0">
                <a:solidFill>
                  <a:schemeClr val="bg1"/>
                </a:solidFill>
              </a:rPr>
              <a:t>Thánh Tâm Chúa Giêsu, nguồn êm ái dịu dàng, xin hãy ban xuống lòng con </a:t>
            </a:r>
            <a:r>
              <a:rPr lang="en-US" dirty="0" err="1">
                <a:solidFill>
                  <a:schemeClr val="bg1"/>
                </a:solidFill>
              </a:rPr>
              <a:t>tàn</a:t>
            </a:r>
            <a:r>
              <a:rPr lang="vi-VN" dirty="0">
                <a:solidFill>
                  <a:schemeClr val="bg1"/>
                </a:solidFill>
              </a:rPr>
              <a:t> lửa say yêu một Chúa. Thánh Tâm Chúa Giêsu, tràn lan tình thương xót, xin thương giúp người đang sống trong tội biết tìm đến Thánh Tâm Cha.</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Pk2</a:t>
            </a:r>
            <a:r>
              <a:rPr lang="en-US" b="0" u="sng" dirty="0">
                <a:solidFill>
                  <a:srgbClr val="FFFF00"/>
                </a:solidFill>
                <a:effectLst/>
              </a:rPr>
              <a:t>:</a:t>
            </a:r>
            <a:r>
              <a:rPr lang="en-US" b="0" dirty="0">
                <a:solidFill>
                  <a:schemeClr val="bg1"/>
                </a:solidFill>
                <a:effectLst/>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200" b="0" u="sng" dirty="0">
                <a:solidFill>
                  <a:srgbClr val="FFFF00"/>
                </a:solidFill>
                <a:effectLst/>
                <a:latin typeface="+mj-lt"/>
              </a:rPr>
              <a:t>ĐK:</a:t>
            </a:r>
            <a:r>
              <a:rPr lang="vi-VN" sz="5200" b="0" dirty="0">
                <a:solidFill>
                  <a:schemeClr val="bg1"/>
                </a:solidFill>
                <a:effectLst/>
                <a:latin typeface="+mj-lt"/>
              </a:rPr>
              <a:t> </a:t>
            </a:r>
            <a:r>
              <a:rPr lang="vi-VN" sz="5200" dirty="0">
                <a:solidFill>
                  <a:schemeClr val="bg1"/>
                </a:solidFill>
                <a:latin typeface="+mj-lt"/>
              </a:rPr>
              <a:t>Lạy Chúa qua bao thế hệ tình thương Chúa luôn tràn trề.  Ngài là nơi con náu nương sống trong tình Chúa thương muôn đời. </a:t>
            </a:r>
            <a:endParaRPr lang="vi-VN" sz="5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7110496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dirty="0">
                <a:solidFill>
                  <a:srgbClr val="FFFF00"/>
                </a:solidFill>
                <a:latin typeface="+mj-lt"/>
              </a:rPr>
              <a:t>Tk</a:t>
            </a:r>
            <a:r>
              <a:rPr lang="en-US" sz="4400" b="0" u="sng" dirty="0">
                <a:solidFill>
                  <a:srgbClr val="FFFF00"/>
                </a:solidFill>
                <a:effectLst/>
                <a:latin typeface="+mj-lt"/>
              </a:rPr>
              <a:t>2</a:t>
            </a:r>
            <a:r>
              <a:rPr lang="vi-VN" sz="4400" b="0" u="sng" dirty="0">
                <a:solidFill>
                  <a:srgbClr val="FFFF00"/>
                </a:solidFill>
                <a:effectLst/>
                <a:latin typeface="+mj-lt"/>
              </a:rPr>
              <a:t>.</a:t>
            </a:r>
            <a:r>
              <a:rPr lang="vi-VN" sz="4400" b="0" dirty="0">
                <a:solidFill>
                  <a:schemeClr val="bg1"/>
                </a:solidFill>
                <a:effectLst/>
                <a:latin typeface="+mj-lt"/>
              </a:rPr>
              <a:t> </a:t>
            </a:r>
            <a:r>
              <a:rPr lang="vi-VN" sz="4400" dirty="0">
                <a:solidFill>
                  <a:schemeClr val="bg1"/>
                </a:solidFill>
                <a:latin typeface="+mj-lt"/>
              </a:rPr>
              <a:t>Về nhà Cha hôm nay trong tình vui say của đoàn dân thánh. Đời tin yêu dâng cao dâng tuôn trào tình thân mến trao. Nguyện Chúa chính nguồn ơn cứu thoát, mở lối soi đường đời nhân gian, cùng bước đi về đền thánh Chúa, hiệp nhất trong tình yêu mến nhau. </a:t>
            </a:r>
            <a:endParaRPr lang="vi-VN" sz="4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703</TotalTime>
  <Words>2040</Words>
  <Application>Microsoft Office PowerPoint</Application>
  <PresentationFormat>On-screen Show (16:9)</PresentationFormat>
  <Paragraphs>109</Paragraphs>
  <Slides>78</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78</vt:i4>
      </vt:variant>
    </vt:vector>
  </HeadingPairs>
  <TitlesOfParts>
    <vt:vector size="96" baseType="lpstr">
      <vt:lpstr>Arial</vt:lpstr>
      <vt:lpstr>UTM American Sans</vt:lpstr>
      <vt:lpstr>Office Theme</vt:lpstr>
      <vt:lpstr>12_Office Theme</vt:lpstr>
      <vt:lpstr>36_Default Design</vt:lpstr>
      <vt:lpstr>10_Office Theme</vt:lpstr>
      <vt:lpstr>37_Default Design</vt:lpstr>
      <vt:lpstr>1_Office Theme</vt:lpstr>
      <vt:lpstr>3_Office Theme</vt:lpstr>
      <vt:lpstr>4_Office Theme</vt:lpstr>
      <vt:lpstr>Default Design</vt:lpstr>
      <vt:lpstr>8_Office Theme</vt:lpstr>
      <vt:lpstr>11_Office Theme</vt:lpstr>
      <vt:lpstr>2_Office Theme</vt:lpstr>
      <vt:lpstr>6_Office Theme</vt:lpstr>
      <vt:lpstr>7_Office Theme</vt:lpstr>
      <vt:lpstr>9_Office Theme</vt:lpstr>
      <vt:lpstr>14_Office Theme</vt:lpstr>
      <vt:lpstr>PowerPoint Presentation</vt:lpstr>
      <vt:lpstr>TẬP HÁT CỘNG ĐOÀN</vt:lpstr>
      <vt:lpstr>Đk: Con sẽ ca tụng Ngài, lạy Chúa vì Chúa đã cứu thoát con.</vt:lpstr>
      <vt:lpstr>Đấng cứu độ chúng ta là Đức Giê-su Ki-tô đã tiêu diệt thần chết, và dùng Tin Mừng mà làm sáng tỏ phúc trường sinh. </vt:lpstr>
      <vt:lpstr>PowerPoint Presentation</vt:lpstr>
      <vt:lpstr>Ca Nhập Lễ Đi Về Nhà Chúa Lm.Thái Nguyên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29 CHÚA NHẬT XIII THƯỜNG NIÊN NĂM B  LM KIM LONG 03 Câu</vt:lpstr>
      <vt:lpstr>Đk: Con sẽ ca tụng Ngài, lạy Chúa vì Chúa đã cứu thoát con.</vt:lpstr>
      <vt:lpstr>Tk1: Con tán dương Ngài, lạy Chúa, vì Chúa đã cứu con, không để quân thù đắc chí nhạo cười con. Từ cõi âm ty Ngài đã kéo con lên, tưởng đã xuống mồ mà Ngài thương cứu sống.</vt:lpstr>
      <vt:lpstr>Đk: Con sẽ ca tụng Ngài, lạy Chúa vì Chúa đã cứu thoát con.</vt:lpstr>
      <vt:lpstr>Tk2: Ai tín trung hoài cùng Chúa, nào hát kính Thánh Danh, Qua phút nổi giận, giáng phúc cả đời liên. Lệ có tuôn rơi chập tối tới canh khuya, hừng sáng lên rồi là hò reo múa hát.</vt:lpstr>
      <vt:lpstr>Đk: Con sẽ ca tụng Ngài, lạy Chúa vì Chúa đã cứu thoát con.</vt:lpstr>
      <vt:lpstr>Tk3: Xin lắng nghe lời, lạy Chúa và ghé mắt xót thương. Xin Đấng con thờ giúp đỡ phù trợ con, đổi khúc bi ca thành vũ khúc hân hoan. Xin đến muôn đời ngợi ca danh Chúa mãi.</vt:lpstr>
      <vt:lpstr>Đk: Con sẽ ca tụng Ngài, lạy Chúa vì Chúa đã cứu thoát con.</vt:lpstr>
      <vt:lpstr>PowerPoint Presentation</vt:lpstr>
      <vt:lpstr>Đấng cứu độ chúng ta là Đức Giê-su Ki-tô đã tiêu diệt thần chết, và dùng Tin Mừng mà làm sáng tỏ phúc trường sinh.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Tựa làn trầm hương như trầm hương bay lên trước toà. Nồng nàn bài ca xinh đẹp muôn là muôn sắc hoa. Hiệp lời tôn vinh Chúa trời đất, lòng thành hát dâng câu tạ ơn. Tình Cha thiết tha chan hoà trải khắp gần xa. </vt:lpstr>
      <vt:lpstr>***: Này là tấm bánh do từng muôn hạt lúa kết thành. Này là rượu nho do từ bao chùm nho ép nên. Hiệp dâng lên Chúa Chúa trời đất, để thành bánh thiêng nuôi đoàn con. Để thành Máu Con Chúa Trời nguồn ơn cứu độ. </vt:lpstr>
      <vt:lpstr>Đk: Xin chúc tụng Chúa Chúa Cả đất trời, từ giờ đây đến muôn muôn đời. Chúc tụng Thiên Chúa từ nhân, Chúa là quyền năng cực thánh. Là Đấng đáng chúc tụng mọi lúc mọi nơi. </vt:lpstr>
      <vt:lpstr>Tk2: Này cuộc đời con hương nguyện cầu bay lên sớm chiều. Nguyện thành ngọn nến dẫu tàn hao lòng luôn mến yêu. Phục vụ cho Chúa trong niềm vui, nhiệt thành hiến thân không hề ngơi. Dầu là nắng mưa vui buồn một cõi trần gian.  </vt:lpstr>
      <vt:lpstr>***: Này là hoa trái cuộc đời này nhờ ai vun trồng. Này là công khó bao người đêm ngày luôn ước mong. Đời con dâng Chúa trong tình yêu, để thành lễ dâng lễ toàn thiêu. Đời con sẽ nên khúc nhạc tình ca diễm kiều. </vt:lpstr>
      <vt:lpstr>Đk: Xin chúc tụng Chúa Chúa Cả đất trời, từ giờ đây đến muôn muôn đời. Chúc tụng Thiên Chúa từ nhân, Chúa là quyền năng cực thánh. Là Đấng đáng chúc tụng mọi lúc mọi nơi. </vt:lpstr>
      <vt:lpstr>PowerPoint Presentation</vt:lpstr>
      <vt:lpstr>PowerPoint Presentation</vt:lpstr>
      <vt:lpstr>Ca Nguyện Hiệp Lễ Sớt Chia Phận Người  Nguyễn Hùng Cường </vt:lpstr>
      <vt:lpstr>Tk1: Từng ngày đêm lắng lo muộn phiền với đắng cay có những lúc tim con nhói lên niềm đau. Chờ ngày mai nắng lên, nhọc nhằn thôi sẽ quên, Chúa đã đến bên con sớt chia phận người.</vt:lpstr>
      <vt:lpstr>Đk: Chúa đã đến với thế nhân cuộc đời, Chúa đã sống với thân phận loài người. Những khốn khó đớn đau cuộc đời này, Chúa gánh vác với con từng phút giây.</vt:lpstr>
      <vt:lpstr>Tk2: Đường trần gian Chúa ơi ngàn chông gai khắp nơi, lúc yếu đuối cô đơn biết trông cậy ai? Nhìn lên thánh giá kia Ngài giang tay đỡ nâng, những khốn khó chông gai bước không ngại ngần.</vt:lpstr>
      <vt:lpstr>Đk: Chúa đã đến với thế nhân cuộc đời, Chúa đã sống với thân phận loài người. Những khốn khó đớn đau cuộc đời này, Chúa gánh vác với con từng phút giây.</vt:lpstr>
      <vt:lpstr>Tk3: Đường tương lai khuất xa trùng khơi như lũng sâu Chúa dẫn lối cho con bước trong bình an. Tình yêu sẽ nở hoa, ngàn gian nguy sẽ qua, Chúa vẫn bước bên con sớt chia phận người.</vt:lpstr>
      <vt:lpstr>Đk: Chúa đã đến với thế nhân cuộc đời, Chúa đã sống với thân phận loài người. Những khốn khó đớn đau cuộc đời này, Chúa gánh vác với con từng phút giây.</vt:lpstr>
      <vt:lpstr>PowerPoint Presentation</vt:lpstr>
      <vt:lpstr>PowerPoint Presentation</vt:lpstr>
      <vt:lpstr>Ca Kết Lễ THÁNH TÂM CHÚA GIÊSU Huyền Linh</vt:lpstr>
      <vt:lpstr>Pk1: Thánh Tâm Chúa Giêsu, nguồn êm ái dịu dàng, xin hãy ban xuống lòng con tàn lửa say yêu một Chúa. Thánh Tâm Chúa Giêsu, tràn lan tình thương xót, xin thương giúp người đang sống trong tội biết tìm đến Thánh Tâm Cha.</vt:lpstr>
      <vt:lpstr>Pk2: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tnttvietnam@outlook.com</cp:lastModifiedBy>
  <cp:revision>45</cp:revision>
  <dcterms:created xsi:type="dcterms:W3CDTF">2023-05-21T07:25:42Z</dcterms:created>
  <dcterms:modified xsi:type="dcterms:W3CDTF">2024-06-20T08:01:12Z</dcterms:modified>
</cp:coreProperties>
</file>