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84" r:id="rId9"/>
    <p:sldMasterId id="2147483844" r:id="rId10"/>
    <p:sldMasterId id="2147483856" r:id="rId11"/>
    <p:sldMasterId id="2147483916" r:id="rId12"/>
    <p:sldMasterId id="2147483928" r:id="rId13"/>
    <p:sldMasterId id="2147483940" r:id="rId14"/>
  </p:sldMasterIdLst>
  <p:sldIdLst>
    <p:sldId id="507" r:id="rId15"/>
    <p:sldId id="376" r:id="rId16"/>
    <p:sldId id="522" r:id="rId17"/>
    <p:sldId id="523" r:id="rId18"/>
    <p:sldId id="508" r:id="rId19"/>
    <p:sldId id="256" r:id="rId20"/>
    <p:sldId id="443" r:id="rId21"/>
    <p:sldId id="444" r:id="rId22"/>
    <p:sldId id="528" r:id="rId23"/>
    <p:sldId id="509" r:id="rId24"/>
    <p:sldId id="384" r:id="rId25"/>
    <p:sldId id="385" r:id="rId26"/>
    <p:sldId id="386" r:id="rId27"/>
    <p:sldId id="387" r:id="rId28"/>
    <p:sldId id="388" r:id="rId29"/>
    <p:sldId id="389" r:id="rId30"/>
    <p:sldId id="390" r:id="rId31"/>
    <p:sldId id="391" r:id="rId32"/>
    <p:sldId id="510" r:id="rId33"/>
    <p:sldId id="392" r:id="rId34"/>
    <p:sldId id="393" r:id="rId35"/>
    <p:sldId id="394" r:id="rId36"/>
    <p:sldId id="395" r:id="rId37"/>
    <p:sldId id="396" r:id="rId38"/>
    <p:sldId id="397" r:id="rId39"/>
    <p:sldId id="398" r:id="rId40"/>
    <p:sldId id="399" r:id="rId41"/>
    <p:sldId id="511" r:id="rId42"/>
    <p:sldId id="415" r:id="rId43"/>
    <p:sldId id="513" r:id="rId44"/>
    <p:sldId id="514" r:id="rId45"/>
    <p:sldId id="515" r:id="rId46"/>
    <p:sldId id="516" r:id="rId47"/>
    <p:sldId id="517" r:id="rId48"/>
    <p:sldId id="518" r:id="rId49"/>
    <p:sldId id="519" r:id="rId50"/>
    <p:sldId id="520" r:id="rId51"/>
    <p:sldId id="417" r:id="rId52"/>
    <p:sldId id="521" r:id="rId53"/>
    <p:sldId id="475" r:id="rId54"/>
    <p:sldId id="474"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3" r:id="rId69"/>
    <p:sldId id="414" r:id="rId70"/>
    <p:sldId id="271" r:id="rId71"/>
    <p:sldId id="272" r:id="rId72"/>
    <p:sldId id="273" r:id="rId73"/>
    <p:sldId id="529" r:id="rId74"/>
    <p:sldId id="276" r:id="rId75"/>
    <p:sldId id="503" r:id="rId76"/>
    <p:sldId id="277" r:id="rId77"/>
    <p:sldId id="278" r:id="rId78"/>
    <p:sldId id="279" r:id="rId79"/>
    <p:sldId id="290" r:id="rId80"/>
    <p:sldId id="530" r:id="rId81"/>
    <p:sldId id="291" r:id="rId82"/>
    <p:sldId id="531" r:id="rId83"/>
    <p:sldId id="512" r:id="rId84"/>
    <p:sldId id="526" r:id="rId85"/>
    <p:sldId id="293" r:id="rId86"/>
    <p:sldId id="294" r:id="rId87"/>
    <p:sldId id="295" r:id="rId88"/>
    <p:sldId id="532" r:id="rId89"/>
    <p:sldId id="527"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slide" Target="slides/slide76.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554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596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927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187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35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20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4859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52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089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0162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540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554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596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927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187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35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209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4859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527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089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0162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540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5189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59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0510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4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520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5424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7607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624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5476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473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38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04/07/2024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04/07/2024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04/07/2024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8328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8328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5800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04/07/2024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228600" y="3486150"/>
            <a:ext cx="8730275" cy="1077218"/>
          </a:xfrm>
          <a:prstGeom prst="rect">
            <a:avLst/>
          </a:prstGeom>
          <a:noFill/>
        </p:spPr>
        <p:txBody>
          <a:bodyPr wrap="none" rtlCol="0">
            <a:spAutoFit/>
          </a:bodyPr>
          <a:lstStyle/>
          <a:p>
            <a:r>
              <a:rPr lang="vi-VN" sz="3200" dirty="0">
                <a:solidFill>
                  <a:srgbClr val="FFFF00"/>
                </a:solidFill>
              </a:rPr>
              <a:t>Chúng vốn là nòi phản loạn, chúng phải biết rằng</a:t>
            </a:r>
            <a:endParaRPr lang="en-US" sz="3200" dirty="0">
              <a:solidFill>
                <a:srgbClr val="FFFF00"/>
              </a:solidFill>
            </a:endParaRPr>
          </a:p>
          <a:p>
            <a:r>
              <a:rPr lang="vi-VN" sz="3200" dirty="0">
                <a:solidFill>
                  <a:srgbClr val="FFFF00"/>
                </a:solidFill>
              </a:rPr>
              <a:t>có một ngôn sứ đang ở giữa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323797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122</a:t>
            </a:r>
            <a:br>
              <a:rPr lang="en-US" dirty="0">
                <a:solidFill>
                  <a:srgbClr val="FFFF00"/>
                </a:solidFill>
              </a:rPr>
            </a:br>
            <a:r>
              <a:rPr lang="en-US" dirty="0">
                <a:solidFill>
                  <a:srgbClr val="FFFF00"/>
                </a:solidFill>
              </a:rPr>
              <a:t>CHÚA NHẬT XIV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smtClean="0">
                <a:solidFill>
                  <a:schemeClr val="bg1"/>
                </a:solidFill>
              </a:rPr>
              <a:t>Lm. </a:t>
            </a:r>
            <a:r>
              <a:rPr lang="en-US" i="1" dirty="0" smtClean="0">
                <a:solidFill>
                  <a:schemeClr val="bg1"/>
                </a:solidFill>
              </a:rPr>
              <a:t>Kim</a:t>
            </a:r>
            <a:r>
              <a:rPr lang="en-US" i="1" dirty="0" smtClean="0">
                <a:solidFill>
                  <a:schemeClr val="bg1"/>
                </a:solidFill>
              </a:rPr>
              <a:t>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2709507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318732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Tk1:</a:t>
            </a:r>
            <a:r>
              <a:rPr lang="en-US" sz="6000">
                <a:solidFill>
                  <a:schemeClr val="bg1"/>
                </a:solidFill>
              </a:rPr>
              <a:t> </a:t>
            </a:r>
            <a:r>
              <a:rPr lang="vi-VN" sz="6000">
                <a:solidFill>
                  <a:schemeClr val="bg1"/>
                </a:solidFill>
              </a:rPr>
              <a:t>Con ngước mắt hướng nhìn lên Chúa, Đấng đang ngự trên trời, thực là như mắt gia nhân hướng nhìn tay ông chủ của mình.</a:t>
            </a:r>
            <a:endParaRPr lang="en-US" sz="6000">
              <a:solidFill>
                <a:schemeClr val="bg1"/>
              </a:solidFill>
            </a:endParaRPr>
          </a:p>
        </p:txBody>
      </p:sp>
    </p:spTree>
    <p:extLst>
      <p:ext uri="{BB962C8B-B14F-4D97-AF65-F5344CB8AC3E}">
        <p14:creationId xmlns:p14="http://schemas.microsoft.com/office/powerpoint/2010/main" val="1994566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2507735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Như mắt những nữ tỳ chăm chú ngó tay bà chủ mình, Nào nhìn lên Chúa ta luôn tới tận khi nao Ngài xót phận.</a:t>
            </a:r>
            <a:endParaRPr lang="en-US" sz="6000">
              <a:solidFill>
                <a:schemeClr val="bg1"/>
              </a:solidFill>
            </a:endParaRPr>
          </a:p>
        </p:txBody>
      </p:sp>
    </p:spTree>
    <p:extLst>
      <p:ext uri="{BB962C8B-B14F-4D97-AF65-F5344CB8AC3E}">
        <p14:creationId xmlns:p14="http://schemas.microsoft.com/office/powerpoint/2010/main" val="3979947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1113894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Xin Chúa kíp đoái tình thương xót chúng con bị khinh miệt, lời phường tự mãn chê bai, tiếng bọn kiêu căng hùa chế nhạo.</a:t>
            </a:r>
            <a:endParaRPr lang="en-US" sz="6000">
              <a:solidFill>
                <a:schemeClr val="bg1"/>
              </a:solidFill>
            </a:endParaRPr>
          </a:p>
        </p:txBody>
      </p:sp>
    </p:spTree>
    <p:extLst>
      <p:ext uri="{BB962C8B-B14F-4D97-AF65-F5344CB8AC3E}">
        <p14:creationId xmlns:p14="http://schemas.microsoft.com/office/powerpoint/2010/main" val="4129815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Mắt chúng ta hướng nhìn lên Chúa tới khi Ngài thương xót chút phận.</a:t>
            </a:r>
            <a:endParaRPr lang="en-US" sz="6600">
              <a:solidFill>
                <a:schemeClr val="bg1"/>
              </a:solidFill>
            </a:endParaRPr>
          </a:p>
        </p:txBody>
      </p:sp>
    </p:spTree>
    <p:extLst>
      <p:ext uri="{BB962C8B-B14F-4D97-AF65-F5344CB8AC3E}">
        <p14:creationId xmlns:p14="http://schemas.microsoft.com/office/powerpoint/2010/main" val="1386559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627409" cy="1754326"/>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600" dirty="0">
                <a:solidFill>
                  <a:srgbClr val="FFFF00"/>
                </a:solidFill>
              </a:rPr>
              <a:t>Bài trích thư thứ hai của thánh</a:t>
            </a:r>
            <a:endParaRPr lang="en-US" sz="3600" dirty="0">
              <a:solidFill>
                <a:srgbClr val="FFFF00"/>
              </a:solidFill>
            </a:endParaRPr>
          </a:p>
          <a:p>
            <a:r>
              <a:rPr lang="vi-VN" sz="3600" dirty="0">
                <a:solidFill>
                  <a:srgbClr val="FFFF00"/>
                </a:solidFill>
              </a:rPr>
              <a:t>Phao-lô tông đồ gửi tín hữu Cô-rin-tô.</a:t>
            </a:r>
            <a:endParaRPr lang="en-US" sz="3600" dirty="0">
              <a:solidFill>
                <a:srgbClr val="FFFF00"/>
              </a:solidFill>
            </a:endParaRPr>
          </a:p>
        </p:txBody>
      </p:sp>
      <p:sp>
        <p:nvSpPr>
          <p:cNvPr id="7" name="TextBox 6"/>
          <p:cNvSpPr txBox="1"/>
          <p:nvPr/>
        </p:nvSpPr>
        <p:spPr>
          <a:xfrm>
            <a:off x="152400" y="3257550"/>
            <a:ext cx="8805616" cy="1200329"/>
          </a:xfrm>
          <a:prstGeom prst="rect">
            <a:avLst/>
          </a:prstGeom>
          <a:noFill/>
        </p:spPr>
        <p:txBody>
          <a:bodyPr wrap="none" rtlCol="0">
            <a:spAutoFit/>
          </a:bodyPr>
          <a:lstStyle/>
          <a:p>
            <a:r>
              <a:rPr lang="vi-VN" sz="3600" dirty="0">
                <a:solidFill>
                  <a:srgbClr val="FFFF00"/>
                </a:solidFill>
              </a:rPr>
              <a:t>Tôi tự hào vì những yếu đuối của tôi, để sức</a:t>
            </a:r>
            <a:endParaRPr lang="en-US" sz="3600" dirty="0">
              <a:solidFill>
                <a:srgbClr val="FFFF00"/>
              </a:solidFill>
            </a:endParaRPr>
          </a:p>
          <a:p>
            <a:r>
              <a:rPr lang="vi-VN" sz="3600" dirty="0">
                <a:solidFill>
                  <a:srgbClr val="FFFF00"/>
                </a:solidFill>
              </a:rPr>
              <a:t>mạnh của Đức Ki-tô ở mãi trong tôi.</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Thánh Thần Chúa ngự trên tôi, Chúa sai tôi đem Tin Mừng cho người khó nghèo.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14393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Thánh Thần Chúa ngự trên tôi, Chúa sai tôi đem Tin Mừng cho người khó nghèo.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184317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311733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32593"/>
            <a:ext cx="3505200" cy="5078313"/>
          </a:xfrm>
          <a:prstGeom prst="rect">
            <a:avLst/>
          </a:prstGeom>
        </p:spPr>
        <p:txBody>
          <a:bodyPr wrap="square">
            <a:spAutoFit/>
          </a:bodyPr>
          <a:lstStyle/>
          <a:p>
            <a:pPr algn="just"/>
            <a:r>
              <a:rPr lang="en-US" sz="3600" dirty="0" err="1">
                <a:solidFill>
                  <a:srgbClr val="FFFF00"/>
                </a:solidFill>
              </a:rPr>
              <a:t>Anh</a:t>
            </a:r>
            <a:r>
              <a:rPr lang="en-US" sz="3600" dirty="0">
                <a:solidFill>
                  <a:srgbClr val="FFFF00"/>
                </a:solidFill>
              </a:rPr>
              <a:t> </a:t>
            </a:r>
            <a:r>
              <a:rPr lang="en-US" sz="3600" dirty="0" err="1">
                <a:solidFill>
                  <a:srgbClr val="FFFF00"/>
                </a:solidFill>
              </a:rPr>
              <a:t>chị</a:t>
            </a:r>
            <a:r>
              <a:rPr lang="en-US" sz="3600" dirty="0">
                <a:solidFill>
                  <a:srgbClr val="FFFF00"/>
                </a:solidFill>
              </a:rPr>
              <a:t> </a:t>
            </a:r>
            <a:r>
              <a:rPr lang="en-US" sz="3600" dirty="0" err="1">
                <a:solidFill>
                  <a:srgbClr val="FFFF00"/>
                </a:solidFill>
              </a:rPr>
              <a:t>em</a:t>
            </a:r>
            <a:r>
              <a:rPr lang="en-US" sz="3600" dirty="0">
                <a:solidFill>
                  <a:srgbClr val="FFFF00"/>
                </a:solidFill>
              </a:rPr>
              <a:t> </a:t>
            </a:r>
            <a:r>
              <a:rPr lang="en-US" sz="3600" dirty="0" err="1">
                <a:solidFill>
                  <a:srgbClr val="FFFF00"/>
                </a:solidFill>
              </a:rPr>
              <a:t>thân</a:t>
            </a:r>
            <a:r>
              <a:rPr lang="en-US" sz="3600" dirty="0">
                <a:solidFill>
                  <a:srgbClr val="FFFF00"/>
                </a:solidFill>
              </a:rPr>
              <a:t> </a:t>
            </a:r>
            <a:r>
              <a:rPr lang="en-US" sz="3600" dirty="0" err="1">
                <a:solidFill>
                  <a:srgbClr val="FFFF00"/>
                </a:solidFill>
              </a:rPr>
              <a:t>mến</a:t>
            </a:r>
            <a:r>
              <a:rPr lang="en-US" sz="3600" dirty="0">
                <a:solidFill>
                  <a:srgbClr val="FFFF00"/>
                </a:solidFill>
              </a:rPr>
              <a:t>, </a:t>
            </a:r>
            <a:r>
              <a:rPr lang="en-US" sz="3600" dirty="0" err="1">
                <a:solidFill>
                  <a:srgbClr val="FFFF00"/>
                </a:solidFill>
              </a:rPr>
              <a:t>thiên</a:t>
            </a:r>
            <a:r>
              <a:rPr lang="en-US" sz="3600" dirty="0">
                <a:solidFill>
                  <a:srgbClr val="FFFF00"/>
                </a:solidFill>
              </a:rPr>
              <a:t> </a:t>
            </a:r>
            <a:r>
              <a:rPr lang="en-US" sz="3600" dirty="0" err="1">
                <a:solidFill>
                  <a:srgbClr val="FFFF00"/>
                </a:solidFill>
              </a:rPr>
              <a:t>Chúa</a:t>
            </a:r>
            <a:r>
              <a:rPr lang="en-US" sz="3600" dirty="0">
                <a:solidFill>
                  <a:srgbClr val="FFFF00"/>
                </a:solidFill>
              </a:rPr>
              <a:t> </a:t>
            </a:r>
            <a:r>
              <a:rPr lang="en-US" sz="3600" dirty="0" err="1">
                <a:solidFill>
                  <a:srgbClr val="FFFF00"/>
                </a:solidFill>
              </a:rPr>
              <a:t>yêu</a:t>
            </a:r>
            <a:r>
              <a:rPr lang="en-US" sz="3600" dirty="0">
                <a:solidFill>
                  <a:srgbClr val="FFFF00"/>
                </a:solidFill>
              </a:rPr>
              <a:t> </a:t>
            </a:r>
            <a:r>
              <a:rPr lang="en-US" sz="3600" dirty="0" err="1">
                <a:solidFill>
                  <a:srgbClr val="FFFF00"/>
                </a:solidFill>
              </a:rPr>
              <a:t>thương</a:t>
            </a:r>
            <a:r>
              <a:rPr lang="en-US" sz="3600" dirty="0">
                <a:solidFill>
                  <a:srgbClr val="FFFF00"/>
                </a:solidFill>
              </a:rPr>
              <a:t> </a:t>
            </a:r>
            <a:r>
              <a:rPr lang="en-US" sz="3600" dirty="0" err="1">
                <a:solidFill>
                  <a:srgbClr val="FFFF00"/>
                </a:solidFill>
              </a:rPr>
              <a:t>và</a:t>
            </a:r>
            <a:r>
              <a:rPr lang="en-US" sz="3600" dirty="0">
                <a:solidFill>
                  <a:srgbClr val="FFFF00"/>
                </a:solidFill>
              </a:rPr>
              <a:t> </a:t>
            </a:r>
            <a:r>
              <a:rPr lang="en-US" sz="3600" dirty="0" err="1">
                <a:solidFill>
                  <a:srgbClr val="FFFF00"/>
                </a:solidFill>
              </a:rPr>
              <a:t>muốn</a:t>
            </a:r>
            <a:r>
              <a:rPr lang="en-US" sz="3600" dirty="0">
                <a:solidFill>
                  <a:srgbClr val="FFFF00"/>
                </a:solidFill>
              </a:rPr>
              <a:t> </a:t>
            </a:r>
            <a:r>
              <a:rPr lang="en-US" sz="3600" dirty="0" err="1">
                <a:solidFill>
                  <a:srgbClr val="FFFF00"/>
                </a:solidFill>
              </a:rPr>
              <a:t>cứu</a:t>
            </a:r>
            <a:r>
              <a:rPr lang="en-US" sz="3600" dirty="0">
                <a:solidFill>
                  <a:srgbClr val="FFFF00"/>
                </a:solidFill>
              </a:rPr>
              <a:t> </a:t>
            </a:r>
            <a:r>
              <a:rPr lang="en-US" sz="3600" dirty="0" err="1">
                <a:solidFill>
                  <a:srgbClr val="FFFF00"/>
                </a:solidFill>
              </a:rPr>
              <a:t>rỗi</a:t>
            </a:r>
            <a:r>
              <a:rPr lang="en-US" sz="3600" dirty="0">
                <a:solidFill>
                  <a:srgbClr val="FFFF00"/>
                </a:solidFill>
              </a:rPr>
              <a:t> </a:t>
            </a:r>
            <a:r>
              <a:rPr lang="en-US" sz="3600" dirty="0" err="1">
                <a:solidFill>
                  <a:srgbClr val="FFFF00"/>
                </a:solidFill>
              </a:rPr>
              <a:t>toàn</a:t>
            </a:r>
            <a:r>
              <a:rPr lang="en-US" sz="3600" dirty="0">
                <a:solidFill>
                  <a:srgbClr val="FFFF00"/>
                </a:solidFill>
              </a:rPr>
              <a:t> </a:t>
            </a:r>
            <a:r>
              <a:rPr lang="en-US" sz="3600" dirty="0" err="1">
                <a:solidFill>
                  <a:srgbClr val="FFFF00"/>
                </a:solidFill>
              </a:rPr>
              <a:t>thể</a:t>
            </a:r>
            <a:r>
              <a:rPr lang="en-US" sz="3600" dirty="0">
                <a:solidFill>
                  <a:srgbClr val="FFFF00"/>
                </a:solidFill>
              </a:rPr>
              <a:t> </a:t>
            </a:r>
            <a:r>
              <a:rPr lang="en-US" sz="3600" dirty="0" err="1">
                <a:solidFill>
                  <a:srgbClr val="FFFF00"/>
                </a:solidFill>
              </a:rPr>
              <a:t>nhân</a:t>
            </a:r>
            <a:r>
              <a:rPr lang="en-US" sz="3600" dirty="0">
                <a:solidFill>
                  <a:srgbClr val="FFFF00"/>
                </a:solidFill>
              </a:rPr>
              <a:t> </a:t>
            </a:r>
            <a:r>
              <a:rPr lang="en-US" sz="3600" dirty="0" err="1">
                <a:solidFill>
                  <a:srgbClr val="FFFF00"/>
                </a:solidFill>
              </a:rPr>
              <a:t>loại</a:t>
            </a:r>
            <a:r>
              <a:rPr lang="en-US" sz="3600" dirty="0">
                <a:solidFill>
                  <a:srgbClr val="FFFF00"/>
                </a:solidFill>
              </a:rPr>
              <a:t>. </a:t>
            </a:r>
            <a:r>
              <a:rPr lang="en-US" sz="3600" dirty="0" err="1">
                <a:solidFill>
                  <a:srgbClr val="FFFF00"/>
                </a:solidFill>
              </a:rPr>
              <a:t>Vì</a:t>
            </a:r>
            <a:r>
              <a:rPr lang="en-US" sz="3600" dirty="0">
                <a:solidFill>
                  <a:srgbClr val="FFFF00"/>
                </a:solidFill>
              </a:rPr>
              <a:t> </a:t>
            </a:r>
            <a:r>
              <a:rPr lang="en-US" sz="3600" dirty="0" err="1">
                <a:solidFill>
                  <a:srgbClr val="FFFF00"/>
                </a:solidFill>
              </a:rPr>
              <a:t>thế</a:t>
            </a:r>
            <a:r>
              <a:rPr lang="en-US" sz="3600" dirty="0">
                <a:solidFill>
                  <a:srgbClr val="FFFF00"/>
                </a:solidFill>
              </a:rPr>
              <a:t> </a:t>
            </a:r>
            <a:r>
              <a:rPr lang="en-US" sz="3600" dirty="0" err="1">
                <a:solidFill>
                  <a:srgbClr val="FFFF00"/>
                </a:solidFill>
              </a:rPr>
              <a:t>chúng</a:t>
            </a:r>
            <a:r>
              <a:rPr lang="en-US" sz="3600" dirty="0">
                <a:solidFill>
                  <a:srgbClr val="FFFF00"/>
                </a:solidFill>
              </a:rPr>
              <a:t> ta </a:t>
            </a:r>
            <a:r>
              <a:rPr lang="en-US" sz="3600" dirty="0" err="1">
                <a:solidFill>
                  <a:srgbClr val="FFFF00"/>
                </a:solidFill>
              </a:rPr>
              <a:t>hãy</a:t>
            </a:r>
            <a:r>
              <a:rPr lang="en-US" sz="3600" dirty="0">
                <a:solidFill>
                  <a:srgbClr val="FFFF00"/>
                </a:solidFill>
              </a:rPr>
              <a:t> </a:t>
            </a:r>
            <a:r>
              <a:rPr lang="en-US" sz="3600" dirty="0" err="1">
                <a:solidFill>
                  <a:srgbClr val="FFFF00"/>
                </a:solidFill>
              </a:rPr>
              <a:t>thành</a:t>
            </a:r>
            <a:r>
              <a:rPr lang="en-US" sz="3600" dirty="0">
                <a:solidFill>
                  <a:srgbClr val="FFFF00"/>
                </a:solidFill>
              </a:rPr>
              <a:t> </a:t>
            </a:r>
            <a:r>
              <a:rPr lang="en-US" sz="3600" dirty="0" err="1">
                <a:solidFill>
                  <a:srgbClr val="FFFF00"/>
                </a:solidFill>
              </a:rPr>
              <a:t>khẩn</a:t>
            </a:r>
            <a:r>
              <a:rPr lang="en-US" sz="3600" dirty="0">
                <a:solidFill>
                  <a:srgbClr val="FFFF00"/>
                </a:solidFill>
              </a:rPr>
              <a:t> </a:t>
            </a:r>
            <a:r>
              <a:rPr lang="en-US" sz="3600" dirty="0" err="1">
                <a:solidFill>
                  <a:srgbClr val="FFFF00"/>
                </a:solidFill>
              </a:rPr>
              <a:t>kêu</a:t>
            </a:r>
            <a:r>
              <a:rPr lang="en-US" sz="3600" dirty="0">
                <a:solidFill>
                  <a:srgbClr val="FFFF00"/>
                </a:solidFill>
              </a:rPr>
              <a:t> </a:t>
            </a:r>
            <a:r>
              <a:rPr lang="en-US" sz="3600" dirty="0" err="1">
                <a:solidFill>
                  <a:srgbClr val="FFFF00"/>
                </a:solidFill>
              </a:rPr>
              <a:t>xin</a:t>
            </a:r>
            <a:r>
              <a:rPr lang="en-US" sz="3600" dirty="0">
                <a:solidFill>
                  <a:srgbClr val="FFFF00"/>
                </a:solidFill>
              </a:rPr>
              <a:t> </a:t>
            </a:r>
            <a:r>
              <a:rPr lang="en-US" sz="3600" dirty="0" err="1">
                <a:solidFill>
                  <a:srgbClr val="FFFF00"/>
                </a:solidFill>
              </a:rPr>
              <a:t>Người</a:t>
            </a:r>
            <a:r>
              <a:rPr lang="en-US" sz="3600" dirty="0">
                <a:solidFill>
                  <a:srgbClr val="FFFF00"/>
                </a:solidFill>
              </a:rPr>
              <a:t>.</a:t>
            </a:r>
          </a:p>
        </p:txBody>
      </p:sp>
    </p:spTree>
    <p:extLst>
      <p:ext uri="{BB962C8B-B14F-4D97-AF65-F5344CB8AC3E}">
        <p14:creationId xmlns:p14="http://schemas.microsoft.com/office/powerpoint/2010/main" val="390501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446550"/>
          </a:xfrm>
          <a:prstGeom prst="rect">
            <a:avLst/>
          </a:prstGeom>
        </p:spPr>
        <p:txBody>
          <a:bodyPr>
            <a:spAutoFit/>
          </a:bodyPr>
          <a:lstStyle/>
          <a:p>
            <a:pPr algn="ctr"/>
            <a:r>
              <a:rPr lang="en-US" sz="4400" b="1" dirty="0">
                <a:solidFill>
                  <a:srgbClr val="FFFF00"/>
                </a:solidFill>
              </a:rPr>
              <a:t>DÂNG LÊN NGÀI</a:t>
            </a:r>
            <a:r>
              <a:rPr lang="en-US" sz="8000" dirty="0">
                <a:solidFill>
                  <a:srgbClr val="FFFF00"/>
                </a:solidFill>
              </a:rPr>
              <a:t/>
            </a:r>
            <a:br>
              <a:rPr lang="en-US" sz="8000" dirty="0">
                <a:solidFill>
                  <a:srgbClr val="FFFF00"/>
                </a:solidFill>
              </a:rPr>
            </a:br>
            <a:r>
              <a:rPr lang="en-US" sz="4400" dirty="0" err="1">
                <a:solidFill>
                  <a:srgbClr val="FFFF00"/>
                </a:solidFill>
              </a:rPr>
              <a:t>Giang</a:t>
            </a:r>
            <a:r>
              <a:rPr lang="en-US" sz="4400" dirty="0">
                <a:solidFill>
                  <a:srgbClr val="FFFF00"/>
                </a:solidFill>
              </a:rPr>
              <a:t> </a:t>
            </a:r>
            <a:r>
              <a:rPr lang="en-US" sz="4400" dirty="0" err="1">
                <a:solidFill>
                  <a:srgbClr val="FFFF00"/>
                </a:solidFill>
              </a:rPr>
              <a:t>Ân</a:t>
            </a:r>
            <a:endParaRPr lang="en-US" sz="8000" i="1" dirty="0">
              <a:solidFill>
                <a:srgbClr val="FFFF00"/>
              </a:solidFill>
            </a:endParaRPr>
          </a:p>
        </p:txBody>
      </p:sp>
    </p:spTree>
    <p:extLst>
      <p:ext uri="{BB962C8B-B14F-4D97-AF65-F5344CB8AC3E}">
        <p14:creationId xmlns:p14="http://schemas.microsoft.com/office/powerpoint/2010/main" val="390501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Tk1:</a:t>
            </a:r>
            <a:r>
              <a:rPr lang="en-US" sz="4900" b="0" dirty="0">
                <a:solidFill>
                  <a:schemeClr val="bg1"/>
                </a:solidFill>
                <a:effectLst/>
              </a:rPr>
              <a:t> </a:t>
            </a:r>
            <a:r>
              <a:rPr lang="vi-VN" sz="4900" dirty="0">
                <a:solidFill>
                  <a:schemeClr val="bg1"/>
                </a:solidFill>
              </a:rPr>
              <a:t>Dâng lên Ngài giọt mồ hôi đổ xuống nương đồng, dâng lên Ngài đôi tay này bao ngày vun xới. Hạt lúa đơm bông kết trái thơm lành, xin kính dâng lên Ngài đây bánh rượu nho ngát hương.</a:t>
            </a:r>
            <a:endParaRPr lang="en-US" sz="49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Một niềm tri ân con dâng lên Chúa, con dâng lên Chúa, Chúa ơi, Chúa ơi! Xin đón nhận của lễ con dâng.</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Tk2:</a:t>
            </a:r>
            <a:r>
              <a:rPr lang="en-US" sz="4900" b="0" dirty="0">
                <a:solidFill>
                  <a:schemeClr val="bg1"/>
                </a:solidFill>
                <a:effectLst/>
              </a:rPr>
              <a:t> </a:t>
            </a:r>
            <a:r>
              <a:rPr lang="vi-VN" sz="4900" dirty="0">
                <a:solidFill>
                  <a:schemeClr val="bg1"/>
                </a:solidFill>
              </a:rPr>
              <a:t>Dâng lên Ngài ngàn lời ca nhạc khúc an hòa, muôn ơn lành Cha ban tặng cho toàn thế giới. Cuộc sống an vui ghi dấu ơn Trời, luôn thắm tươi môi cười chan chứa tình thương khắp nơi.</a:t>
            </a:r>
            <a:endParaRPr lang="en-US" sz="49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sz="8000" b="1" dirty="0">
                <a:solidFill>
                  <a:srgbClr val="FFFF00"/>
                </a:solidFill>
              </a:rPr>
              <a:t>CÙNG NHỊP BƯỚC</a:t>
            </a:r>
            <a:r>
              <a:rPr lang="vi-VN" sz="8000" dirty="0">
                <a:solidFill>
                  <a:srgbClr val="FFFF00"/>
                </a:solidFill>
              </a:rPr>
              <a:t/>
            </a:r>
            <a:br>
              <a:rPr lang="vi-VN" sz="8000" dirty="0">
                <a:solidFill>
                  <a:srgbClr val="FFFF00"/>
                </a:solidFill>
              </a:rPr>
            </a:br>
            <a:r>
              <a:rPr lang="vi-VN" sz="6000" dirty="0">
                <a:solidFill>
                  <a:srgbClr val="FFFF00"/>
                </a:solidFill>
              </a:rPr>
              <a:t>Giang Ân</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Một niềm tri ân con dâng lên Chúa, con dâng lên Chúa, Chúa ơi, Chúa ơi! Xin đón nhận của lễ con dâng.</a:t>
            </a:r>
            <a:endParaRPr lang="en-US" sz="6000" b="0" dirty="0">
              <a:solidFill>
                <a:schemeClr val="bg1"/>
              </a:solidFill>
              <a:effectLst/>
            </a:endParaRPr>
          </a:p>
        </p:txBody>
      </p:sp>
    </p:spTree>
    <p:extLst>
      <p:ext uri="{BB962C8B-B14F-4D97-AF65-F5344CB8AC3E}">
        <p14:creationId xmlns:p14="http://schemas.microsoft.com/office/powerpoint/2010/main" val="506346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000" b="1" dirty="0">
                <a:solidFill>
                  <a:srgbClr val="FFFF00"/>
                </a:solidFill>
              </a:rPr>
              <a:t>Cho Con </a:t>
            </a:r>
            <a:r>
              <a:rPr lang="en-US" sz="6000" b="1" dirty="0" err="1">
                <a:solidFill>
                  <a:srgbClr val="FFFF00"/>
                </a:solidFill>
              </a:rPr>
              <a:t>Thêm</a:t>
            </a:r>
            <a:r>
              <a:rPr lang="en-US" sz="6000" b="1" dirty="0">
                <a:solidFill>
                  <a:srgbClr val="FFFF00"/>
                </a:solidFill>
              </a:rPr>
              <a:t> </a:t>
            </a:r>
            <a:r>
              <a:rPr lang="en-US" sz="6000" b="1" dirty="0" err="1">
                <a:solidFill>
                  <a:srgbClr val="FFFF00"/>
                </a:solidFill>
              </a:rPr>
              <a:t>Lòng</a:t>
            </a:r>
            <a:r>
              <a:rPr lang="en-US" sz="6000" b="1" dirty="0">
                <a:solidFill>
                  <a:srgbClr val="FFFF00"/>
                </a:solidFill>
              </a:rPr>
              <a:t> Tin</a:t>
            </a:r>
            <a:br>
              <a:rPr lang="en-US" sz="6000" b="1" dirty="0">
                <a:solidFill>
                  <a:srgbClr val="FFFF00"/>
                </a:solidFill>
              </a:rPr>
            </a:br>
            <a:r>
              <a:rPr lang="en-US" sz="6000" b="1" dirty="0">
                <a:solidFill>
                  <a:srgbClr val="FFFF00"/>
                </a:solidFill>
              </a:rPr>
              <a:t> </a:t>
            </a:r>
            <a:r>
              <a:rPr lang="en-US" sz="4800" b="1" i="1" dirty="0" err="1">
                <a:solidFill>
                  <a:schemeClr val="bg1"/>
                </a:solidFill>
              </a:rPr>
              <a:t>Đinh</a:t>
            </a:r>
            <a:r>
              <a:rPr lang="en-US" sz="4800" b="1" i="1" dirty="0">
                <a:solidFill>
                  <a:schemeClr val="bg1"/>
                </a:solidFill>
              </a:rPr>
              <a:t> </a:t>
            </a:r>
            <a:r>
              <a:rPr lang="en-US" sz="4800" b="1" i="1" dirty="0" err="1">
                <a:solidFill>
                  <a:schemeClr val="bg1"/>
                </a:solidFill>
              </a:rPr>
              <a:t>Công</a:t>
            </a:r>
            <a:r>
              <a:rPr lang="en-US" sz="4800" b="1" i="1" dirty="0">
                <a:solidFill>
                  <a:schemeClr val="bg1"/>
                </a:solidFill>
              </a:rPr>
              <a:t> </a:t>
            </a:r>
            <a:r>
              <a:rPr lang="en-US" sz="4800" b="1" i="1" dirty="0" err="1">
                <a:solidFill>
                  <a:schemeClr val="bg1"/>
                </a:solidFill>
              </a:rPr>
              <a:t>Huỳnh</a:t>
            </a:r>
            <a:r>
              <a:rPr lang="en-US" sz="3600" i="1" dirty="0">
                <a:solidFill>
                  <a:schemeClr val="bg1"/>
                </a:solidFill>
              </a:rPr>
              <a:t/>
            </a:r>
            <a:br>
              <a:rPr lang="en-US" sz="3600" i="1" dirty="0">
                <a:solidFill>
                  <a:schemeClr val="bg1"/>
                </a:solidFill>
              </a:rPr>
            </a:b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Tk1</a:t>
            </a:r>
            <a:r>
              <a:rPr lang="en-US" b="0" u="sng" dirty="0">
                <a:solidFill>
                  <a:srgbClr val="FFFF00"/>
                </a:solidFill>
                <a:effectLst/>
              </a:rPr>
              <a:t>:</a:t>
            </a:r>
            <a:r>
              <a:rPr lang="en-US" b="0" dirty="0">
                <a:solidFill>
                  <a:schemeClr val="bg1"/>
                </a:solidFill>
                <a:effectLst/>
              </a:rPr>
              <a:t> </a:t>
            </a:r>
            <a:r>
              <a:rPr lang="vi-VN" dirty="0">
                <a:solidFill>
                  <a:schemeClr val="bg1"/>
                </a:solidFill>
              </a:rPr>
              <a:t> Thân con như là áng mây phiêu du trôi dạt muôn nơi. Thân con như là cánh bèo mỏng manh giữa dòng sông trôi. Sáng sớm như hoa hồng tươi, chiều đến sắc hương phai tàn. Kiếp sống trôi qua thật nhanh đời con cũng quay về nguồn.</a:t>
            </a:r>
            <a:endParaRPr lang="en-US"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 Cho con thêm lòng tin để yêu mến Chúa</a:t>
            </a:r>
            <a:r>
              <a:rPr lang="en-US" sz="4800" dirty="0">
                <a:solidFill>
                  <a:schemeClr val="bg1"/>
                </a:solidFill>
              </a:rPr>
              <a:t> </a:t>
            </a:r>
            <a:r>
              <a:rPr lang="vi-VN" sz="4800" dirty="0">
                <a:solidFill>
                  <a:schemeClr val="bg1"/>
                </a:solidFill>
              </a:rPr>
              <a:t>nhiều hơn. Xin cho con can trường dù đường trần bao lỗi lầm. Xin gia tăng niềm tin vì con yếu đuối Ngài ơi! Xin cho con trung thành tìm chân lý Ngài suốt đời.</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Tk2:</a:t>
            </a:r>
            <a:r>
              <a:rPr lang="en-US" sz="4700" b="0" dirty="0">
                <a:solidFill>
                  <a:schemeClr val="bg1"/>
                </a:solidFill>
                <a:effectLst/>
              </a:rPr>
              <a:t> </a:t>
            </a:r>
            <a:r>
              <a:rPr lang="vi-VN" dirty="0">
                <a:solidFill>
                  <a:schemeClr val="bg1"/>
                </a:solidFill>
              </a:rPr>
              <a:t>Lênh đênh theo dòng nước trôi thân con biết dạt nơi đâu? Phong sương dãi dầu tháng ngày làm con héo mòn tâm can. Biết Chúa luôn thương đời con mà con vẫn chưa yêu Ngài. Chúa vẫn mong con ngày đêm về bên thánh tâm dịu hiền.</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 Cho con thêm lòng tin để yêu mến Chúa</a:t>
            </a:r>
            <a:r>
              <a:rPr lang="en-US" sz="4800" dirty="0">
                <a:solidFill>
                  <a:schemeClr val="bg1"/>
                </a:solidFill>
              </a:rPr>
              <a:t> </a:t>
            </a:r>
            <a:r>
              <a:rPr lang="vi-VN" sz="4800" dirty="0">
                <a:solidFill>
                  <a:schemeClr val="bg1"/>
                </a:solidFill>
              </a:rPr>
              <a:t>nhiều hơn. Xin cho con can trường dù đường trần bao lỗi lầm. Xin gia tăng niềm tin vì con yếu đuối Ngài ơi! Xin cho con trung thành tìm chân lý Ngài suốt đời.</a:t>
            </a:r>
            <a:endParaRPr lang="en-US" sz="4800" b="0" dirty="0">
              <a:solidFill>
                <a:schemeClr val="bg1"/>
              </a:solidFill>
              <a:effectLst/>
            </a:endParaRPr>
          </a:p>
        </p:txBody>
      </p:sp>
    </p:spTree>
    <p:extLst>
      <p:ext uri="{BB962C8B-B14F-4D97-AF65-F5344CB8AC3E}">
        <p14:creationId xmlns:p14="http://schemas.microsoft.com/office/powerpoint/2010/main" val="549277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Tk3</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Bao năm giữa đời nổi trôi đam mê xói mòn con tim. Tâm tư nỗi sầu trĩu nặng vì mãi vất vả bon chen. Sóng gió phong ba đại dương thuyền con bấp bênh giữ dòng. Đã khiến phôi pha niềm tin chờ mong thánh ân khơi nguồn.</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 Cho con thêm lòng tin để yêu mến Chúa</a:t>
            </a:r>
            <a:r>
              <a:rPr lang="en-US" sz="4800" dirty="0">
                <a:solidFill>
                  <a:schemeClr val="bg1"/>
                </a:solidFill>
              </a:rPr>
              <a:t> </a:t>
            </a:r>
            <a:r>
              <a:rPr lang="vi-VN" sz="4800" dirty="0">
                <a:solidFill>
                  <a:schemeClr val="bg1"/>
                </a:solidFill>
              </a:rPr>
              <a:t>nhiều hơn. Xin cho con can trường dù đường trần bao lỗi lầm. Xin gia tăng niềm tin vì con yếu đuối Ngài ơi! Xin cho con trung thành tìm chân lý Ngài suốt đời.</a:t>
            </a:r>
            <a:endParaRPr lang="en-US" sz="4800" b="0" dirty="0">
              <a:solidFill>
                <a:schemeClr val="bg1"/>
              </a:solidFill>
              <a:effectLst/>
            </a:endParaRPr>
          </a:p>
        </p:txBody>
      </p:sp>
    </p:spTree>
    <p:extLst>
      <p:ext uri="{BB962C8B-B14F-4D97-AF65-F5344CB8AC3E}">
        <p14:creationId xmlns:p14="http://schemas.microsoft.com/office/powerpoint/2010/main" val="52091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u="sng" dirty="0">
                <a:solidFill>
                  <a:srgbClr val="FFFF00"/>
                </a:solidFill>
                <a:effectLst/>
                <a:latin typeface="+mj-lt"/>
              </a:rPr>
              <a:t>ĐK:</a:t>
            </a:r>
            <a:r>
              <a:rPr lang="vi-VN" sz="5000" dirty="0">
                <a:solidFill>
                  <a:schemeClr val="bg1"/>
                </a:solidFill>
                <a:effectLst/>
                <a:latin typeface="+mj-lt"/>
              </a:rPr>
              <a:t> </a:t>
            </a:r>
            <a:r>
              <a:rPr lang="vi-VN" sz="5000" dirty="0">
                <a:solidFill>
                  <a:schemeClr val="bg1"/>
                </a:solidFill>
                <a:latin typeface="+mj-lt"/>
              </a:rPr>
              <a:t>Cùng nhịp bước ta đi về Cung Thánh Ngài. Lòng hân hoan sướng vui, miệng ca vang tán dương ân tình Thiên Chúa. Này người hỡi! Mau lên ta về Nhà Chúa an vui, cất bước đi trong tiếng reo mừng.</a:t>
            </a:r>
            <a:endParaRPr lang="vi-VN" sz="500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601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4299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000" b="1" dirty="0">
                <a:solidFill>
                  <a:srgbClr val="FFFF00"/>
                </a:solidFill>
              </a:rPr>
              <a:t>CÓ CHÚA SONG HÀNH</a:t>
            </a:r>
            <a:r>
              <a:rPr lang="en-US" sz="7200" dirty="0">
                <a:solidFill>
                  <a:srgbClr val="FFFF00"/>
                </a:solidFill>
              </a:rPr>
              <a:t/>
            </a:r>
            <a:br>
              <a:rPr lang="en-US" sz="7200" dirty="0">
                <a:solidFill>
                  <a:srgbClr val="FFFF00"/>
                </a:solidFill>
              </a:rPr>
            </a:br>
            <a:r>
              <a:rPr lang="en-US" sz="6000" i="1" dirty="0" err="1">
                <a:solidFill>
                  <a:schemeClr val="bg1"/>
                </a:solidFill>
              </a:rPr>
              <a:t>Hải</a:t>
            </a:r>
            <a:r>
              <a:rPr lang="en-US" sz="6000" i="1" dirty="0">
                <a:solidFill>
                  <a:schemeClr val="bg1"/>
                </a:solidFill>
              </a:rPr>
              <a:t> </a:t>
            </a:r>
            <a:r>
              <a:rPr lang="en-US" sz="6000" i="1" dirty="0" err="1">
                <a:solidFill>
                  <a:schemeClr val="bg1"/>
                </a:solidFill>
              </a:rPr>
              <a:t>Ánh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a:solidFill>
                  <a:srgbClr val="FFFF00"/>
                </a:solidFill>
              </a:rPr>
              <a:t>Đ</a:t>
            </a:r>
            <a:r>
              <a:rPr lang="en-US" sz="4800" b="0" u="sng" dirty="0" err="1">
                <a:solidFill>
                  <a:srgbClr val="FFFF00"/>
                </a:solidFill>
                <a:effectLst/>
              </a:rPr>
              <a:t>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r>
              <a:rPr lang="en-US" sz="4800" dirty="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Ra đi nên chứng nhân Nước Trời. Loan Tin Mừng cho người mọi nơi, cho mọi dân nhận biết tình yêu Chúa</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a:solidFill>
                  <a:srgbClr val="FFFF00"/>
                </a:solidFill>
              </a:rPr>
              <a:t>Đ</a:t>
            </a:r>
            <a:r>
              <a:rPr lang="en-US" sz="4800" b="0" u="sng" dirty="0" err="1">
                <a:solidFill>
                  <a:srgbClr val="FFFF00"/>
                </a:solidFill>
                <a:effectLst/>
              </a:rPr>
              <a:t>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r>
              <a:rPr lang="en-US" sz="4800" dirty="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14499892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42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FF00"/>
                </a:solidFill>
                <a:effectLst/>
                <a:latin typeface="+mj-lt"/>
              </a:rPr>
              <a:t>Tk</a:t>
            </a:r>
            <a:r>
              <a:rPr lang="vi-VN" sz="5200" b="0" u="sng" dirty="0">
                <a:solidFill>
                  <a:srgbClr val="FFFF00"/>
                </a:solidFill>
                <a:effectLst/>
                <a:latin typeface="+mj-lt"/>
              </a:rPr>
              <a:t>1.</a:t>
            </a:r>
            <a:r>
              <a:rPr lang="vi-VN" sz="5200" b="0" dirty="0">
                <a:solidFill>
                  <a:schemeClr val="bg1"/>
                </a:solidFill>
                <a:effectLst/>
                <a:latin typeface="+mj-lt"/>
              </a:rPr>
              <a:t> </a:t>
            </a:r>
            <a:r>
              <a:rPr lang="vi-VN" sz="5200" dirty="0">
                <a:solidFill>
                  <a:schemeClr val="bg1"/>
                </a:solidFill>
                <a:latin typeface="+mj-lt"/>
              </a:rPr>
              <a:t>Khắp muôn phương về đây dâng niềm cảm mến, biết bao nhiêu hồng ân trong đời nhân thế, Năm tháng trôi qua Thiên Chúa thương ta ân phúc bao la: lời ngợi ca dâng Chúa Thiên Tòa.</a:t>
            </a:r>
            <a:endParaRPr lang="vi-VN" sz="5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u="sng" dirty="0">
                <a:solidFill>
                  <a:srgbClr val="FFFF00"/>
                </a:solidFill>
                <a:effectLst/>
                <a:latin typeface="+mj-lt"/>
              </a:rPr>
              <a:t>ĐK:</a:t>
            </a:r>
            <a:r>
              <a:rPr lang="vi-VN" sz="5000" dirty="0">
                <a:solidFill>
                  <a:schemeClr val="bg1"/>
                </a:solidFill>
                <a:effectLst/>
                <a:latin typeface="+mj-lt"/>
              </a:rPr>
              <a:t> </a:t>
            </a:r>
            <a:r>
              <a:rPr lang="vi-VN" sz="5000" dirty="0">
                <a:solidFill>
                  <a:schemeClr val="bg1"/>
                </a:solidFill>
                <a:latin typeface="+mj-lt"/>
              </a:rPr>
              <a:t>Cùng nhịp bước ta đi về Cung Thánh Ngài. Lòng hân hoan sướng vui, miệng ca vang tán dương ân tình Thiên Chúa. Này người hỡi! Mau lên ta về Nhà Chúa an vui, cất bước đi trong tiếng reo mừng.</a:t>
            </a:r>
            <a:endParaRPr lang="vi-VN" sz="5000" dirty="0">
              <a:solidFill>
                <a:schemeClr val="bg1"/>
              </a:solidFill>
              <a:effectLst/>
              <a:latin typeface="+mj-lt"/>
            </a:endParaRPr>
          </a:p>
        </p:txBody>
      </p:sp>
    </p:spTree>
    <p:extLst>
      <p:ext uri="{BB962C8B-B14F-4D97-AF65-F5344CB8AC3E}">
        <p14:creationId xmlns:p14="http://schemas.microsoft.com/office/powerpoint/2010/main" val="375277349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713</TotalTime>
  <Words>1771</Words>
  <Application>Microsoft Office PowerPoint</Application>
  <PresentationFormat>On-screen Show (16:9)</PresentationFormat>
  <Paragraphs>104</Paragraphs>
  <Slides>76</Slides>
  <Notes>0</Notes>
  <HiddenSlides>0</HiddenSlides>
  <MMClips>0</MMClips>
  <ScaleCrop>false</ScaleCrop>
  <HeadingPairs>
    <vt:vector size="4" baseType="variant">
      <vt:variant>
        <vt:lpstr>Theme</vt:lpstr>
      </vt:variant>
      <vt:variant>
        <vt:i4>14</vt:i4>
      </vt:variant>
      <vt:variant>
        <vt:lpstr>Slide Titles</vt:lpstr>
      </vt:variant>
      <vt:variant>
        <vt:i4>76</vt:i4>
      </vt:variant>
    </vt:vector>
  </HeadingPairs>
  <TitlesOfParts>
    <vt:vector size="90" baseType="lpstr">
      <vt:lpstr>Office Theme</vt:lpstr>
      <vt:lpstr>12_Office Theme</vt:lpstr>
      <vt:lpstr>36_Default Design</vt:lpstr>
      <vt:lpstr>10_Office Theme</vt:lpstr>
      <vt:lpstr>37_Default Design</vt:lpstr>
      <vt:lpstr>1_Office Theme</vt:lpstr>
      <vt:lpstr>3_Office Theme</vt:lpstr>
      <vt:lpstr>4_Office Theme</vt:lpstr>
      <vt:lpstr>Default Design</vt:lpstr>
      <vt:lpstr>8_Office Theme</vt:lpstr>
      <vt:lpstr>11_Office Theme</vt:lpstr>
      <vt:lpstr>7_Office Theme</vt:lpstr>
      <vt:lpstr>9_Office Theme</vt:lpstr>
      <vt:lpstr>2_Office Theme</vt:lpstr>
      <vt:lpstr>PowerPoint Presentation</vt:lpstr>
      <vt:lpstr>TẬP HÁT CỘNG ĐOÀN</vt:lpstr>
      <vt:lpstr>Đk: Mắt chúng ta hướng nhìn lên Chúa tới khi Ngài thương xót chút phận.</vt:lpstr>
      <vt:lpstr>Thánh Thần Chúa ngự trên tôi, Chúa sai tôi đem Tin Mừng cho người khó nghèo. </vt:lpstr>
      <vt:lpstr>PowerPoint Presentation</vt:lpstr>
      <vt:lpstr>Ca Nhập Lễ CÙNG NHỊP BƯỚC Giang Ân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122 CHÚA NHẬT XIV THƯỜNG NIÊN NĂM B  Lm. Kim Long 03 Câu</vt:lpstr>
      <vt:lpstr>Đk: Mắt chúng ta hướng nhìn lên Chúa tới khi Ngài thương xót chút phận.</vt:lpstr>
      <vt:lpstr>Tk1: Con ngước mắt hướng nhìn lên Chúa, Đấng đang ngự trên trời, thực là như mắt gia nhân hướng nhìn tay ông chủ của mình.</vt:lpstr>
      <vt:lpstr>Đk: Mắt chúng ta hướng nhìn lên Chúa tới khi Ngài thương xót chút phận.</vt:lpstr>
      <vt:lpstr>Tk2: Như mắt những nữ tỳ chăm chú ngó tay bà chủ mình, Nào nhìn lên Chúa ta luôn tới tận khi nao Ngài xót phận.</vt:lpstr>
      <vt:lpstr>Đk: Mắt chúng ta hướng nhìn lên Chúa tới khi Ngài thương xót chút phận.</vt:lpstr>
      <vt:lpstr>Tk3: Xin Chúa kíp đoái tình thương xót chúng con bị khinh miệt, lời phường tự mãn chê bai, tiếng bọn kiêu căng hùa chế nhạo.</vt:lpstr>
      <vt:lpstr>Đk: Mắt chúng ta hướng nhìn lên Chúa tới khi Ngài thương xót chút phận.</vt:lpstr>
      <vt:lpstr>PowerPoint Presentation</vt:lpstr>
      <vt:lpstr>Thánh Thần Chúa ngự trên tôi, Chúa sai tôi đem Tin Mừng cho người khó nghèo.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lên Ngài giọt mồ hôi đổ xuống nương đồng, dâng lên Ngài đôi tay này bao ngày vun xới. Hạt lúa đơm bông kết trái thơm lành, xin kính dâng lên Ngài đây bánh rượu nho ngát hương.</vt:lpstr>
      <vt:lpstr>Đk: Một niềm tri ân con dâng lên Chúa, con dâng lên Chúa, Chúa ơi, Chúa ơi! Xin đón nhận của lễ con dâng.</vt:lpstr>
      <vt:lpstr>Tk2: Dâng lên Ngài ngàn lời ca nhạc khúc an hòa, muôn ơn lành Cha ban tặng cho toàn thế giới. Cuộc sống an vui ghi dấu ơn Trời, luôn thắm tươi môi cười chan chứa tình thương khắp nơi.</vt:lpstr>
      <vt:lpstr>Đk: Một niềm tri ân con dâng lên Chúa, con dâng lên Chúa, Chúa ơi, Chúa ơi! Xin đón nhận của lễ con dâng.</vt:lpstr>
      <vt:lpstr>PowerPoint Presentation</vt:lpstr>
      <vt:lpstr>PowerPoint Presentation</vt:lpstr>
      <vt:lpstr>Ca Nguyện Hiệp Lễ Cho Con Thêm Lòng Tin  Đinh Công Huỳnh </vt:lpstr>
      <vt:lpstr>Tk1:  Thân con như là áng mây phiêu du trôi dạt muôn nơi. Thân con như là cánh bèo mỏng manh giữa dòng sông trôi. Sáng sớm như hoa hồng tươi, chiều đến sắc hương phai tàn. Kiếp sống trôi qua thật nhanh đời con cũng quay về nguồn.</vt:lpstr>
      <vt:lpstr>Đk:  Cho con thêm lòng tin để yêu mến Chúa nhiều hơn. Xin cho con can trường dù đường trần bao lỗi lầm. Xin gia tăng niềm tin vì con yếu đuối Ngài ơi! Xin cho con trung thành tìm chân lý Ngài suốt đời.</vt:lpstr>
      <vt:lpstr>Tk2: Lênh đênh theo dòng nước trôi thân con biết dạt nơi đâu? Phong sương dãi dầu tháng ngày làm con héo mòn tâm can. Biết Chúa luôn thương đời con mà con vẫn chưa yêu Ngài. Chúa vẫn mong con ngày đêm về bên thánh tâm dịu hiền.</vt:lpstr>
      <vt:lpstr>Đk:  Cho con thêm lòng tin để yêu mến Chúa nhiều hơn. Xin cho con can trường dù đường trần bao lỗi lầm. Xin gia tăng niềm tin vì con yếu đuối Ngài ơi! Xin cho con trung thành tìm chân lý Ngài suốt đời.</vt:lpstr>
      <vt:lpstr>Tk3: Bao năm giữa đời nổi trôi đam mê xói mòn con tim. Tâm tư nỗi sầu trĩu nặng vì mãi vất vả bon chen. Sóng gió phong ba đại dương thuyền con bấp bênh giữ dòng. Đã khiến phôi pha niềm tin chờ mong thánh ân khơi nguồn.</vt:lpstr>
      <vt:lpstr>Đk:  Cho con thêm lòng tin để yêu mến Chúa nhiều hơn. Xin cho con can trường dù đường trần bao lỗi lầm. Xin gia tăng niềm tin vì con yếu đuối Ngài ơi! Xin cho con trung thành tìm chân lý Ngài suốt đời.</vt:lpstr>
      <vt:lpstr>PowerPoint Presentation</vt:lpstr>
      <vt:lpstr>PowerPoint Presentation</vt:lpstr>
      <vt:lpstr>Ca Kết Lễ CÓ CHÚA SONG HÀNH Hải Ánh</vt:lpstr>
      <vt:lpstr>Đk: Thánh lễ đã xong, đoàn con sánh vai lên đường, gói trọn hành trang: Tin yêu với lòng say mến. Ra đi, có Chúa song hành trên khắp bốn phương, ra đi với Chúa lòng luôn vững tin can trường.</vt:lpstr>
      <vt:lpstr>Tk1: Ra đi nên chứng nhân Nước Trời. Loan Tin Mừng cho người mọi nơi, cho mọi dân nhận biết tình yêu Chúa.</vt:lpstr>
      <vt:lpstr>Đk: Thánh lễ đã xong, đoàn con sánh vai lên đường, gói trọn hành trang: Tin yêu với lòng say mến. Ra đi có Chúa song hành trên khắp bốn phương, ra đi với Chúa lòng luôn vững tin can trường.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48</cp:revision>
  <dcterms:created xsi:type="dcterms:W3CDTF">2023-05-21T07:25:42Z</dcterms:created>
  <dcterms:modified xsi:type="dcterms:W3CDTF">2024-07-03T21:58:03Z</dcterms:modified>
</cp:coreProperties>
</file>