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60" r:id="rId9"/>
    <p:sldMasterId id="2147484072" r:id="rId10"/>
    <p:sldMasterId id="2147484084" r:id="rId11"/>
    <p:sldMasterId id="2147484096" r:id="rId12"/>
  </p:sldMasterIdLst>
  <p:sldIdLst>
    <p:sldId id="658" r:id="rId13"/>
    <p:sldId id="507" r:id="rId14"/>
    <p:sldId id="376" r:id="rId15"/>
    <p:sldId id="650" r:id="rId16"/>
    <p:sldId id="651" r:id="rId17"/>
    <p:sldId id="652" r:id="rId18"/>
    <p:sldId id="553" r:id="rId19"/>
    <p:sldId id="565" r:id="rId20"/>
    <p:sldId id="443" r:id="rId21"/>
    <p:sldId id="608" r:id="rId22"/>
    <p:sldId id="656" r:id="rId23"/>
    <p:sldId id="653" r:id="rId24"/>
    <p:sldId id="384" r:id="rId25"/>
    <p:sldId id="385" r:id="rId26"/>
    <p:sldId id="386" r:id="rId27"/>
    <p:sldId id="387" r:id="rId28"/>
    <p:sldId id="388" r:id="rId29"/>
    <p:sldId id="389" r:id="rId30"/>
    <p:sldId id="390" r:id="rId31"/>
    <p:sldId id="391" r:id="rId32"/>
    <p:sldId id="654" r:id="rId33"/>
    <p:sldId id="392" r:id="rId34"/>
    <p:sldId id="393" r:id="rId35"/>
    <p:sldId id="394" r:id="rId36"/>
    <p:sldId id="395" r:id="rId37"/>
    <p:sldId id="396" r:id="rId38"/>
    <p:sldId id="397" r:id="rId39"/>
    <p:sldId id="398" r:id="rId40"/>
    <p:sldId id="399" r:id="rId41"/>
    <p:sldId id="606" r:id="rId42"/>
    <p:sldId id="415" r:id="rId43"/>
    <p:sldId id="638" r:id="rId44"/>
    <p:sldId id="639" r:id="rId45"/>
    <p:sldId id="640" r:id="rId46"/>
    <p:sldId id="641" r:id="rId47"/>
    <p:sldId id="642" r:id="rId48"/>
    <p:sldId id="643" r:id="rId49"/>
    <p:sldId id="644" r:id="rId50"/>
    <p:sldId id="645" r:id="rId51"/>
    <p:sldId id="646" r:id="rId52"/>
    <p:sldId id="647" r:id="rId53"/>
    <p:sldId id="603" r:id="rId54"/>
    <p:sldId id="649" r:id="rId55"/>
    <p:sldId id="627"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550" r:id="rId71"/>
    <p:sldId id="558" r:id="rId72"/>
    <p:sldId id="559" r:id="rId73"/>
    <p:sldId id="560" r:id="rId74"/>
    <p:sldId id="561" r:id="rId75"/>
    <p:sldId id="621" r:id="rId76"/>
    <p:sldId id="276" r:id="rId77"/>
    <p:sldId id="503" r:id="rId78"/>
    <p:sldId id="277" r:id="rId79"/>
    <p:sldId id="278" r:id="rId80"/>
    <p:sldId id="279" r:id="rId81"/>
    <p:sldId id="290" r:id="rId82"/>
    <p:sldId id="599" r:id="rId83"/>
    <p:sldId id="292" r:id="rId84"/>
    <p:sldId id="628" r:id="rId85"/>
    <p:sldId id="293" r:id="rId86"/>
    <p:sldId id="564" r:id="rId87"/>
    <p:sldId id="563" r:id="rId88"/>
    <p:sldId id="623" r:id="rId89"/>
    <p:sldId id="657" r:id="rId90"/>
    <p:sldId id="655"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53" d="100"/>
          <a:sy n="153" d="100"/>
        </p:scale>
        <p:origin x="389" y="110"/>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tableStyles" Target="tableStyle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XIX THƯỜNG NIÊN</a:t>
            </a:r>
            <a:r>
              <a:rPr lang="en-US" sz="6000" b="0" dirty="0">
                <a:solidFill>
                  <a:srgbClr val="FFFF00"/>
                </a:solidFill>
                <a:effectLst/>
              </a:rPr>
              <a:t> </a:t>
            </a:r>
            <a:r>
              <a:rPr lang="en-US" sz="4800" b="0" dirty="0">
                <a:solidFill>
                  <a:srgbClr val="FFFF00"/>
                </a:solidFill>
                <a:effectLst/>
              </a:rPr>
              <a:t>NĂM B</a:t>
            </a:r>
            <a:endParaRPr lang="en-US" sz="6000" b="0" dirty="0">
              <a:solidFill>
                <a:srgbClr val="FFFF00"/>
              </a:solidFill>
              <a:effectLst/>
            </a:endParaRPr>
          </a:p>
        </p:txBody>
      </p:sp>
      <p:pic>
        <p:nvPicPr>
          <p:cNvPr id="5" name="Picture 4">
            <a:extLst>
              <a:ext uri="{FF2B5EF4-FFF2-40B4-BE49-F238E27FC236}">
                <a16:creationId xmlns:a16="http://schemas.microsoft.com/office/drawing/2014/main" id="{0A9FD830-632D-3274-E0B0-4B5A6C46F084}"/>
              </a:ext>
            </a:extLst>
          </p:cNvPr>
          <p:cNvPicPr>
            <a:picLocks noChangeAspect="1"/>
          </p:cNvPicPr>
          <p:nvPr/>
        </p:nvPicPr>
        <p:blipFill>
          <a:blip r:embed="rId2"/>
          <a:stretch>
            <a:fillRect/>
          </a:stretch>
        </p:blipFill>
        <p:spPr>
          <a:xfrm>
            <a:off x="1791983" y="438150"/>
            <a:ext cx="5560034" cy="1292464"/>
          </a:xfrm>
          <a:prstGeom prst="rect">
            <a:avLst/>
          </a:prstGeom>
        </p:spPr>
      </p:pic>
      <p:pic>
        <p:nvPicPr>
          <p:cNvPr id="6" name="Picture 5">
            <a:extLst>
              <a:ext uri="{FF2B5EF4-FFF2-40B4-BE49-F238E27FC236}">
                <a16:creationId xmlns:a16="http://schemas.microsoft.com/office/drawing/2014/main" id="{67FE496D-AE89-53E6-1422-1587D035C960}"/>
              </a:ext>
            </a:extLst>
          </p:cNvPr>
          <p:cNvPicPr>
            <a:picLocks noChangeAspect="1"/>
          </p:cNvPicPr>
          <p:nvPr/>
        </p:nvPicPr>
        <p:blipFill>
          <a:blip r:embed="rId3"/>
          <a:stretch>
            <a:fillRect/>
          </a:stretch>
        </p:blipFill>
        <p:spPr>
          <a:xfrm>
            <a:off x="2286000" y="581303"/>
            <a:ext cx="4615072" cy="1182727"/>
          </a:xfrm>
          <a:prstGeom prst="rect">
            <a:avLst/>
          </a:prstGeom>
        </p:spPr>
      </p:pic>
    </p:spTree>
    <p:extLst>
      <p:ext uri="{BB962C8B-B14F-4D97-AF65-F5344CB8AC3E}">
        <p14:creationId xmlns:p14="http://schemas.microsoft.com/office/powerpoint/2010/main" val="338570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u="sng" dirty="0">
                <a:solidFill>
                  <a:srgbClr val="FFFF00"/>
                </a:solidFill>
              </a:rPr>
              <a:t>T</a:t>
            </a:r>
            <a:r>
              <a:rPr lang="en-US" sz="5000" b="0" u="sng" dirty="0">
                <a:solidFill>
                  <a:srgbClr val="FFFF00"/>
                </a:solidFill>
                <a:effectLst/>
              </a:rPr>
              <a:t>k2</a:t>
            </a:r>
            <a:r>
              <a:rPr lang="vi-VN" sz="5000" b="0" u="sng" dirty="0">
                <a:solidFill>
                  <a:srgbClr val="FFFF00"/>
                </a:solidFill>
                <a:effectLst/>
              </a:rPr>
              <a:t>:</a:t>
            </a:r>
            <a:r>
              <a:rPr lang="vi-VN" sz="5000" b="0" dirty="0">
                <a:solidFill>
                  <a:schemeClr val="bg1"/>
                </a:solidFill>
                <a:effectLst/>
              </a:rPr>
              <a:t> </a:t>
            </a:r>
            <a:r>
              <a:rPr lang="vi-VN" sz="5000" dirty="0">
                <a:solidFill>
                  <a:schemeClr val="bg1"/>
                </a:solidFill>
              </a:rPr>
              <a:t>Đáp tiếng con kêu xin Chúa Trời ban xuống đời. Những phút ân thiêng trên khắp miền nhân thế này.  Để mọi người nay lòng được nhận thấy, rằng một Cha trên mến yêu ta ôi hạnh phúc thay. </a:t>
            </a:r>
            <a:endParaRPr lang="vi-VN" sz="5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Vui sao khi vào nơi thánh đài, môi con rung nhịp ca hát hoài.  Tim con xin tụng ca Ngài mãi, vinh danh muôn đời chẳng phai. </a:t>
            </a:r>
            <a:endParaRPr lang="vi-VN" sz="5600" b="0" dirty="0">
              <a:solidFill>
                <a:schemeClr val="bg1"/>
              </a:solidFill>
              <a:effectLst/>
            </a:endParaRPr>
          </a:p>
        </p:txBody>
      </p:sp>
    </p:spTree>
    <p:extLst>
      <p:ext uri="{BB962C8B-B14F-4D97-AF65-F5344CB8AC3E}">
        <p14:creationId xmlns:p14="http://schemas.microsoft.com/office/powerpoint/2010/main" val="19746410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EE493B68-A347-7A68-72F1-BBFC077755BE}"/>
              </a:ext>
            </a:extLst>
          </p:cNvPr>
          <p:cNvPicPr>
            <a:picLocks noChangeAspect="1"/>
          </p:cNvPicPr>
          <p:nvPr/>
        </p:nvPicPr>
        <p:blipFill>
          <a:blip r:embed="rId3"/>
          <a:stretch>
            <a:fillRect/>
          </a:stretch>
        </p:blipFill>
        <p:spPr>
          <a:xfrm>
            <a:off x="5334000" y="1809750"/>
            <a:ext cx="3638530" cy="865747"/>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TẬP HÁT CỘNG ĐOÀN</a:t>
            </a:r>
          </a:p>
        </p:txBody>
      </p:sp>
      <p:pic>
        <p:nvPicPr>
          <p:cNvPr id="8" name="Picture 7">
            <a:extLst>
              <a:ext uri="{FF2B5EF4-FFF2-40B4-BE49-F238E27FC236}">
                <a16:creationId xmlns:a16="http://schemas.microsoft.com/office/drawing/2014/main" id="{8A4B9260-5A95-3926-8341-FB93EFC80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590550"/>
            <a:ext cx="5562600" cy="1295400"/>
          </a:xfrm>
          <a:prstGeom prst="rect">
            <a:avLst/>
          </a:prstGeom>
        </p:spPr>
      </p:pic>
      <p:sp>
        <p:nvSpPr>
          <p:cNvPr id="10" name="TextBox 9">
            <a:extLst>
              <a:ext uri="{FF2B5EF4-FFF2-40B4-BE49-F238E27FC236}">
                <a16:creationId xmlns:a16="http://schemas.microsoft.com/office/drawing/2014/main" id="{E472B277-273A-D3B4-80C1-FDEB4D375602}"/>
              </a:ext>
            </a:extLst>
          </p:cNvPr>
          <p:cNvSpPr txBox="1"/>
          <p:nvPr/>
        </p:nvSpPr>
        <p:spPr>
          <a:xfrm>
            <a:off x="2133600" y="761196"/>
            <a:ext cx="4611974" cy="954107"/>
          </a:xfrm>
          <a:prstGeom prst="rect">
            <a:avLst/>
          </a:prstGeom>
          <a:noFill/>
        </p:spPr>
        <p:txBody>
          <a:bodyPr wrap="square">
            <a:spAutoFit/>
          </a:bodyPr>
          <a:lstStyle/>
          <a:p>
            <a:pPr algn="ctr"/>
            <a:r>
              <a:rPr lang="en-US" sz="2800" dirty="0">
                <a:solidFill>
                  <a:srgbClr val="FFFF00"/>
                </a:solidFill>
              </a:rPr>
              <a:t>CA ĐOÀN THÁNH GIUSE</a:t>
            </a:r>
          </a:p>
          <a:p>
            <a:pPr algn="ctr"/>
            <a:r>
              <a:rPr lang="en-US" sz="2800" dirty="0">
                <a:solidFill>
                  <a:srgbClr val="FFFF00"/>
                </a:solidFill>
              </a:rPr>
              <a:t>GIÁO XỨ THIÊN ÂN</a:t>
            </a: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1569660"/>
          </a:xfrm>
          <a:prstGeom prst="rect">
            <a:avLst/>
          </a:prstGeom>
        </p:spPr>
        <p:txBody>
          <a:bodyPr wrap="square">
            <a:spAutoFit/>
          </a:bodyPr>
          <a:lstStyle/>
          <a:p>
            <a:r>
              <a:rPr lang="en-US" sz="2400" u="sng" dirty="0" err="1">
                <a:solidFill>
                  <a:srgbClr val="FFFF00"/>
                </a:solidFill>
              </a:rPr>
              <a:t>Bài</a:t>
            </a:r>
            <a:r>
              <a:rPr lang="en-US" sz="2400" u="sng" dirty="0">
                <a:solidFill>
                  <a:srgbClr val="FFFF00"/>
                </a:solidFill>
              </a:rPr>
              <a:t> </a:t>
            </a:r>
            <a:r>
              <a:rPr lang="en-US" sz="2400" u="sng" dirty="0" err="1">
                <a:solidFill>
                  <a:srgbClr val="FFFF00"/>
                </a:solidFill>
              </a:rPr>
              <a:t>đọc</a:t>
            </a:r>
            <a:r>
              <a:rPr lang="en-US" sz="2400" u="sng" dirty="0">
                <a:solidFill>
                  <a:srgbClr val="FFFF00"/>
                </a:solidFill>
              </a:rPr>
              <a:t> 1.</a:t>
            </a:r>
          </a:p>
          <a:p>
            <a:r>
              <a:rPr lang="vi-VN" sz="2400" i="1" dirty="0">
                <a:solidFill>
                  <a:srgbClr val="FFFF00"/>
                </a:solidFill>
              </a:rPr>
              <a:t>Nhờ lương thực ấy bổ dưỡng, ngôn sứ Ê-li-a đi tới núi của Thiên Chúa.</a:t>
            </a:r>
          </a:p>
          <a:p>
            <a:r>
              <a:rPr lang="vi-VN" sz="24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XIX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9BBA459D-E268-B9A5-CEEF-51D25564F2CA}"/>
              </a:ext>
            </a:extLst>
          </p:cNvPr>
          <p:cNvPicPr>
            <a:picLocks noChangeAspect="1"/>
          </p:cNvPicPr>
          <p:nvPr/>
        </p:nvPicPr>
        <p:blipFill>
          <a:blip r:embed="rId3"/>
          <a:stretch>
            <a:fillRect/>
          </a:stretch>
        </p:blipFill>
        <p:spPr>
          <a:xfrm>
            <a:off x="2762891" y="4171950"/>
            <a:ext cx="3618217" cy="860913"/>
          </a:xfrm>
          <a:prstGeom prst="rect">
            <a:avLst/>
          </a:prstGeom>
        </p:spPr>
      </p:pic>
    </p:spTree>
    <p:extLst>
      <p:ext uri="{BB962C8B-B14F-4D97-AF65-F5344CB8AC3E}">
        <p14:creationId xmlns:p14="http://schemas.microsoft.com/office/powerpoint/2010/main" val="4254975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68233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139251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Xin theo tôi ca ngợi Chúa, ta hãy hiệp lời mừng chúc Uy Danh, Chúa đáp lời tôi khấn cầu, cho thoát mọi điều kinh hãi và lo âu.</a:t>
            </a:r>
            <a:endParaRPr lang="en-US" sz="540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78580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Ai hân hoan trông về Chúa, luôn sẽ chẳng còn nhục nhã hổ ngươi. Tiếng kẻ nghèo đây khấn nài, Thiên Chúa ưng nhận cho thoát mọi nguy nan.</a:t>
            </a:r>
            <a:endParaRPr lang="en-US" sz="540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24838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733641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Bao cơ binh xây đồn luỹ quanh kẻ cậy Ngài giải thoát cứu nguy. Hãy nếm Ngài bao tốt lành, Nương náu bên Ngài vinh phúc thực khôn vơi.</a:t>
            </a:r>
            <a:endParaRPr lang="en-US" sz="540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923709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938992"/>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Hãy sống trong tình bác ái, như Đức Ki-tô đã yêu thương chúng ta.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697230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Ta là bánh hằng sống từ trời xuống, ai ăn bánh này sẽ được sống muôn đời.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11899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970318"/>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bánh</a:t>
            </a:r>
            <a:r>
              <a:rPr lang="en-US" sz="3600" dirty="0"/>
              <a:t> </a:t>
            </a:r>
            <a:r>
              <a:rPr lang="en-US" sz="3600" dirty="0" err="1"/>
              <a:t>hằng</a:t>
            </a:r>
            <a:r>
              <a:rPr lang="en-US" sz="3600" dirty="0"/>
              <a:t> </a:t>
            </a:r>
            <a:r>
              <a:rPr lang="en-US" sz="3600" dirty="0" err="1"/>
              <a:t>sống</a:t>
            </a:r>
            <a:r>
              <a:rPr lang="en-US" sz="3600" dirty="0"/>
              <a:t> </a:t>
            </a:r>
            <a:r>
              <a:rPr lang="en-US" sz="3600" dirty="0" err="1"/>
              <a:t>từ</a:t>
            </a:r>
            <a:r>
              <a:rPr lang="en-US" sz="3600" dirty="0"/>
              <a:t> </a:t>
            </a:r>
            <a:r>
              <a:rPr lang="en-US" sz="3600" dirty="0" err="1"/>
              <a:t>trời</a:t>
            </a:r>
            <a:r>
              <a:rPr lang="en-US" sz="3600" dirty="0"/>
              <a:t> </a:t>
            </a:r>
            <a:r>
              <a:rPr lang="en-US" sz="3600" dirty="0" err="1"/>
              <a:t>xuống</a:t>
            </a:r>
            <a:r>
              <a:rPr lang="en-US" sz="3600" dirty="0"/>
              <a:t>. Ai </a:t>
            </a:r>
            <a:r>
              <a:rPr lang="en-US" sz="3600" dirty="0" err="1"/>
              <a:t>ăn</a:t>
            </a:r>
            <a:r>
              <a:rPr lang="en-US" sz="3600" dirty="0"/>
              <a:t> </a:t>
            </a:r>
            <a:r>
              <a:rPr lang="en-US" sz="3600" dirty="0" err="1"/>
              <a:t>bánh</a:t>
            </a:r>
            <a:r>
              <a:rPr lang="en-US" sz="3600" dirty="0"/>
              <a:t> </a:t>
            </a:r>
            <a:r>
              <a:rPr lang="en-US" sz="3600" dirty="0" err="1"/>
              <a:t>này</a:t>
            </a:r>
            <a:r>
              <a:rPr lang="en-US" sz="3600" dirty="0"/>
              <a:t> </a:t>
            </a:r>
            <a:r>
              <a:rPr lang="en-US" sz="3600" dirty="0" err="1"/>
              <a:t>sẽ</a:t>
            </a:r>
            <a:r>
              <a:rPr lang="en-US" sz="3600" dirty="0"/>
              <a:t> </a:t>
            </a:r>
            <a:r>
              <a:rPr lang="en-US" sz="3600" dirty="0" err="1"/>
              <a:t>được</a:t>
            </a:r>
            <a:r>
              <a:rPr lang="en-US" sz="3600" dirty="0"/>
              <a:t> </a:t>
            </a:r>
            <a:r>
              <a:rPr lang="en-US" sz="3600" dirty="0" err="1"/>
              <a:t>sống</a:t>
            </a:r>
            <a:r>
              <a:rPr lang="en-US" sz="3600" dirty="0"/>
              <a:t> </a:t>
            </a:r>
            <a:r>
              <a:rPr lang="en-US" sz="3600" dirty="0" err="1"/>
              <a:t>muôn</a:t>
            </a:r>
            <a:r>
              <a:rPr lang="en-US" sz="3600" dirty="0"/>
              <a:t> </a:t>
            </a:r>
            <a:r>
              <a:rPr lang="en-US" sz="3600" dirty="0" err="1"/>
              <a:t>đời</a:t>
            </a:r>
            <a:r>
              <a:rPr lang="en-US" sz="3600" dirty="0"/>
              <a:t>. </a:t>
            </a:r>
            <a:r>
              <a:rPr lang="en-US" sz="3600" dirty="0" err="1"/>
              <a:t>Trong</a:t>
            </a:r>
            <a:r>
              <a:rPr lang="en-US" sz="3600" dirty="0"/>
              <a:t> </a:t>
            </a:r>
            <a:r>
              <a:rPr lang="en-US" sz="3600" dirty="0" err="1"/>
              <a:t>niềm</a:t>
            </a:r>
            <a:r>
              <a:rPr lang="en-US" sz="3600" dirty="0"/>
              <a:t> </a:t>
            </a:r>
            <a:r>
              <a:rPr lang="en-US" sz="3600" dirty="0" err="1"/>
              <a:t>cảm</a:t>
            </a:r>
            <a:r>
              <a:rPr lang="en-US" sz="3600" dirty="0"/>
              <a:t> </a:t>
            </a:r>
            <a:r>
              <a:rPr lang="en-US" sz="3600" dirty="0" err="1"/>
              <a:t>tạ</a:t>
            </a:r>
            <a:r>
              <a:rPr lang="en-US" sz="3600" dirty="0"/>
              <a:t> tri </a:t>
            </a:r>
            <a:r>
              <a:rPr lang="en-US" sz="3600" dirty="0" err="1"/>
              <a:t>ân</a:t>
            </a:r>
            <a:r>
              <a:rPr lang="en-US" sz="3600" dirty="0"/>
              <a:t> </a:t>
            </a:r>
            <a:r>
              <a:rPr lang="en-US" sz="3600" dirty="0" err="1"/>
              <a:t>Chúa</a:t>
            </a:r>
            <a:r>
              <a:rPr lang="en-US" sz="3600" dirty="0"/>
              <a:t> </a:t>
            </a:r>
            <a:r>
              <a:rPr lang="en-US" sz="3600" dirty="0" err="1"/>
              <a:t>Giê-su</a:t>
            </a:r>
            <a:r>
              <a:rPr lang="en-US" sz="3600" dirty="0"/>
              <a:t> </a:t>
            </a:r>
            <a:r>
              <a:rPr lang="en-US" sz="3600" dirty="0" err="1"/>
              <a:t>Thánh</a:t>
            </a:r>
            <a:r>
              <a:rPr lang="en-US" sz="3600" dirty="0"/>
              <a:t> </a:t>
            </a:r>
            <a:r>
              <a:rPr lang="en-US" sz="3600" dirty="0" err="1"/>
              <a:t>Thể</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F7A70E1A-B7BC-E649-C093-68461A3107FF}"/>
              </a:ext>
            </a:extLst>
          </p:cNvPr>
          <p:cNvPicPr>
            <a:picLocks noChangeAspect="1"/>
          </p:cNvPicPr>
          <p:nvPr/>
        </p:nvPicPr>
        <p:blipFill>
          <a:blip r:embed="rId3"/>
          <a:stretch>
            <a:fillRect/>
          </a:stretch>
        </p:blipFill>
        <p:spPr>
          <a:xfrm>
            <a:off x="5181600" y="1809750"/>
            <a:ext cx="3846817" cy="915306"/>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323439"/>
          </a:xfrm>
          <a:prstGeom prst="rect">
            <a:avLst/>
          </a:prstGeom>
        </p:spPr>
        <p:txBody>
          <a:bodyPr wrap="square">
            <a:spAutoFit/>
          </a:bodyPr>
          <a:lstStyle/>
          <a:p>
            <a:pPr algn="ctr"/>
            <a:r>
              <a:rPr lang="en-US" sz="4000" b="1" i="1" dirty="0" err="1">
                <a:solidFill>
                  <a:srgbClr val="FFFF00"/>
                </a:solidFill>
              </a:rPr>
              <a:t>Lòng</a:t>
            </a:r>
            <a:r>
              <a:rPr lang="en-US" sz="4000" b="1" i="1" dirty="0">
                <a:solidFill>
                  <a:srgbClr val="FFFF00"/>
                </a:solidFill>
              </a:rPr>
              <a:t> </a:t>
            </a:r>
            <a:r>
              <a:rPr lang="en-US" sz="4000" b="1" i="1" dirty="0" err="1">
                <a:solidFill>
                  <a:srgbClr val="FFFF00"/>
                </a:solidFill>
              </a:rPr>
              <a:t>Thành</a:t>
            </a:r>
            <a:r>
              <a:rPr lang="en-US" sz="4000" b="1" i="1" dirty="0">
                <a:solidFill>
                  <a:srgbClr val="FFFF00"/>
                </a:solidFill>
              </a:rPr>
              <a:t> Con </a:t>
            </a:r>
            <a:r>
              <a:rPr lang="en-US" sz="4000" b="1" i="1" dirty="0" err="1">
                <a:solidFill>
                  <a:srgbClr val="FFFF00"/>
                </a:solidFill>
              </a:rPr>
              <a:t>Dâng</a:t>
            </a:r>
            <a:r>
              <a:rPr lang="en-US" sz="4000" b="1" i="1" dirty="0">
                <a:solidFill>
                  <a:srgbClr val="FFFF00"/>
                </a:solidFill>
              </a:rPr>
              <a:t> </a:t>
            </a:r>
            <a:r>
              <a:rPr lang="en-US" sz="4000" b="1" i="1" dirty="0" err="1">
                <a:solidFill>
                  <a:srgbClr val="FFFF00"/>
                </a:solidFill>
              </a:rPr>
              <a:t>Chúa</a:t>
            </a:r>
            <a:endParaRPr lang="en-US" sz="4000" b="1" i="1" dirty="0">
              <a:solidFill>
                <a:srgbClr val="FFFF00"/>
              </a:solidFill>
            </a:endParaRPr>
          </a:p>
          <a:p>
            <a:pPr algn="ctr"/>
            <a:r>
              <a:rPr lang="en-US" sz="4000" b="1" i="1" dirty="0">
                <a:solidFill>
                  <a:schemeClr val="bg1"/>
                </a:solidFill>
              </a:rPr>
              <a:t>Minh </a:t>
            </a:r>
            <a:r>
              <a:rPr lang="en-US" sz="4000" b="1" i="1" dirty="0" err="1">
                <a:solidFill>
                  <a:schemeClr val="bg1"/>
                </a:solidFill>
              </a:rPr>
              <a:t>Chiết</a:t>
            </a:r>
            <a:endParaRPr lang="en-US" sz="4000" b="1" i="1" dirty="0">
              <a:solidFill>
                <a:schemeClr val="bg1"/>
              </a:solidFill>
            </a:endParaRPr>
          </a:p>
        </p:txBody>
      </p:sp>
      <p:pic>
        <p:nvPicPr>
          <p:cNvPr id="5" name="Picture 4">
            <a:extLst>
              <a:ext uri="{FF2B5EF4-FFF2-40B4-BE49-F238E27FC236}">
                <a16:creationId xmlns:a16="http://schemas.microsoft.com/office/drawing/2014/main" id="{D0D7115A-73B9-820A-B58B-0789525A3ECB}"/>
              </a:ext>
            </a:extLst>
          </p:cNvPr>
          <p:cNvPicPr>
            <a:picLocks noChangeAspect="1"/>
          </p:cNvPicPr>
          <p:nvPr/>
        </p:nvPicPr>
        <p:blipFill>
          <a:blip r:embed="rId3"/>
          <a:stretch>
            <a:fillRect/>
          </a:stretch>
        </p:blipFill>
        <p:spPr>
          <a:xfrm>
            <a:off x="4267200" y="3864057"/>
            <a:ext cx="3621338" cy="865707"/>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Tấm bánh này thay lòng con đây, nguyện dâng lên là dâng lên Chúa. Ly rượu này thay trái tim con. Nguyện dâng lên dâng lên Chúa quyền linh.</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Ánh nến hồng thay tình yêu con, nguyện dâng lên là dâng lên Chúa. Bông huệ vườn thay tấm thân con. Nguyện dâng lên dâng lên Chúa quyền linh.</a:t>
            </a:r>
            <a:endParaRPr lang="en-US" sz="5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chemeClr val="bg1"/>
                </a:solidFill>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000" dirty="0" err="1">
                <a:solidFill>
                  <a:srgbClr val="FFFF00"/>
                </a:solidFill>
              </a:rPr>
              <a:t>Bằng</a:t>
            </a:r>
            <a:r>
              <a:rPr lang="en-US" sz="6000" dirty="0">
                <a:solidFill>
                  <a:srgbClr val="FFFF00"/>
                </a:solidFill>
              </a:rPr>
              <a:t> </a:t>
            </a:r>
            <a:r>
              <a:rPr lang="en-US" sz="6000" dirty="0" err="1">
                <a:solidFill>
                  <a:srgbClr val="FFFF00"/>
                </a:solidFill>
              </a:rPr>
              <a:t>Tất</a:t>
            </a:r>
            <a:r>
              <a:rPr lang="en-US" sz="6000" dirty="0">
                <a:solidFill>
                  <a:srgbClr val="FFFF00"/>
                </a:solidFill>
              </a:rPr>
              <a:t> </a:t>
            </a:r>
            <a:r>
              <a:rPr lang="en-US" sz="6000" dirty="0" err="1">
                <a:solidFill>
                  <a:srgbClr val="FFFF00"/>
                </a:solidFill>
              </a:rPr>
              <a:t>Cả</a:t>
            </a:r>
            <a:r>
              <a:rPr lang="en-US" sz="6000" dirty="0">
                <a:solidFill>
                  <a:srgbClr val="FFFF00"/>
                </a:solidFill>
              </a:rPr>
              <a:t> </a:t>
            </a:r>
            <a:r>
              <a:rPr lang="en-US" sz="6000" dirty="0" err="1">
                <a:solidFill>
                  <a:srgbClr val="FFFF00"/>
                </a:solidFill>
              </a:rPr>
              <a:t>Tình</a:t>
            </a:r>
            <a:r>
              <a:rPr lang="en-US" sz="6000" dirty="0">
                <a:solidFill>
                  <a:srgbClr val="FFFF00"/>
                </a:solidFill>
              </a:rPr>
              <a:t> </a:t>
            </a:r>
            <a:r>
              <a:rPr lang="en-US" sz="6000" dirty="0" err="1">
                <a:solidFill>
                  <a:srgbClr val="FFFF00"/>
                </a:solidFill>
              </a:rPr>
              <a:t>Yêu</a:t>
            </a:r>
            <a:br>
              <a:rPr lang="en-US" sz="7200" dirty="0">
                <a:solidFill>
                  <a:srgbClr val="FFFF00"/>
                </a:solidFill>
              </a:rPr>
            </a:br>
            <a:r>
              <a:rPr lang="en-US" sz="4000" i="1" dirty="0" err="1">
                <a:solidFill>
                  <a:schemeClr val="bg1"/>
                </a:solidFill>
              </a:rPr>
              <a:t>Viết</a:t>
            </a:r>
            <a:r>
              <a:rPr lang="en-US" sz="4000" i="1" dirty="0">
                <a:solidFill>
                  <a:schemeClr val="bg1"/>
                </a:solidFill>
              </a:rPr>
              <a:t> Chung</a:t>
            </a:r>
            <a:endParaRPr lang="en-US" sz="5400" b="0" i="1" dirty="0">
              <a:solidFill>
                <a:schemeClr val="bg1"/>
              </a:solidFill>
              <a:effectLst/>
            </a:endParaRPr>
          </a:p>
        </p:txBody>
      </p:sp>
      <p:pic>
        <p:nvPicPr>
          <p:cNvPr id="3" name="Picture 2">
            <a:extLst>
              <a:ext uri="{FF2B5EF4-FFF2-40B4-BE49-F238E27FC236}">
                <a16:creationId xmlns:a16="http://schemas.microsoft.com/office/drawing/2014/main" id="{305D1D2E-F508-C0DE-DFE3-F8CEAED6AA58}"/>
              </a:ext>
            </a:extLst>
          </p:cNvPr>
          <p:cNvPicPr>
            <a:picLocks noChangeAspect="1"/>
          </p:cNvPicPr>
          <p:nvPr/>
        </p:nvPicPr>
        <p:blipFill>
          <a:blip r:embed="rId2"/>
          <a:stretch>
            <a:fillRect/>
          </a:stretch>
        </p:blipFill>
        <p:spPr>
          <a:xfrm>
            <a:off x="2761331" y="3943350"/>
            <a:ext cx="3621338" cy="865707"/>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Hồn con được no đầy của ăn hằng sống. Hồn con được nuôi dưỡng bằng chính Máu Thịt tình thương. Như Man na đã tuôn mưa xuống sa mạc. Nuôi dân riêng thoát qua khỏi bước lưu lạc. Đời sống con được Chúa cho vui thỏa nguồn thiêng ân chứa chan.</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4800" dirty="0" err="1">
                <a:solidFill>
                  <a:schemeClr val="bg1"/>
                </a:solidFill>
              </a:rPr>
              <a:t>Ôi</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thật</a:t>
            </a:r>
            <a:r>
              <a:rPr lang="en-US" sz="4800" dirty="0">
                <a:solidFill>
                  <a:schemeClr val="bg1"/>
                </a:solidFill>
              </a:rPr>
              <a:t> </a:t>
            </a:r>
            <a:r>
              <a:rPr lang="en-US" sz="4800" dirty="0" err="1">
                <a:solidFill>
                  <a:schemeClr val="bg1"/>
                </a:solidFill>
              </a:rPr>
              <a:t>cao</a:t>
            </a:r>
            <a:r>
              <a:rPr lang="en-US" sz="4800" dirty="0">
                <a:solidFill>
                  <a:schemeClr val="bg1"/>
                </a:solidFill>
              </a:rPr>
              <a:t> </a:t>
            </a:r>
            <a:r>
              <a:rPr lang="en-US" sz="4800" dirty="0" err="1">
                <a:solidFill>
                  <a:schemeClr val="bg1"/>
                </a:solidFill>
              </a:rPr>
              <a:t>siêu</a:t>
            </a:r>
            <a:r>
              <a:rPr lang="en-US" sz="4800" dirty="0">
                <a:solidFill>
                  <a:schemeClr val="bg1"/>
                </a:solidFill>
              </a:rPr>
              <a:t> </a:t>
            </a:r>
            <a:r>
              <a:rPr lang="en-US" sz="4800" dirty="0" err="1">
                <a:solidFill>
                  <a:schemeClr val="bg1"/>
                </a:solidFill>
              </a:rPr>
              <a:t>thắm</a:t>
            </a:r>
            <a:r>
              <a:rPr lang="en-US" sz="4800" dirty="0">
                <a:solidFill>
                  <a:schemeClr val="bg1"/>
                </a:solidFill>
              </a:rPr>
              <a:t> </a:t>
            </a:r>
            <a:r>
              <a:rPr lang="en-US" sz="4800" dirty="0" err="1">
                <a:solidFill>
                  <a:schemeClr val="bg1"/>
                </a:solidFill>
              </a:rPr>
              <a:t>sâu</a:t>
            </a:r>
            <a:r>
              <a:rPr lang="en-US" sz="4800" dirty="0">
                <a:solidFill>
                  <a:schemeClr val="bg1"/>
                </a:solidFill>
              </a:rPr>
              <a:t>. </a:t>
            </a:r>
            <a:r>
              <a:rPr lang="en-US" sz="4800" dirty="0" err="1">
                <a:solidFill>
                  <a:schemeClr val="bg1"/>
                </a:solidFill>
              </a:rPr>
              <a:t>Ôi</a:t>
            </a:r>
            <a:r>
              <a:rPr lang="en-US" sz="4800" dirty="0">
                <a:solidFill>
                  <a:schemeClr val="bg1"/>
                </a:solidFill>
              </a:rPr>
              <a:t> </a:t>
            </a:r>
            <a:r>
              <a:rPr lang="en-US" sz="4800" dirty="0" err="1">
                <a:solidFill>
                  <a:schemeClr val="bg1"/>
                </a:solidFill>
              </a:rPr>
              <a:t>ân</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thật</a:t>
            </a:r>
            <a:r>
              <a:rPr lang="en-US" sz="4800" dirty="0">
                <a:solidFill>
                  <a:schemeClr val="bg1"/>
                </a:solidFill>
              </a:rPr>
              <a:t> bao la </a:t>
            </a:r>
            <a:r>
              <a:rPr lang="en-US" sz="4800" dirty="0" err="1">
                <a:solidFill>
                  <a:schemeClr val="bg1"/>
                </a:solidFill>
              </a:rPr>
              <a:t>biết</a:t>
            </a:r>
            <a:r>
              <a:rPr lang="en-US" sz="4800" dirty="0">
                <a:solidFill>
                  <a:schemeClr val="bg1"/>
                </a:solidFill>
              </a:rPr>
              <a:t> bao. Cha </a:t>
            </a:r>
            <a:r>
              <a:rPr lang="en-US" sz="4800" dirty="0" err="1">
                <a:solidFill>
                  <a:schemeClr val="bg1"/>
                </a:solidFill>
              </a:rPr>
              <a:t>đã</a:t>
            </a:r>
            <a:r>
              <a:rPr lang="en-US" sz="4800" dirty="0">
                <a:solidFill>
                  <a:schemeClr val="bg1"/>
                </a:solidFill>
              </a:rPr>
              <a:t> ban Con </a:t>
            </a:r>
            <a:r>
              <a:rPr lang="en-US" sz="4800" dirty="0" err="1">
                <a:solidFill>
                  <a:schemeClr val="bg1"/>
                </a:solidFill>
              </a:rPr>
              <a:t>Mình</a:t>
            </a:r>
            <a:r>
              <a:rPr lang="en-US" sz="4800" dirty="0">
                <a:solidFill>
                  <a:schemeClr val="bg1"/>
                </a:solidFill>
              </a:rPr>
              <a:t> </a:t>
            </a:r>
            <a:r>
              <a:rPr lang="en-US" sz="4800" dirty="0" err="1">
                <a:solidFill>
                  <a:schemeClr val="bg1"/>
                </a:solidFill>
              </a:rPr>
              <a:t>làm</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ăn</a:t>
            </a:r>
            <a:r>
              <a:rPr lang="en-US" sz="4800" dirty="0">
                <a:solidFill>
                  <a:schemeClr val="bg1"/>
                </a:solidFill>
              </a:rPr>
              <a:t> </a:t>
            </a:r>
            <a:r>
              <a:rPr lang="en-US" sz="4800" dirty="0" err="1">
                <a:solidFill>
                  <a:schemeClr val="bg1"/>
                </a:solidFill>
              </a:rPr>
              <a:t>phần</a:t>
            </a:r>
            <a:r>
              <a:rPr lang="en-US" sz="4800" dirty="0">
                <a:solidFill>
                  <a:schemeClr val="bg1"/>
                </a:solidFill>
              </a:rPr>
              <a:t> </a:t>
            </a:r>
            <a:r>
              <a:rPr lang="en-US" sz="4800" dirty="0" err="1">
                <a:solidFill>
                  <a:schemeClr val="bg1"/>
                </a:solidFill>
              </a:rPr>
              <a:t>rỗi</a:t>
            </a:r>
            <a:r>
              <a:rPr lang="en-US" sz="4800" dirty="0">
                <a:solidFill>
                  <a:schemeClr val="bg1"/>
                </a:solidFill>
              </a:rPr>
              <a:t>. Cha </a:t>
            </a:r>
            <a:r>
              <a:rPr lang="en-US" sz="4800" dirty="0" err="1">
                <a:solidFill>
                  <a:schemeClr val="bg1"/>
                </a:solidFill>
              </a:rPr>
              <a:t>đã</a:t>
            </a:r>
            <a:r>
              <a:rPr lang="en-US" sz="4800" dirty="0">
                <a:solidFill>
                  <a:schemeClr val="bg1"/>
                </a:solidFill>
              </a:rPr>
              <a:t> </a:t>
            </a:r>
            <a:r>
              <a:rPr lang="en-US" sz="4800" dirty="0" err="1">
                <a:solidFill>
                  <a:schemeClr val="bg1"/>
                </a:solidFill>
              </a:rPr>
              <a:t>nuôi</a:t>
            </a:r>
            <a:r>
              <a:rPr lang="en-US" sz="4800" dirty="0">
                <a:solidFill>
                  <a:schemeClr val="bg1"/>
                </a:solidFill>
              </a:rPr>
              <a:t> </a:t>
            </a:r>
            <a:r>
              <a:rPr lang="en-US" sz="4800" dirty="0" err="1">
                <a:solidFill>
                  <a:schemeClr val="bg1"/>
                </a:solidFill>
              </a:rPr>
              <a:t>nhân</a:t>
            </a:r>
            <a:r>
              <a:rPr lang="en-US" sz="4800" dirty="0">
                <a:solidFill>
                  <a:schemeClr val="bg1"/>
                </a:solidFill>
              </a:rPr>
              <a:t> </a:t>
            </a:r>
            <a:r>
              <a:rPr lang="en-US" sz="4800" dirty="0" err="1">
                <a:solidFill>
                  <a:schemeClr val="bg1"/>
                </a:solidFill>
              </a:rPr>
              <a:t>loại</a:t>
            </a:r>
            <a:r>
              <a:rPr lang="en-US" sz="4800" dirty="0">
                <a:solidFill>
                  <a:schemeClr val="bg1"/>
                </a:solidFill>
              </a:rPr>
              <a:t> </a:t>
            </a:r>
            <a:r>
              <a:rPr lang="en-US" sz="4800" dirty="0" err="1">
                <a:solidFill>
                  <a:schemeClr val="bg1"/>
                </a:solidFill>
              </a:rPr>
              <a:t>bằng</a:t>
            </a:r>
            <a:r>
              <a:rPr lang="en-US" sz="4800" dirty="0">
                <a:solidFill>
                  <a:schemeClr val="bg1"/>
                </a:solidFill>
              </a:rPr>
              <a:t> </a:t>
            </a:r>
            <a:r>
              <a:rPr lang="en-US" sz="4800" dirty="0" err="1">
                <a:solidFill>
                  <a:schemeClr val="bg1"/>
                </a:solidFill>
              </a:rPr>
              <a:t>tất</a:t>
            </a:r>
            <a:r>
              <a:rPr lang="en-US" sz="4800" dirty="0">
                <a:solidFill>
                  <a:schemeClr val="bg1"/>
                </a:solidFill>
              </a:rPr>
              <a:t> </a:t>
            </a:r>
            <a:r>
              <a:rPr lang="en-US" sz="4800" dirty="0" err="1">
                <a:solidFill>
                  <a:schemeClr val="bg1"/>
                </a:solidFill>
              </a:rPr>
              <a:t>cả</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yêu</a:t>
            </a:r>
            <a:r>
              <a:rPr lang="en-US" sz="48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dirty="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br>
              <a:rPr lang="en-US" sz="7200" b="0" dirty="0">
                <a:solidFill>
                  <a:srgbClr val="FFFF00"/>
                </a:solidFill>
                <a:effectLst/>
              </a:rPr>
            </a:br>
            <a:r>
              <a:rPr lang="en-US" sz="6600" dirty="0">
                <a:solidFill>
                  <a:srgbClr val="FFFF00"/>
                </a:solidFill>
              </a:rPr>
              <a:t>CẤT TIẾNG TUNG HÔ</a:t>
            </a:r>
            <a:br>
              <a:rPr lang="en-US" sz="6600" dirty="0">
                <a:solidFill>
                  <a:srgbClr val="FFFF00"/>
                </a:solidFill>
              </a:rPr>
            </a:br>
            <a:r>
              <a:rPr lang="en-US" sz="4000" b="0" i="1" dirty="0" err="1">
                <a:solidFill>
                  <a:schemeClr val="bg1"/>
                </a:solidFill>
                <a:effectLst/>
              </a:rPr>
              <a:t>Khuyết</a:t>
            </a:r>
            <a:r>
              <a:rPr lang="en-US" sz="4000" b="0" i="1" dirty="0">
                <a:solidFill>
                  <a:schemeClr val="bg1"/>
                </a:solidFill>
                <a:effectLst/>
              </a:rPr>
              <a:t> </a:t>
            </a:r>
            <a:r>
              <a:rPr lang="en-US" sz="4000" b="0" i="1" dirty="0" err="1">
                <a:solidFill>
                  <a:schemeClr val="bg1"/>
                </a:solidFill>
                <a:effectLst/>
              </a:rPr>
              <a:t>Danh</a:t>
            </a:r>
            <a:endParaRPr lang="en-US" sz="7200" b="0" i="1" dirty="0">
              <a:solidFill>
                <a:schemeClr val="bg1"/>
              </a:solidFill>
              <a:effectLst/>
            </a:endParaRPr>
          </a:p>
        </p:txBody>
      </p:sp>
      <p:pic>
        <p:nvPicPr>
          <p:cNvPr id="5" name="Picture 4">
            <a:extLst>
              <a:ext uri="{FF2B5EF4-FFF2-40B4-BE49-F238E27FC236}">
                <a16:creationId xmlns:a16="http://schemas.microsoft.com/office/drawing/2014/main" id="{01B9AF9F-3EEF-AD47-DF6B-E78EB03E7821}"/>
              </a:ext>
            </a:extLst>
          </p:cNvPr>
          <p:cNvPicPr>
            <a:picLocks noChangeAspect="1"/>
          </p:cNvPicPr>
          <p:nvPr/>
        </p:nvPicPr>
        <p:blipFill>
          <a:blip r:embed="rId2"/>
          <a:stretch>
            <a:fillRect/>
          </a:stretch>
        </p:blipFill>
        <p:spPr>
          <a:xfrm>
            <a:off x="2593366" y="3943350"/>
            <a:ext cx="3959834" cy="942198"/>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FFFF00"/>
                </a:solidFill>
                <a:effectLst/>
              </a:rPr>
              <a:t>Tk2:</a:t>
            </a:r>
            <a:r>
              <a:rPr lang="en-US" sz="4100" b="0" dirty="0">
                <a:solidFill>
                  <a:schemeClr val="bg1"/>
                </a:solidFill>
                <a:effectLst/>
              </a:rPr>
              <a:t> </a:t>
            </a:r>
            <a:r>
              <a:rPr lang="vi-VN" dirty="0">
                <a:solidFill>
                  <a:schemeClr val="bg1"/>
                </a:solidFill>
              </a:rPr>
              <a:t>Rượu bánh nên Thánh Thể hiện thân của Chúa. Thật nhiệm mầu cao cả sự sống Chúa hòa cùng ta. Cho anh em biết kết liên khắp bốn bể. Nên con chiên hòa nên một chi (i) thể. Cùng chung một Hội Thánh sống an bình trọn vẹn trong đức tin.</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en-US" sz="5400" dirty="0" err="1">
                <a:solidFill>
                  <a:schemeClr val="bg1"/>
                </a:solidFill>
              </a:rPr>
              <a:t>Ôi</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thật</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siêu</a:t>
            </a:r>
            <a:r>
              <a:rPr lang="en-US" sz="5400" dirty="0">
                <a:solidFill>
                  <a:schemeClr val="bg1"/>
                </a:solidFill>
              </a:rPr>
              <a:t> </a:t>
            </a:r>
            <a:r>
              <a:rPr lang="en-US" sz="5400" dirty="0" err="1">
                <a:solidFill>
                  <a:schemeClr val="bg1"/>
                </a:solidFill>
              </a:rPr>
              <a:t>thắm</a:t>
            </a:r>
            <a:r>
              <a:rPr lang="en-US" sz="5400" dirty="0">
                <a:solidFill>
                  <a:schemeClr val="bg1"/>
                </a:solidFill>
              </a:rPr>
              <a:t> </a:t>
            </a:r>
            <a:r>
              <a:rPr lang="en-US" sz="5400" dirty="0" err="1">
                <a:solidFill>
                  <a:schemeClr val="bg1"/>
                </a:solidFill>
              </a:rPr>
              <a:t>sâu</a:t>
            </a:r>
            <a:r>
              <a:rPr lang="en-US" sz="5400" dirty="0">
                <a:solidFill>
                  <a:schemeClr val="bg1"/>
                </a:solidFill>
              </a:rPr>
              <a:t>. </a:t>
            </a:r>
            <a:r>
              <a:rPr lang="en-US" sz="5400" dirty="0" err="1">
                <a:solidFill>
                  <a:schemeClr val="bg1"/>
                </a:solidFill>
              </a:rPr>
              <a:t>Ôi</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thật</a:t>
            </a:r>
            <a:r>
              <a:rPr lang="en-US" sz="5400" dirty="0">
                <a:solidFill>
                  <a:schemeClr val="bg1"/>
                </a:solidFill>
              </a:rPr>
              <a:t> bao la </a:t>
            </a:r>
            <a:r>
              <a:rPr lang="en-US" sz="5400" dirty="0" err="1">
                <a:solidFill>
                  <a:schemeClr val="bg1"/>
                </a:solidFill>
              </a:rPr>
              <a:t>biết</a:t>
            </a:r>
            <a:r>
              <a:rPr lang="en-US" sz="5400" dirty="0">
                <a:solidFill>
                  <a:schemeClr val="bg1"/>
                </a:solidFill>
              </a:rPr>
              <a:t> bao. Cha </a:t>
            </a:r>
            <a:r>
              <a:rPr lang="en-US" sz="5400" dirty="0" err="1">
                <a:solidFill>
                  <a:schemeClr val="bg1"/>
                </a:solidFill>
              </a:rPr>
              <a:t>đã</a:t>
            </a:r>
            <a:r>
              <a:rPr lang="en-US" sz="5400" dirty="0">
                <a:solidFill>
                  <a:schemeClr val="bg1"/>
                </a:solidFill>
              </a:rPr>
              <a:t> ban Con </a:t>
            </a:r>
            <a:r>
              <a:rPr lang="en-US" sz="5400" dirty="0" err="1">
                <a:solidFill>
                  <a:schemeClr val="bg1"/>
                </a:solidFill>
              </a:rPr>
              <a:t>Mình</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ăn</a:t>
            </a:r>
            <a:r>
              <a:rPr lang="en-US" sz="5400" dirty="0">
                <a:solidFill>
                  <a:schemeClr val="bg1"/>
                </a:solidFill>
              </a:rPr>
              <a:t> </a:t>
            </a:r>
            <a:r>
              <a:rPr lang="en-US" sz="5400" dirty="0" err="1">
                <a:solidFill>
                  <a:schemeClr val="bg1"/>
                </a:solidFill>
              </a:rPr>
              <a:t>phần</a:t>
            </a:r>
            <a:r>
              <a:rPr lang="en-US" sz="5400" dirty="0">
                <a:solidFill>
                  <a:schemeClr val="bg1"/>
                </a:solidFill>
              </a:rPr>
              <a:t> </a:t>
            </a:r>
            <a:r>
              <a:rPr lang="en-US" sz="5400" dirty="0" err="1">
                <a:solidFill>
                  <a:schemeClr val="bg1"/>
                </a:solidFill>
              </a:rPr>
              <a:t>rỗi</a:t>
            </a:r>
            <a:r>
              <a:rPr lang="en-US" sz="5400" dirty="0">
                <a:solidFill>
                  <a:schemeClr val="bg1"/>
                </a:solidFill>
              </a:rPr>
              <a:t>. Cha </a:t>
            </a:r>
            <a:r>
              <a:rPr lang="en-US" sz="5400" dirty="0" err="1">
                <a:solidFill>
                  <a:schemeClr val="bg1"/>
                </a:solidFill>
              </a:rPr>
              <a:t>đã</a:t>
            </a:r>
            <a:r>
              <a:rPr lang="en-US" sz="5400" dirty="0">
                <a:solidFill>
                  <a:schemeClr val="bg1"/>
                </a:solidFill>
              </a:rPr>
              <a:t> </a:t>
            </a:r>
            <a:r>
              <a:rPr lang="en-US" sz="5400" dirty="0" err="1">
                <a:solidFill>
                  <a:schemeClr val="bg1"/>
                </a:solidFill>
              </a:rPr>
              <a:t>nuôi</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loại</a:t>
            </a:r>
            <a:r>
              <a:rPr lang="en-US" sz="5400" dirty="0">
                <a:solidFill>
                  <a:schemeClr val="bg1"/>
                </a:solidFill>
              </a:rPr>
              <a:t> </a:t>
            </a:r>
            <a:r>
              <a:rPr lang="en-US" sz="5400" dirty="0" err="1">
                <a:solidFill>
                  <a:schemeClr val="bg1"/>
                </a:solidFill>
              </a:rPr>
              <a:t>bằng</a:t>
            </a:r>
            <a:r>
              <a:rPr lang="en-US" sz="5400" dirty="0">
                <a:solidFill>
                  <a:schemeClr val="bg1"/>
                </a:solidFill>
              </a:rPr>
              <a:t> </a:t>
            </a:r>
            <a:r>
              <a:rPr lang="en-US" sz="5400" dirty="0" err="1">
                <a:solidFill>
                  <a:schemeClr val="bg1"/>
                </a:solidFill>
              </a:rPr>
              <a:t>tất</a:t>
            </a:r>
            <a:r>
              <a:rPr lang="en-US" sz="5400" dirty="0">
                <a:solidFill>
                  <a:schemeClr val="bg1"/>
                </a:solidFill>
              </a:rPr>
              <a:t> </a:t>
            </a:r>
            <a:r>
              <a:rPr lang="en-US" sz="5400" dirty="0" err="1">
                <a:solidFill>
                  <a:schemeClr val="bg1"/>
                </a:solidFill>
              </a:rPr>
              <a:t>cả</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vi-VN" sz="6600" b="1" dirty="0">
                <a:solidFill>
                  <a:srgbClr val="FFFF00"/>
                </a:solidFill>
              </a:rPr>
              <a:t>CHÚT TÌNH CON THƠ</a:t>
            </a:r>
            <a:br>
              <a:rPr lang="en-US" sz="9600" b="1" dirty="0">
                <a:solidFill>
                  <a:srgbClr val="FFFF00"/>
                </a:solidFill>
              </a:rPr>
            </a:br>
            <a:r>
              <a:rPr lang="en-US" dirty="0">
                <a:solidFill>
                  <a:schemeClr val="bg1"/>
                </a:solidFill>
              </a:rPr>
              <a:t>L</a:t>
            </a:r>
            <a:r>
              <a:rPr lang="vi-VN" dirty="0">
                <a:solidFill>
                  <a:schemeClr val="bg1"/>
                </a:solidFill>
              </a:rPr>
              <a:t>m. Nguyễn Duy</a:t>
            </a:r>
            <a:br>
              <a:rPr lang="vi-VN" sz="6600" dirty="0">
                <a:solidFill>
                  <a:schemeClr val="bg1"/>
                </a:solidFill>
              </a:rPr>
            </a:br>
            <a:endParaRPr lang="en-US" sz="6000" b="0" i="1" dirty="0">
              <a:solidFill>
                <a:schemeClr val="bg1"/>
              </a:solidFill>
              <a:effectLst/>
            </a:endParaRPr>
          </a:p>
        </p:txBody>
      </p:sp>
      <p:pic>
        <p:nvPicPr>
          <p:cNvPr id="3" name="Picture 2">
            <a:extLst>
              <a:ext uri="{FF2B5EF4-FFF2-40B4-BE49-F238E27FC236}">
                <a16:creationId xmlns:a16="http://schemas.microsoft.com/office/drawing/2014/main" id="{23BF5F54-729B-17D2-FB63-A5238B328E16}"/>
              </a:ext>
            </a:extLst>
          </p:cNvPr>
          <p:cNvPicPr>
            <a:picLocks noChangeAspect="1"/>
          </p:cNvPicPr>
          <p:nvPr/>
        </p:nvPicPr>
        <p:blipFill>
          <a:blip r:embed="rId2"/>
          <a:stretch>
            <a:fillRect/>
          </a:stretch>
        </p:blipFill>
        <p:spPr>
          <a:xfrm>
            <a:off x="2743200" y="3409950"/>
            <a:ext cx="3621338" cy="865707"/>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a:t>
            </a:r>
            <a:r>
              <a:rPr lang="en-US" sz="5000" b="0" u="sng" dirty="0">
                <a:solidFill>
                  <a:srgbClr val="FFFF00"/>
                </a:solidFill>
                <a:effectLst/>
              </a:rPr>
              <a:t>k1:</a:t>
            </a:r>
            <a:r>
              <a:rPr lang="en-US" sz="5000" b="0" dirty="0">
                <a:solidFill>
                  <a:schemeClr val="bg1"/>
                </a:solidFill>
                <a:effectLst/>
              </a:rPr>
              <a:t> </a:t>
            </a:r>
            <a:r>
              <a:rPr lang="vi-VN" sz="5000" dirty="0">
                <a:solidFill>
                  <a:schemeClr val="bg1"/>
                </a:solidFill>
              </a:rPr>
              <a:t>Mẹ ơi! Trên trần gian con chưa thấy ai đến nhờ Mẹ mà Mẹ không thương giúp. Mẹ ơi! Con biết rằng tình Mẹ rất bao la, luôn dõi nhìn từng nhịp bước con thơ.</a:t>
            </a:r>
            <a:endParaRPr lang="en-US" sz="5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Mẹ nguồn cậy trông cho người thất vọng. Mẹ là niềm tin cho người lữ thứ. Mẹ là niềm vui cho người buồn đau, Mẹ là nghỉ ngơi cho người đơn côi.</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FF00"/>
                </a:solidFill>
              </a:rPr>
              <a:t>T</a:t>
            </a:r>
            <a:r>
              <a:rPr lang="en-US" sz="5200" b="0" u="sng" dirty="0">
                <a:solidFill>
                  <a:srgbClr val="FFFF00"/>
                </a:solidFill>
                <a:effectLst/>
              </a:rPr>
              <a:t>k2:</a:t>
            </a:r>
            <a:r>
              <a:rPr lang="en-US" sz="5200" b="0" dirty="0">
                <a:solidFill>
                  <a:schemeClr val="bg1"/>
                </a:solidFill>
                <a:effectLst/>
              </a:rPr>
              <a:t> </a:t>
            </a:r>
            <a:r>
              <a:rPr lang="vi-VN" sz="5200" dirty="0">
                <a:solidFill>
                  <a:schemeClr val="bg1"/>
                </a:solidFill>
              </a:rPr>
              <a:t>Mẹ ơi! Trên đường trần vương theo gót chân, những bụi mờ lòng nặng bao nhung nhớ. Mẹ ơi! Trên nước trời tình Mẹ rất bao dung, con lỗi lầm Mẹ cầu Chúa tha cho.</a:t>
            </a:r>
            <a:endParaRPr lang="en-US" sz="52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Mẹ nguồn cậy trông cho người thất vọng. Mẹ là niềm tin cho người lữ thứ. Mẹ là niềm vui cho người buồn đau, Mẹ là nghỉ ngơi cho người đơn côi.</a:t>
            </a:r>
            <a:endParaRPr lang="vi-VN" sz="6000" b="0" dirty="0">
              <a:solidFill>
                <a:schemeClr val="bg1"/>
              </a:solidFill>
              <a:effectLst/>
            </a:endParaRPr>
          </a:p>
        </p:txBody>
      </p:sp>
    </p:spTree>
    <p:extLst>
      <p:ext uri="{BB962C8B-B14F-4D97-AF65-F5344CB8AC3E}">
        <p14:creationId xmlns:p14="http://schemas.microsoft.com/office/powerpoint/2010/main" val="2406468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4" name="Picture 3">
            <a:extLst>
              <a:ext uri="{FF2B5EF4-FFF2-40B4-BE49-F238E27FC236}">
                <a16:creationId xmlns:a16="http://schemas.microsoft.com/office/drawing/2014/main" id="{578C4E3C-EE88-4896-2416-FDF6C8887CF3}"/>
              </a:ext>
            </a:extLst>
          </p:cNvPr>
          <p:cNvPicPr>
            <a:picLocks noChangeAspect="1"/>
          </p:cNvPicPr>
          <p:nvPr/>
        </p:nvPicPr>
        <p:blipFill>
          <a:blip r:embed="rId3"/>
          <a:stretch>
            <a:fillRect/>
          </a:stretch>
        </p:blipFill>
        <p:spPr>
          <a:xfrm>
            <a:off x="5181600" y="1809750"/>
            <a:ext cx="3621338" cy="865707"/>
          </a:xfrm>
          <a:prstGeom prst="rect">
            <a:avLst/>
          </a:prstGeom>
        </p:spPr>
      </p:pic>
    </p:spTree>
    <p:extLst>
      <p:ext uri="{BB962C8B-B14F-4D97-AF65-F5344CB8AC3E}">
        <p14:creationId xmlns:p14="http://schemas.microsoft.com/office/powerpoint/2010/main" val="227931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u="sng" dirty="0">
                <a:solidFill>
                  <a:srgbClr val="FFFF00"/>
                </a:solidFill>
              </a:rPr>
              <a:t>T</a:t>
            </a:r>
            <a:r>
              <a:rPr lang="en-US" sz="5000" b="0" u="sng" dirty="0">
                <a:solidFill>
                  <a:srgbClr val="FFFF00"/>
                </a:solidFill>
                <a:effectLst/>
              </a:rPr>
              <a:t>k1</a:t>
            </a:r>
            <a:r>
              <a:rPr lang="vi-VN" sz="5000" b="0" u="sng" dirty="0">
                <a:solidFill>
                  <a:srgbClr val="FFFF00"/>
                </a:solidFill>
                <a:effectLst/>
              </a:rPr>
              <a:t>:</a:t>
            </a:r>
            <a:r>
              <a:rPr lang="vi-VN" sz="5000" b="0" dirty="0">
                <a:solidFill>
                  <a:schemeClr val="bg1"/>
                </a:solidFill>
                <a:effectLst/>
              </a:rPr>
              <a:t> </a:t>
            </a:r>
            <a:r>
              <a:rPr lang="vi-VN" sz="5000" dirty="0">
                <a:solidFill>
                  <a:schemeClr val="bg1"/>
                </a:solidFill>
              </a:rPr>
              <a:t>Cất tiếng tung hô khi bước vào cung thánh Ngài. Tấu khúc hoan ca khi tiến về nơi thánh đài.  Bằng ngàn lời kinh, lòng thành dâng kính, một niềm tin yêu Chúa sinh linh linh thương loài chúng sinh. </a:t>
            </a:r>
            <a:endParaRPr lang="vi-VN" sz="5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Vui sao khi vào nơi thánh đài, môi con rung nhịp ca hát hoài.  Tim con xin tụng ca Ngài mãi, vinh danh muôn đời chẳng phai. </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1889</Words>
  <Application>Microsoft Office PowerPoint</Application>
  <PresentationFormat>On-screen Show (16:9)</PresentationFormat>
  <Paragraphs>106</Paragraphs>
  <Slides>79</Slides>
  <Notes>0</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79</vt:i4>
      </vt:variant>
    </vt:vector>
  </HeadingPairs>
  <TitlesOfParts>
    <vt:vector size="93" baseType="lpstr">
      <vt:lpstr>Arial</vt:lpstr>
      <vt:lpstr>UTM American Sans</vt:lpstr>
      <vt:lpstr>Office Theme</vt:lpstr>
      <vt:lpstr>12_Office Theme</vt:lpstr>
      <vt:lpstr>36_Default Design</vt:lpstr>
      <vt:lpstr>10_Office Theme</vt:lpstr>
      <vt:lpstr>37_Default Design</vt:lpstr>
      <vt:lpstr>4_Office Theme</vt:lpstr>
      <vt:lpstr>6_Office Theme</vt:lpstr>
      <vt:lpstr>7_Office Theme</vt:lpstr>
      <vt:lpstr>1_Office Theme</vt:lpstr>
      <vt:lpstr>2_Office Theme</vt:lpstr>
      <vt:lpstr>5_Office Theme</vt:lpstr>
      <vt:lpstr>3_Office Theme</vt:lpstr>
      <vt:lpstr>CHÚA NHẬT XIX THƯỜNG NIÊN NĂM B</vt:lpstr>
      <vt:lpstr>PowerPoint Presentation</vt:lpstr>
      <vt:lpstr>TẬP HÁT CỘNG ĐOÀN</vt:lpstr>
      <vt:lpstr>Đk: Hãy nếm thử mà coi cho biết Chúa thiện hảo dường bao.</vt:lpstr>
      <vt:lpstr>Chúa phán: Ta là bánh hằng sống từ trời xuống, ai ăn bánh này sẽ được sống muôn đời. </vt:lpstr>
      <vt:lpstr>PowerPoint Presentation</vt:lpstr>
      <vt:lpstr>Ca Nhập Lễ CẤT TIẾNG TUNG HÔ Khuyết Danh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XIX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phán: Ta là bánh hằng sống từ trời xuống, ai ăn bánh này sẽ được sống muôn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Tấm bánh này thay lòng con đây, nguyện dâng lên là dâng lên Chúa. Ly rượu này thay trái tim con. Nguyện dâng lên dâng lên Chúa quyền linh.</vt:lpstr>
      <vt:lpstr>Đk: Xin Cha thương, Cha thương nhận lấy, đây lễ vật lòng thành con dâng. Xin Cha thương, Cha thương ban xuống, muôn phúc lành cho đời sống con.</vt:lpstr>
      <vt:lpstr>Tk2: Ánh nến hồng thay tình yêu con, nguyện dâng lên là dâng lên Chúa. Bông huệ vườn thay tấm thân con. Nguyện dâng lên dâng lên Chúa quyền linh.</vt:lpstr>
      <vt:lpstr>Đk: Xin Cha thương, Cha thương nhận lấy, đây lễ vật lòng thành con dâng. Xin Cha thương, Cha thương ban xuống, muôn phúc lành cho đời sống con.</vt:lpstr>
      <vt:lpstr>PowerPoint Presentation</vt:lpstr>
      <vt:lpstr>PowerPoint Presentation</vt:lpstr>
      <vt:lpstr>Ca Nguyện Hiệp Lễ Bằng Tất Cả Tình Yêu Viết Chung</vt:lpstr>
      <vt:lpstr>Tk1: Hồn con được no đầy của ăn hằng sống. Hồn con được nuôi dưỡng bằng chính Máu Thịt tình thương. Như Man na đã tuôn mưa xuống sa mạc. Nuôi dân riêng thoát qua khỏi bước lưu lạc. Đời sống con được Chúa cho vui thỏa nguồn thiêng ân chứa chan.</vt:lpstr>
      <vt:lpstr>Đk: Ôi ân tình thật cao siêu thắm sâu. Ôi ân tình thật bao la biết bao. Cha đã ban Con Mình làm của ăn phần rỗi. Cha đã nuôi nhân loại bằng tất cả tình yêu.</vt:lpstr>
      <vt:lpstr>Tk2: Rượu bánh nên Thánh Thể hiện thân của Chúa. Thật nhiệm mầu cao cả sự sống Chúa hòa cùng ta. Cho anh em biết kết liên khắp bốn bể. Nên con chiên hòa nên một chi (i) thể. Cùng chung một Hội Thánh sống an bình trọn vẹn trong đức tin.</vt:lpstr>
      <vt:lpstr>Đk: Ôi ân tình thật cao siêu thắm sâu. Ôi ân tình thật bao la biết bao. Cha đã ban Con Mình làm của ăn phần rỗi. Cha đã nuôi nhân loại bằng tất cả tình yêu.</vt:lpstr>
      <vt:lpstr>PowerPoint Presentation</vt:lpstr>
      <vt:lpstr>PowerPoint Presentation</vt:lpstr>
      <vt:lpstr>Ca Kết Lễ CHÚT TÌNH CON THƠ Lm. Nguyễn Duy </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96</cp:revision>
  <dcterms:created xsi:type="dcterms:W3CDTF">2023-05-21T07:25:42Z</dcterms:created>
  <dcterms:modified xsi:type="dcterms:W3CDTF">2024-08-07T11:47:28Z</dcterms:modified>
</cp:coreProperties>
</file>