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724" r:id="rId6"/>
    <p:sldMasterId id="2147483784" r:id="rId7"/>
    <p:sldMasterId id="2147483844" r:id="rId8"/>
    <p:sldMasterId id="2147483868" r:id="rId9"/>
    <p:sldMasterId id="2147483952" r:id="rId10"/>
    <p:sldMasterId id="2147483964" r:id="rId11"/>
    <p:sldMasterId id="2147483976" r:id="rId12"/>
    <p:sldMasterId id="2147483988" r:id="rId13"/>
    <p:sldMasterId id="2147484000" r:id="rId14"/>
    <p:sldMasterId id="2147484012" r:id="rId15"/>
  </p:sldMasterIdLst>
  <p:sldIdLst>
    <p:sldId id="507" r:id="rId16"/>
    <p:sldId id="376" r:id="rId17"/>
    <p:sldId id="553" r:id="rId18"/>
    <p:sldId id="554" r:id="rId19"/>
    <p:sldId id="538" r:id="rId20"/>
    <p:sldId id="256" r:id="rId21"/>
    <p:sldId id="444" r:id="rId22"/>
    <p:sldId id="480" r:id="rId23"/>
    <p:sldId id="446" r:id="rId24"/>
    <p:sldId id="481" r:id="rId25"/>
    <p:sldId id="539" r:id="rId26"/>
    <p:sldId id="384" r:id="rId27"/>
    <p:sldId id="385" r:id="rId28"/>
    <p:sldId id="386" r:id="rId29"/>
    <p:sldId id="387" r:id="rId30"/>
    <p:sldId id="388" r:id="rId31"/>
    <p:sldId id="389" r:id="rId32"/>
    <p:sldId id="390" r:id="rId33"/>
    <p:sldId id="391" r:id="rId34"/>
    <p:sldId id="540" r:id="rId35"/>
    <p:sldId id="392" r:id="rId36"/>
    <p:sldId id="393" r:id="rId37"/>
    <p:sldId id="394" r:id="rId38"/>
    <p:sldId id="395" r:id="rId39"/>
    <p:sldId id="396" r:id="rId40"/>
    <p:sldId id="397" r:id="rId41"/>
    <p:sldId id="398" r:id="rId42"/>
    <p:sldId id="399" r:id="rId43"/>
    <p:sldId id="504" r:id="rId44"/>
    <p:sldId id="536" r:id="rId45"/>
    <p:sldId id="543" r:id="rId46"/>
    <p:sldId id="544" r:id="rId47"/>
    <p:sldId id="545" r:id="rId48"/>
    <p:sldId id="546" r:id="rId49"/>
    <p:sldId id="547" r:id="rId50"/>
    <p:sldId id="548" r:id="rId51"/>
    <p:sldId id="549" r:id="rId52"/>
    <p:sldId id="550" r:id="rId53"/>
    <p:sldId id="537" r:id="rId54"/>
    <p:sldId id="552" r:id="rId55"/>
    <p:sldId id="532" r:id="rId56"/>
    <p:sldId id="474" r:id="rId57"/>
    <p:sldId id="400" r:id="rId58"/>
    <p:sldId id="401" r:id="rId59"/>
    <p:sldId id="402" r:id="rId60"/>
    <p:sldId id="403" r:id="rId61"/>
    <p:sldId id="404" r:id="rId62"/>
    <p:sldId id="405" r:id="rId63"/>
    <p:sldId id="406" r:id="rId64"/>
    <p:sldId id="407" r:id="rId65"/>
    <p:sldId id="408" r:id="rId66"/>
    <p:sldId id="409" r:id="rId67"/>
    <p:sldId id="410" r:id="rId68"/>
    <p:sldId id="411" r:id="rId69"/>
    <p:sldId id="412" r:id="rId70"/>
    <p:sldId id="533" r:id="rId71"/>
    <p:sldId id="414" r:id="rId72"/>
    <p:sldId id="271" r:id="rId73"/>
    <p:sldId id="272" r:id="rId74"/>
    <p:sldId id="273" r:id="rId75"/>
    <p:sldId id="523" r:id="rId76"/>
    <p:sldId id="276" r:id="rId77"/>
    <p:sldId id="558" r:id="rId78"/>
    <p:sldId id="503" r:id="rId79"/>
    <p:sldId id="277" r:id="rId80"/>
    <p:sldId id="279" r:id="rId81"/>
    <p:sldId id="278" r:id="rId82"/>
    <p:sldId id="555" r:id="rId83"/>
    <p:sldId id="290" r:id="rId84"/>
    <p:sldId id="556" r:id="rId85"/>
    <p:sldId id="559" r:id="rId86"/>
    <p:sldId id="291" r:id="rId87"/>
    <p:sldId id="557" r:id="rId88"/>
    <p:sldId id="560" r:id="rId89"/>
    <p:sldId id="292" r:id="rId90"/>
    <p:sldId id="541" r:id="rId91"/>
    <p:sldId id="502" r:id="rId92"/>
    <p:sldId id="295" r:id="rId93"/>
    <p:sldId id="294" r:id="rId94"/>
    <p:sldId id="527" r:id="rId95"/>
    <p:sldId id="561" r:id="rId96"/>
    <p:sldId id="542" r:id="rId9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73" autoAdjust="0"/>
    <p:restoredTop sz="94693" autoAdjust="0"/>
  </p:normalViewPr>
  <p:slideViewPr>
    <p:cSldViewPr>
      <p:cViewPr>
        <p:scale>
          <a:sx n="125" d="100"/>
          <a:sy n="125" d="100"/>
        </p:scale>
        <p:origin x="-1618" y="-672"/>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presProps" Target="presProps.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2934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5554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67225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8024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8693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18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2332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2244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4323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021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4593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0333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801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3401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8024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8693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18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2332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2244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432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0214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4593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0333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801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3401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8024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38693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66186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2332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224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443232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0214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4593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03333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0801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34019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2034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0066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6030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5235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6993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772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5268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8827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0910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765224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3617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8579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0747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534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8469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1472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3724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5062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8596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8276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5578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518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t>7/12/2024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12/07/2024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76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t>7/12/2024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12/07/2024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5282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12/07/2024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096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12/07/2024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271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12/07/2024</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0367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12/07/2024</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7952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12/07/2024</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773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12/07/2024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342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12/07/2024</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367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12/07/2024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0817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12/07/2024</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4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7/12/2024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7111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8701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3081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9717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2027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76445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8466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930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4.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jp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7/12/2024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5685510"/>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85225"/>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85225"/>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85225"/>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99C4AFC-49E7-4410-AD5D-CE20BB0DBB8C}"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93F5A96-A150-4AD5-B901-1C622FB5CF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9111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85981"/>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3"/>
            <a:ext cx="8229600" cy="3394075"/>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12/07/2024</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4684716"/>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5791799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5.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0.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3.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47.xml"/></Relationships>
</file>

<file path=ppt/slides/_rels/slide6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dirty="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86081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6600" u="sng" dirty="0">
                <a:solidFill>
                  <a:srgbClr val="FFFF00"/>
                </a:solidFill>
              </a:rPr>
              <a:t>ĐK:</a:t>
            </a:r>
            <a:r>
              <a:rPr lang="vi-VN" sz="6600" dirty="0">
                <a:solidFill>
                  <a:schemeClr val="bg1"/>
                </a:solidFill>
              </a:rPr>
              <a:t> Xin tạ ơn, xin tạ ơn Chúa. Xin tụng ca, xin tụng ca danh Chúa muôn đời.</a:t>
            </a:r>
          </a:p>
        </p:txBody>
      </p:sp>
    </p:spTree>
    <p:extLst>
      <p:ext uri="{BB962C8B-B14F-4D97-AF65-F5344CB8AC3E}">
        <p14:creationId xmlns:p14="http://schemas.microsoft.com/office/powerpoint/2010/main" val="113932578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5147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i="1">
                <a:solidFill>
                  <a:srgbClr val="FFFF00"/>
                </a:solidFill>
                <a:effectLst/>
                <a:latin typeface="+mj-lt"/>
                <a:cs typeface="Times New Roman" panose="02020603050405020304" pitchFamily="18" charset="0"/>
              </a:rPr>
              <a:t>KINH VINH DANH</a:t>
            </a:r>
          </a:p>
          <a:p>
            <a:pPr eaLnBrk="1" hangingPunct="1">
              <a:lnSpc>
                <a:spcPct val="150000"/>
              </a:lnSpc>
            </a:pPr>
            <a:r>
              <a:rPr lang="en-US" sz="7200" b="0" i="1">
                <a:solidFill>
                  <a:srgbClr val="FFFF00"/>
                </a:solidFill>
                <a:effectLst/>
                <a:latin typeface="+mj-lt"/>
                <a:cs typeface="Times New Roman" panose="02020603050405020304" pitchFamily="18" charset="0"/>
              </a:rPr>
              <a:t>Ca Lên Đi 2</a:t>
            </a:r>
            <a:endParaRPr lang="vi-VN" sz="7200" b="0" i="1">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68744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498606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a:solidFill>
                  <a:srgbClr val="FFFF00"/>
                </a:solidFill>
                <a:effectLst/>
                <a:latin typeface="+mj-lt"/>
                <a:cs typeface="Times New Roman" panose="02020603050405020304" pitchFamily="18" charset="0"/>
              </a:rPr>
              <a:t>Chủ tế: </a:t>
            </a:r>
            <a:r>
              <a:rPr lang="vi-VN" sz="5400" b="0" i="1">
                <a:solidFill>
                  <a:srgbClr val="FFFF00"/>
                </a:solidFill>
                <a:effectLst/>
                <a:latin typeface="+mj-lt"/>
                <a:cs typeface="Times New Roman" panose="02020603050405020304" pitchFamily="18" charset="0"/>
              </a:rPr>
              <a:t>Vinh danh Thiên Chúa trên các tầng trời. </a:t>
            </a:r>
            <a:r>
              <a:rPr lang="vi-VN" sz="5400" b="0">
                <a:solidFill>
                  <a:schemeClr val="bg1"/>
                </a:solidFill>
                <a:effectLst/>
                <a:latin typeface="+mj-lt"/>
                <a:cs typeface="Times New Roman" panose="02020603050405020304" pitchFamily="18" charset="0"/>
              </a:rPr>
              <a:t>Và bình an dưới thế, bình an dưới thế cho người thiện tâm. </a:t>
            </a:r>
            <a:endParaRPr lang="vi-VN" sz="72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932787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a:solidFill>
                  <a:schemeClr val="bg1"/>
                </a:solidFill>
                <a:effectLst/>
                <a:latin typeface="+mj-lt"/>
                <a:cs typeface="Times New Roman" panose="02020603050405020304" pitchFamily="18" charset="0"/>
              </a:rPr>
              <a:t>Chúng con ca ngợi Chúa. Chúng con chúc tụng Chúa. Chúng con thờ lạy Chúa. Chúng con tôn vinh Chúa. Chúng con cảm tạ Chúa vì vinh quang cao cả Chúa. </a:t>
            </a:r>
          </a:p>
        </p:txBody>
      </p:sp>
    </p:spTree>
    <p:extLst>
      <p:ext uri="{BB962C8B-B14F-4D97-AF65-F5344CB8AC3E}">
        <p14:creationId xmlns:p14="http://schemas.microsoft.com/office/powerpoint/2010/main" val="34530946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a:solidFill>
                  <a:schemeClr val="bg1"/>
                </a:solidFill>
                <a:effectLst/>
                <a:latin typeface="+mj-lt"/>
                <a:cs typeface="Times New Roman" panose="02020603050405020304" pitchFamily="18" charset="0"/>
              </a:rPr>
              <a:t>Lạy Chúa là Thiên Chúa, là Vua trên trời, là Chúa Cha toàn năng. Lạy Con Một Thiên Chúa, </a:t>
            </a:r>
            <a:r>
              <a:rPr lang="vi-VN" sz="5400" b="0">
                <a:solidFill>
                  <a:srgbClr val="FFFF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13612673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930449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555058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a:solidFill>
                  <a:schemeClr val="bg1"/>
                </a:solidFill>
                <a:effectLst/>
                <a:latin typeface="+mj-lt"/>
                <a:cs typeface="Times New Roman" panose="02020603050405020304" pitchFamily="18" charset="0"/>
              </a:rPr>
              <a:t>Vì lạy </a:t>
            </a:r>
            <a:r>
              <a:rPr lang="en-US" sz="4400" b="0">
                <a:solidFill>
                  <a:srgbClr val="FFFF00"/>
                </a:solidFill>
                <a:effectLst/>
                <a:latin typeface="+mj-lt"/>
                <a:cs typeface="Times New Roman" panose="02020603050405020304" pitchFamily="18" charset="0"/>
              </a:rPr>
              <a:t>Chúa Giê-su Ki-tô, </a:t>
            </a:r>
            <a:r>
              <a:rPr lang="en-US" sz="4400" b="0">
                <a:solidFill>
                  <a:schemeClr val="bg1"/>
                </a:solidFill>
                <a:effectLst/>
                <a:latin typeface="+mj-lt"/>
                <a:cs typeface="Times New Roman" panose="02020603050405020304" pitchFamily="18" charset="0"/>
              </a:rPr>
              <a:t>chỉ có Chúa là Đấng Thánh, chỉ có Chúa là Chúa, chỉ có Chúa là Đấng Tối Cao, cùng Đức Chúa Thánh Thần trong vinh quang Đức Chúa Cha. </a:t>
            </a:r>
            <a:r>
              <a:rPr lang="en-US" sz="4400" b="0" u="sng">
                <a:solidFill>
                  <a:srgbClr val="FFFF00"/>
                </a:solidFill>
                <a:effectLst/>
                <a:latin typeface="+mj-lt"/>
                <a:cs typeface="Times New Roman" panose="02020603050405020304" pitchFamily="18" charset="0"/>
              </a:rPr>
              <a:t>A-men. A-men. </a:t>
            </a:r>
            <a:endParaRPr lang="vi-VN" sz="4400" b="0" u="sng">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1955961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a:solidFill>
                  <a:srgbClr val="FFFF00"/>
                </a:solidFill>
                <a:effectLst/>
              </a:rPr>
              <a:t>TẬP HÁT CỘNG ĐOÀN</a:t>
            </a:r>
          </a:p>
        </p:txBody>
      </p:sp>
    </p:spTree>
    <p:extLst>
      <p:ext uri="{BB962C8B-B14F-4D97-AF65-F5344CB8AC3E}">
        <p14:creationId xmlns:p14="http://schemas.microsoft.com/office/powerpoint/2010/main" val="602412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5147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FF00"/>
                </a:solidFill>
                <a:effectLst/>
                <a:latin typeface="+mj-lt"/>
                <a:cs typeface="Times New Roman" panose="02020603050405020304" pitchFamily="18" charset="0"/>
              </a:rPr>
              <a:t>Chủ tế:</a:t>
            </a:r>
            <a:r>
              <a:rPr lang="en-US" sz="4000" b="0">
                <a:solidFill>
                  <a:srgbClr val="FFFF00"/>
                </a:solidFill>
                <a:effectLst/>
                <a:latin typeface="+mj-lt"/>
                <a:cs typeface="Times New Roman" panose="02020603050405020304" pitchFamily="18" charset="0"/>
              </a:rPr>
              <a:t> </a:t>
            </a:r>
            <a:r>
              <a:rPr lang="en-US" sz="5400" b="0" i="1">
                <a:solidFill>
                  <a:srgbClr val="FFFF00"/>
                </a:solidFill>
                <a:effectLst/>
                <a:latin typeface="+mj-lt"/>
                <a:cs typeface="Times New Roman" panose="02020603050405020304" pitchFamily="18" charset="0"/>
              </a:rPr>
              <a:t>Vinh danh Thiên Chúa trên các tầng trời.</a:t>
            </a:r>
            <a:br>
              <a:rPr lang="en-US" sz="5400" b="0" i="1">
                <a:solidFill>
                  <a:srgbClr val="FFFF00"/>
                </a:solidFill>
                <a:effectLst/>
                <a:latin typeface="+mj-lt"/>
                <a:cs typeface="Times New Roman" panose="02020603050405020304" pitchFamily="18" charset="0"/>
              </a:rPr>
            </a:br>
            <a:r>
              <a:rPr lang="vi-VN" sz="5400" b="0">
                <a:solidFill>
                  <a:srgbClr val="FFFF00"/>
                </a:solidFill>
                <a:effectLst/>
                <a:latin typeface="+mj-lt"/>
                <a:cs typeface="Times New Roman" panose="02020603050405020304" pitchFamily="18" charset="0"/>
              </a:rPr>
              <a:t>A+B:</a:t>
            </a:r>
            <a:r>
              <a:rPr lang="vi-VN" sz="5400" b="0">
                <a:solidFill>
                  <a:schemeClr val="bg1"/>
                </a:solidFill>
                <a:effectLst/>
                <a:latin typeface="+mj-lt"/>
                <a:cs typeface="Times New Roman" panose="02020603050405020304" pitchFamily="18" charset="0"/>
              </a:rPr>
              <a:t> Và bình an dưới thế cho người thiện tâm</a:t>
            </a:r>
            <a:r>
              <a:rPr lang="en-US" sz="5400" b="0">
                <a:solidFill>
                  <a:schemeClr val="bg1"/>
                </a:solidFill>
                <a:effectLst/>
                <a:latin typeface="+mj-lt"/>
                <a:cs typeface="Times New Roman" panose="02020603050405020304" pitchFamily="18" charset="0"/>
              </a:rPr>
              <a:t>.</a:t>
            </a:r>
            <a:endParaRPr lang="vi-VN" sz="54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ca ngợi Chúa.</a:t>
            </a:r>
          </a:p>
          <a:p>
            <a:pPr algn="l" eaLnBrk="1" hangingPunct="1">
              <a:lnSpc>
                <a:spcPct val="140000"/>
              </a:lnSpc>
            </a:pPr>
            <a:r>
              <a:rPr lang="en-US" sz="5000" b="0" u="sng">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chúc tụng Chúa. </a:t>
            </a:r>
            <a:br>
              <a:rPr lang="en-US" sz="5000" b="0">
                <a:solidFill>
                  <a:schemeClr val="bg1"/>
                </a:solidFill>
                <a:effectLst/>
                <a:latin typeface="+mj-lt"/>
                <a:cs typeface="Times New Roman" panose="02020603050405020304" pitchFamily="18" charset="0"/>
              </a:rPr>
            </a:br>
            <a:r>
              <a:rPr lang="en-US" sz="5000" b="0">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thờ lạy Chúa. </a:t>
            </a:r>
          </a:p>
          <a:p>
            <a:pPr algn="l" eaLnBrk="1" hangingPunct="1">
              <a:lnSpc>
                <a:spcPct val="140000"/>
              </a:lnSpc>
            </a:pPr>
            <a:r>
              <a:rPr lang="en-US" sz="5000" b="0">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Lạy con một Thiên Chúa,            Chúa Giêsu Kitô.</a:t>
            </a:r>
          </a:p>
          <a:p>
            <a:pPr marL="0" indent="0" algn="just" eaLnBrk="1" hangingPunct="1">
              <a:lnSpc>
                <a:spcPct val="145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1186081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u="sng">
                <a:solidFill>
                  <a:srgbClr val="FFFF00"/>
                </a:solidFill>
              </a:rPr>
              <a:t>Đk:</a:t>
            </a:r>
            <a:r>
              <a:rPr lang="en-US" sz="6600">
                <a:solidFill>
                  <a:schemeClr val="bg1"/>
                </a:solidFill>
              </a:rPr>
              <a:t> </a:t>
            </a:r>
            <a:r>
              <a:rPr lang="vi-VN" sz="6600">
                <a:solidFill>
                  <a:schemeClr val="bg1"/>
                </a:solidFill>
              </a:rPr>
              <a:t>Lạy Chúa, xin cho chúng con được thấy tình thương của Chúa, Và ban ơn cứu độ cho chúng con.</a:t>
            </a:r>
            <a:endParaRPr lang="en-US" sz="6600">
              <a:solidFill>
                <a:schemeClr val="bg1"/>
              </a:solidFill>
            </a:endParaRPr>
          </a:p>
        </p:txBody>
      </p:sp>
    </p:spTree>
    <p:extLst>
      <p:ext uri="{BB962C8B-B14F-4D97-AF65-F5344CB8AC3E}">
        <p14:creationId xmlns:p14="http://schemas.microsoft.com/office/powerpoint/2010/main" val="3588262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5856090" cy="1200329"/>
          </a:xfrm>
          <a:prstGeom prst="rect">
            <a:avLst/>
          </a:prstGeom>
          <a:noFill/>
        </p:spPr>
        <p:txBody>
          <a:bodyPr wrap="none" rtlCol="0">
            <a:spAutoFit/>
          </a:bodyPr>
          <a:lstStyle/>
          <a:p>
            <a:r>
              <a:rPr lang="en-US" sz="3600" dirty="0" err="1">
                <a:solidFill>
                  <a:srgbClr val="FFFF00"/>
                </a:solidFill>
              </a:rPr>
              <a:t>Bài</a:t>
            </a:r>
            <a:r>
              <a:rPr lang="en-US" sz="3600" dirty="0">
                <a:solidFill>
                  <a:srgbClr val="FFFF00"/>
                </a:solidFill>
              </a:rPr>
              <a:t> </a:t>
            </a:r>
            <a:r>
              <a:rPr lang="en-US" sz="3600" dirty="0" err="1">
                <a:solidFill>
                  <a:srgbClr val="FFFF00"/>
                </a:solidFill>
              </a:rPr>
              <a:t>đọc</a:t>
            </a:r>
            <a:r>
              <a:rPr lang="en-US" sz="3600" dirty="0">
                <a:solidFill>
                  <a:srgbClr val="FFFF00"/>
                </a:solidFill>
              </a:rPr>
              <a:t> 1</a:t>
            </a:r>
          </a:p>
          <a:p>
            <a:r>
              <a:rPr lang="en-US" sz="3600" dirty="0" err="1">
                <a:solidFill>
                  <a:srgbClr val="FFFF00"/>
                </a:solidFill>
              </a:rPr>
              <a:t>Bài</a:t>
            </a:r>
            <a:r>
              <a:rPr lang="en-US" sz="3600" dirty="0">
                <a:solidFill>
                  <a:srgbClr val="FFFF00"/>
                </a:solidFill>
              </a:rPr>
              <a:t> </a:t>
            </a:r>
            <a:r>
              <a:rPr lang="en-US" sz="3600" dirty="0" err="1">
                <a:solidFill>
                  <a:srgbClr val="FFFF00"/>
                </a:solidFill>
              </a:rPr>
              <a:t>trích</a:t>
            </a:r>
            <a:r>
              <a:rPr lang="en-US" sz="3600" dirty="0">
                <a:solidFill>
                  <a:srgbClr val="FFFF00"/>
                </a:solidFill>
              </a:rPr>
              <a:t> </a:t>
            </a:r>
            <a:r>
              <a:rPr lang="en-US" sz="3600" dirty="0" err="1">
                <a:solidFill>
                  <a:srgbClr val="FFFF00"/>
                </a:solidFill>
              </a:rPr>
              <a:t>sách</a:t>
            </a:r>
            <a:r>
              <a:rPr lang="en-US" sz="3600" dirty="0">
                <a:solidFill>
                  <a:srgbClr val="FFFF00"/>
                </a:solidFill>
              </a:rPr>
              <a:t> </a:t>
            </a:r>
            <a:r>
              <a:rPr lang="en-US" sz="3600" dirty="0" err="1">
                <a:solidFill>
                  <a:srgbClr val="FFFF00"/>
                </a:solidFill>
              </a:rPr>
              <a:t>ngôn</a:t>
            </a:r>
            <a:r>
              <a:rPr lang="en-US" sz="3600" dirty="0">
                <a:solidFill>
                  <a:srgbClr val="FFFF00"/>
                </a:solidFill>
              </a:rPr>
              <a:t> </a:t>
            </a:r>
            <a:r>
              <a:rPr lang="en-US" sz="3600" dirty="0" err="1">
                <a:solidFill>
                  <a:srgbClr val="FFFF00"/>
                </a:solidFill>
              </a:rPr>
              <a:t>sứ</a:t>
            </a:r>
            <a:r>
              <a:rPr lang="en-US" sz="3600" dirty="0">
                <a:solidFill>
                  <a:srgbClr val="FFFF00"/>
                </a:solidFill>
              </a:rPr>
              <a:t> A-</a:t>
            </a:r>
            <a:r>
              <a:rPr lang="en-US" sz="3600" dirty="0" err="1">
                <a:solidFill>
                  <a:srgbClr val="FFFF00"/>
                </a:solidFill>
              </a:rPr>
              <a:t>mốt</a:t>
            </a:r>
            <a:r>
              <a:rPr lang="en-US" sz="3600" dirty="0">
                <a:solidFill>
                  <a:srgbClr val="FFFF00"/>
                </a:solidFill>
              </a:rPr>
              <a:t>.</a:t>
            </a:r>
          </a:p>
        </p:txBody>
      </p:sp>
      <p:sp>
        <p:nvSpPr>
          <p:cNvPr id="7" name="TextBox 6"/>
          <p:cNvSpPr txBox="1"/>
          <p:nvPr/>
        </p:nvSpPr>
        <p:spPr>
          <a:xfrm>
            <a:off x="228600" y="3486150"/>
            <a:ext cx="8686800" cy="1077218"/>
          </a:xfrm>
          <a:prstGeom prst="rect">
            <a:avLst/>
          </a:prstGeom>
          <a:noFill/>
        </p:spPr>
        <p:txBody>
          <a:bodyPr wrap="square" rtlCol="0">
            <a:spAutoFit/>
          </a:bodyPr>
          <a:lstStyle/>
          <a:p>
            <a:r>
              <a:rPr lang="vi-VN" sz="3200" dirty="0">
                <a:solidFill>
                  <a:srgbClr val="FFFF00"/>
                </a:solidFill>
              </a:rPr>
              <a:t>Hãy đi làm ngôn sứ, tuyên sấm cho Ít-ra-en dân Ta.</a:t>
            </a:r>
            <a:endParaRPr lang="en-US" sz="3200" dirty="0">
              <a:solidFill>
                <a:srgbClr val="FFFF00"/>
              </a:solidFill>
            </a:endParaRPr>
          </a:p>
        </p:txBody>
      </p:sp>
    </p:spTree>
    <p:extLst>
      <p:ext uri="{BB962C8B-B14F-4D97-AF65-F5344CB8AC3E}">
        <p14:creationId xmlns:p14="http://schemas.microsoft.com/office/powerpoint/2010/main" val="563128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r>
              <a:rPr lang="en-US" dirty="0">
                <a:solidFill>
                  <a:srgbClr val="FFFF00"/>
                </a:solidFill>
              </a:rPr>
              <a:t>THÁNH VỊNH 84</a:t>
            </a:r>
            <a:br>
              <a:rPr lang="en-US" dirty="0">
                <a:solidFill>
                  <a:srgbClr val="FFFF00"/>
                </a:solidFill>
              </a:rPr>
            </a:br>
            <a:r>
              <a:rPr lang="en-US" dirty="0">
                <a:solidFill>
                  <a:srgbClr val="FFFF00"/>
                </a:solidFill>
              </a:rPr>
              <a:t>CHÚA NHẬT XV THƯỜNG NIÊN</a:t>
            </a:r>
            <a:br>
              <a:rPr lang="en-US" dirty="0">
                <a:solidFill>
                  <a:srgbClr val="FFFF00"/>
                </a:solidFill>
              </a:rPr>
            </a:br>
            <a:r>
              <a:rPr lang="en-US" dirty="0">
                <a:solidFill>
                  <a:srgbClr val="FFFF00"/>
                </a:solidFill>
              </a:rPr>
              <a:t>NĂM B </a:t>
            </a:r>
            <a:br>
              <a:rPr lang="en-US" dirty="0">
                <a:solidFill>
                  <a:srgbClr val="FFFF00"/>
                </a:solidFill>
              </a:rPr>
            </a:br>
            <a:r>
              <a:rPr lang="en-US" i="1" dirty="0">
                <a:solidFill>
                  <a:schemeClr val="bg1"/>
                </a:solidFill>
              </a:rPr>
              <a:t>LM Kim Long</a:t>
            </a:r>
            <a:br>
              <a:rPr lang="en-US" i="1" dirty="0">
                <a:solidFill>
                  <a:schemeClr val="bg1"/>
                </a:solidFill>
              </a:rPr>
            </a:br>
            <a:r>
              <a:rPr lang="en-US" i="1" dirty="0">
                <a:solidFill>
                  <a:schemeClr val="bg1"/>
                </a:solidFill>
              </a:rPr>
              <a:t>03 </a:t>
            </a:r>
            <a:r>
              <a:rPr lang="en-US" i="1" dirty="0" err="1">
                <a:solidFill>
                  <a:schemeClr val="bg1"/>
                </a:solidFill>
              </a:rPr>
              <a:t>câu</a:t>
            </a:r>
            <a:endParaRPr lang="en-US" i="1" dirty="0">
              <a:solidFill>
                <a:schemeClr val="bg1"/>
              </a:solidFill>
            </a:endParaRPr>
          </a:p>
        </p:txBody>
      </p:sp>
    </p:spTree>
    <p:extLst>
      <p:ext uri="{BB962C8B-B14F-4D97-AF65-F5344CB8AC3E}">
        <p14:creationId xmlns:p14="http://schemas.microsoft.com/office/powerpoint/2010/main" val="872220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u="sng">
                <a:solidFill>
                  <a:srgbClr val="FFFF00"/>
                </a:solidFill>
              </a:rPr>
              <a:t>Đk:</a:t>
            </a:r>
            <a:r>
              <a:rPr lang="en-US" sz="6600">
                <a:solidFill>
                  <a:schemeClr val="bg1"/>
                </a:solidFill>
              </a:rPr>
              <a:t> </a:t>
            </a:r>
            <a:r>
              <a:rPr lang="vi-VN" sz="6600">
                <a:solidFill>
                  <a:schemeClr val="bg1"/>
                </a:solidFill>
              </a:rPr>
              <a:t>Lạy Chúa, xin cho chúng con được thấy tình thương của Chúa, Và ban ơn cứu độ cho chúng con.</a:t>
            </a:r>
            <a:endParaRPr lang="en-US" sz="6600">
              <a:solidFill>
                <a:schemeClr val="bg1"/>
              </a:solidFill>
            </a:endParaRPr>
          </a:p>
        </p:txBody>
      </p:sp>
    </p:spTree>
    <p:extLst>
      <p:ext uri="{BB962C8B-B14F-4D97-AF65-F5344CB8AC3E}">
        <p14:creationId xmlns:p14="http://schemas.microsoft.com/office/powerpoint/2010/main" val="2402598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a:solidFill>
                  <a:srgbClr val="FFFF00"/>
                </a:solidFill>
              </a:rPr>
              <a:t>Tk1:</a:t>
            </a:r>
            <a:r>
              <a:rPr lang="en-US" sz="5400">
                <a:solidFill>
                  <a:schemeClr val="bg1"/>
                </a:solidFill>
              </a:rPr>
              <a:t> T</a:t>
            </a:r>
            <a:r>
              <a:rPr lang="vi-VN" sz="5400">
                <a:solidFill>
                  <a:schemeClr val="bg1"/>
                </a:solidFill>
              </a:rPr>
              <a:t>ôi lẳng lặng nghe Chúa nay ban truyền lời chào bình an tặng dân Chúa. Cứu ai hằng sợ Tôn Danh, Dọi chiếu ánh vinh hiển Ngài. </a:t>
            </a:r>
            <a:endParaRPr lang="en-US" sz="5400">
              <a:solidFill>
                <a:schemeClr val="bg1"/>
              </a:solidFill>
            </a:endParaRPr>
          </a:p>
        </p:txBody>
      </p:sp>
    </p:spTree>
    <p:extLst>
      <p:ext uri="{BB962C8B-B14F-4D97-AF65-F5344CB8AC3E}">
        <p14:creationId xmlns:p14="http://schemas.microsoft.com/office/powerpoint/2010/main" val="2441468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u="sng">
                <a:solidFill>
                  <a:srgbClr val="FFFF00"/>
                </a:solidFill>
              </a:rPr>
              <a:t>Đk:</a:t>
            </a:r>
            <a:r>
              <a:rPr lang="en-US" sz="6600">
                <a:solidFill>
                  <a:schemeClr val="bg1"/>
                </a:solidFill>
              </a:rPr>
              <a:t> </a:t>
            </a:r>
            <a:r>
              <a:rPr lang="vi-VN" sz="6600">
                <a:solidFill>
                  <a:schemeClr val="bg1"/>
                </a:solidFill>
              </a:rPr>
              <a:t>Lạy Chúa, xin cho chúng con được thấy tình thương của Chúa, Và ban ơn cứu độ cho chúng con.</a:t>
            </a:r>
            <a:endParaRPr lang="en-US" sz="6600">
              <a:solidFill>
                <a:schemeClr val="bg1"/>
              </a:solidFill>
            </a:endParaRPr>
          </a:p>
        </p:txBody>
      </p:sp>
    </p:spTree>
    <p:extLst>
      <p:ext uri="{BB962C8B-B14F-4D97-AF65-F5344CB8AC3E}">
        <p14:creationId xmlns:p14="http://schemas.microsoft.com/office/powerpoint/2010/main" val="3860024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a:solidFill>
                  <a:srgbClr val="FFFF00"/>
                </a:solidFill>
              </a:rPr>
              <a:t>Tk2:</a:t>
            </a:r>
            <a:r>
              <a:rPr lang="en-US" sz="6000">
                <a:solidFill>
                  <a:schemeClr val="bg1"/>
                </a:solidFill>
              </a:rPr>
              <a:t> </a:t>
            </a:r>
            <a:r>
              <a:rPr lang="vi-VN" sz="6000">
                <a:solidFill>
                  <a:schemeClr val="bg1"/>
                </a:solidFill>
              </a:rPr>
              <a:t>Ân nghĩa và công lý nay tao ngộ, Hòa bình đẹp duyên cùng công chính. Đất nay nảy mầm công minh, thành tín giáng lâm bởi trời. </a:t>
            </a:r>
            <a:endParaRPr lang="en-US" sz="6000">
              <a:solidFill>
                <a:schemeClr val="bg1"/>
              </a:solidFill>
            </a:endParaRPr>
          </a:p>
        </p:txBody>
      </p:sp>
    </p:spTree>
    <p:extLst>
      <p:ext uri="{BB962C8B-B14F-4D97-AF65-F5344CB8AC3E}">
        <p14:creationId xmlns:p14="http://schemas.microsoft.com/office/powerpoint/2010/main" val="161846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u="sng">
                <a:solidFill>
                  <a:srgbClr val="FFFF00"/>
                </a:solidFill>
              </a:rPr>
              <a:t>Đk:</a:t>
            </a:r>
            <a:r>
              <a:rPr lang="en-US" sz="6600">
                <a:solidFill>
                  <a:schemeClr val="bg1"/>
                </a:solidFill>
              </a:rPr>
              <a:t> </a:t>
            </a:r>
            <a:r>
              <a:rPr lang="vi-VN" sz="6600">
                <a:solidFill>
                  <a:schemeClr val="bg1"/>
                </a:solidFill>
              </a:rPr>
              <a:t>Lạy Chúa, xin cho chúng con được thấy tình thương của Chúa, Và ban ơn cứu độ cho chúng con.</a:t>
            </a:r>
            <a:endParaRPr lang="en-US" sz="6600">
              <a:solidFill>
                <a:schemeClr val="bg1"/>
              </a:solidFill>
            </a:endParaRPr>
          </a:p>
        </p:txBody>
      </p:sp>
    </p:spTree>
    <p:extLst>
      <p:ext uri="{BB962C8B-B14F-4D97-AF65-F5344CB8AC3E}">
        <p14:creationId xmlns:p14="http://schemas.microsoft.com/office/powerpoint/2010/main" val="3199220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a:solidFill>
                  <a:srgbClr val="FFFF00"/>
                </a:solidFill>
              </a:rPr>
              <a:t>Tk3:</a:t>
            </a:r>
            <a:r>
              <a:rPr lang="en-US" sz="6000">
                <a:solidFill>
                  <a:schemeClr val="bg1"/>
                </a:solidFill>
              </a:rPr>
              <a:t> </a:t>
            </a:r>
            <a:r>
              <a:rPr lang="vi-VN" sz="6000">
                <a:solidFill>
                  <a:schemeClr val="bg1"/>
                </a:solidFill>
              </a:rPr>
              <a:t>Vâng, chính Ngài ban phúc ân dư đầy, và ruộng đồng nở rộ hoa trái. Tín trung rầy làm tiền phong mở lối bước chân của Ngài. </a:t>
            </a:r>
            <a:endParaRPr lang="en-US" sz="6000">
              <a:solidFill>
                <a:schemeClr val="bg1"/>
              </a:solidFill>
            </a:endParaRPr>
          </a:p>
        </p:txBody>
      </p:sp>
    </p:spTree>
    <p:extLst>
      <p:ext uri="{BB962C8B-B14F-4D97-AF65-F5344CB8AC3E}">
        <p14:creationId xmlns:p14="http://schemas.microsoft.com/office/powerpoint/2010/main" val="100616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6600" u="sng">
                <a:solidFill>
                  <a:srgbClr val="FFFF00"/>
                </a:solidFill>
              </a:rPr>
              <a:t>Đk:</a:t>
            </a:r>
            <a:r>
              <a:rPr lang="en-US" sz="6600">
                <a:solidFill>
                  <a:schemeClr val="bg1"/>
                </a:solidFill>
              </a:rPr>
              <a:t> </a:t>
            </a:r>
            <a:r>
              <a:rPr lang="vi-VN" sz="6600">
                <a:solidFill>
                  <a:schemeClr val="bg1"/>
                </a:solidFill>
              </a:rPr>
              <a:t>Lạy Chúa, xin cho chúng con được thấy tình thương của Chúa, Và ban ơn cứu độ cho chúng con.</a:t>
            </a:r>
            <a:endParaRPr lang="en-US" sz="6600">
              <a:solidFill>
                <a:schemeClr val="bg1"/>
              </a:solidFill>
            </a:endParaRPr>
          </a:p>
        </p:txBody>
      </p:sp>
    </p:spTree>
    <p:extLst>
      <p:ext uri="{BB962C8B-B14F-4D97-AF65-F5344CB8AC3E}">
        <p14:creationId xmlns:p14="http://schemas.microsoft.com/office/powerpoint/2010/main" val="801553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919156" cy="1754326"/>
          </a:xfrm>
          <a:prstGeom prst="rect">
            <a:avLst/>
          </a:prstGeom>
          <a:noFill/>
        </p:spPr>
        <p:txBody>
          <a:bodyPr wrap="none" rtlCol="0">
            <a:spAutoFit/>
          </a:bodyPr>
          <a:lstStyle/>
          <a:p>
            <a:r>
              <a:rPr lang="en-US" sz="3600" dirty="0" err="1">
                <a:solidFill>
                  <a:srgbClr val="FFFF00"/>
                </a:solidFill>
              </a:rPr>
              <a:t>Bài</a:t>
            </a:r>
            <a:r>
              <a:rPr lang="en-US" sz="3600" dirty="0">
                <a:solidFill>
                  <a:srgbClr val="FFFF00"/>
                </a:solidFill>
              </a:rPr>
              <a:t> </a:t>
            </a:r>
            <a:r>
              <a:rPr lang="en-US" sz="3600" dirty="0" err="1">
                <a:solidFill>
                  <a:srgbClr val="FFFF00"/>
                </a:solidFill>
              </a:rPr>
              <a:t>đọc</a:t>
            </a:r>
            <a:r>
              <a:rPr lang="en-US" sz="3600" dirty="0">
                <a:solidFill>
                  <a:srgbClr val="FFFF00"/>
                </a:solidFill>
              </a:rPr>
              <a:t> 2</a:t>
            </a:r>
          </a:p>
          <a:p>
            <a:r>
              <a:rPr lang="vi-VN" sz="3600" dirty="0">
                <a:solidFill>
                  <a:srgbClr val="FFFF00"/>
                </a:solidFill>
              </a:rPr>
              <a:t>Bài trích thư của thánh Phao-lô</a:t>
            </a:r>
            <a:r>
              <a:rPr lang="en-US" sz="3600" dirty="0">
                <a:solidFill>
                  <a:srgbClr val="FFFF00"/>
                </a:solidFill>
              </a:rPr>
              <a:t> </a:t>
            </a:r>
            <a:r>
              <a:rPr lang="vi-VN" sz="3600" dirty="0">
                <a:solidFill>
                  <a:srgbClr val="FFFF00"/>
                </a:solidFill>
              </a:rPr>
              <a:t>tông đồ</a:t>
            </a:r>
            <a:endParaRPr lang="en-US" sz="3600" dirty="0">
              <a:solidFill>
                <a:srgbClr val="FFFF00"/>
              </a:solidFill>
            </a:endParaRPr>
          </a:p>
          <a:p>
            <a:r>
              <a:rPr lang="vi-VN" sz="3600" dirty="0">
                <a:solidFill>
                  <a:srgbClr val="FFFF00"/>
                </a:solidFill>
              </a:rPr>
              <a:t>gửi tín hữu Ê-phê-xô.</a:t>
            </a:r>
            <a:endParaRPr lang="en-US" sz="3600" dirty="0">
              <a:solidFill>
                <a:srgbClr val="FFFF00"/>
              </a:solidFill>
            </a:endParaRPr>
          </a:p>
        </p:txBody>
      </p:sp>
      <p:sp>
        <p:nvSpPr>
          <p:cNvPr id="7" name="TextBox 6"/>
          <p:cNvSpPr txBox="1"/>
          <p:nvPr/>
        </p:nvSpPr>
        <p:spPr>
          <a:xfrm>
            <a:off x="188976" y="3714750"/>
            <a:ext cx="6912341" cy="1200329"/>
          </a:xfrm>
          <a:prstGeom prst="rect">
            <a:avLst/>
          </a:prstGeom>
          <a:noFill/>
        </p:spPr>
        <p:txBody>
          <a:bodyPr wrap="none" rtlCol="0">
            <a:spAutoFit/>
          </a:bodyPr>
          <a:lstStyle/>
          <a:p>
            <a:r>
              <a:rPr lang="vi-VN" sz="3600" dirty="0">
                <a:solidFill>
                  <a:srgbClr val="FFFF00"/>
                </a:solidFill>
              </a:rPr>
              <a:t>Trong Đức Ki-tô, Người đã chọn ta</a:t>
            </a:r>
            <a:endParaRPr lang="en-US" sz="3600" dirty="0">
              <a:solidFill>
                <a:srgbClr val="FFFF00"/>
              </a:solidFill>
            </a:endParaRPr>
          </a:p>
          <a:p>
            <a:r>
              <a:rPr lang="vi-VN" sz="3600" dirty="0">
                <a:solidFill>
                  <a:srgbClr val="FFFF00"/>
                </a:solidFill>
              </a:rPr>
              <a:t>trước cả khi tạo thành vũ trụ.</a:t>
            </a:r>
            <a:endParaRPr lang="en-US" sz="3600" dirty="0">
              <a:solidFill>
                <a:srgbClr val="FFFF00"/>
              </a:solidFill>
            </a:endParaRPr>
          </a:p>
        </p:txBody>
      </p:sp>
    </p:spTree>
    <p:extLst>
      <p:ext uri="{BB962C8B-B14F-4D97-AF65-F5344CB8AC3E}">
        <p14:creationId xmlns:p14="http://schemas.microsoft.com/office/powerpoint/2010/main" val="2349853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94159"/>
            <a:ext cx="9144000" cy="3581400"/>
          </a:xfrm>
        </p:spPr>
        <p:txBody>
          <a:bodyPr>
            <a:noAutofit/>
          </a:bodyPr>
          <a:lstStyle/>
          <a:p>
            <a:pPr algn="just"/>
            <a:r>
              <a:rPr lang="vi-VN">
                <a:solidFill>
                  <a:schemeClr val="bg1"/>
                </a:solidFill>
              </a:rPr>
              <a:t>Xin Thiên Chúa là Thân Phụ Đức Giê-su Ki-tô, Chúa chúng ta, soi mắt tâm hồn chúng ta, cho chúng ta nhận rõ, đâu là niềm hy vọng mà ơn Ngài kêu gọi mang lại cho chúng ta. </a:t>
            </a:r>
          </a:p>
        </p:txBody>
      </p:sp>
      <p:sp>
        <p:nvSpPr>
          <p:cNvPr id="3" name="Rectangle 2"/>
          <p:cNvSpPr/>
          <p:nvPr/>
        </p:nvSpPr>
        <p:spPr>
          <a:xfrm>
            <a:off x="76200" y="133350"/>
            <a:ext cx="6477000" cy="646331"/>
          </a:xfrm>
          <a:prstGeom prst="rect">
            <a:avLst/>
          </a:prstGeom>
        </p:spPr>
        <p:txBody>
          <a:bodyPr wrap="square">
            <a:spAutoFit/>
          </a:bodyPr>
          <a:lstStyle/>
          <a:p>
            <a:r>
              <a:rPr lang="en-US" sz="3600" u="sng">
                <a:solidFill>
                  <a:srgbClr val="FFFF00"/>
                </a:solidFill>
              </a:rPr>
              <a:t>Alleluia-Alleluia</a:t>
            </a:r>
          </a:p>
        </p:txBody>
      </p:sp>
      <p:sp>
        <p:nvSpPr>
          <p:cNvPr id="4" name="Rectangle 3"/>
          <p:cNvSpPr/>
          <p:nvPr/>
        </p:nvSpPr>
        <p:spPr>
          <a:xfrm>
            <a:off x="6400800" y="4458474"/>
            <a:ext cx="2108269" cy="707886"/>
          </a:xfrm>
          <a:prstGeom prst="rect">
            <a:avLst/>
          </a:prstGeom>
        </p:spPr>
        <p:txBody>
          <a:bodyPr wrap="none">
            <a:spAutoFit/>
          </a:bodyPr>
          <a:lstStyle/>
          <a:p>
            <a:r>
              <a:rPr lang="en-US" sz="4000">
                <a:solidFill>
                  <a:srgbClr val="FFFF00"/>
                </a:solidFill>
              </a:rPr>
              <a:t>Alleluia…</a:t>
            </a:r>
          </a:p>
        </p:txBody>
      </p:sp>
    </p:spTree>
    <p:extLst>
      <p:ext uri="{BB962C8B-B14F-4D97-AF65-F5344CB8AC3E}">
        <p14:creationId xmlns:p14="http://schemas.microsoft.com/office/powerpoint/2010/main" val="2879042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94159"/>
            <a:ext cx="9144000" cy="3581400"/>
          </a:xfrm>
        </p:spPr>
        <p:txBody>
          <a:bodyPr>
            <a:noAutofit/>
          </a:bodyPr>
          <a:lstStyle/>
          <a:p>
            <a:pPr algn="just"/>
            <a:r>
              <a:rPr lang="vi-VN">
                <a:solidFill>
                  <a:schemeClr val="bg1"/>
                </a:solidFill>
              </a:rPr>
              <a:t>Xin Thiên Chúa là Thân Phụ Đức Giê-su Ki-tô, Chúa chúng ta, soi mắt tâm hồn chúng ta, cho chúng ta nhận rõ, đâu là niềm hy vọng mà ơn Ngài kêu gọi mang lại cho chúng ta. </a:t>
            </a:r>
          </a:p>
        </p:txBody>
      </p:sp>
      <p:sp>
        <p:nvSpPr>
          <p:cNvPr id="3" name="Rectangle 2"/>
          <p:cNvSpPr/>
          <p:nvPr/>
        </p:nvSpPr>
        <p:spPr>
          <a:xfrm>
            <a:off x="76200" y="133350"/>
            <a:ext cx="6477000" cy="646331"/>
          </a:xfrm>
          <a:prstGeom prst="rect">
            <a:avLst/>
          </a:prstGeom>
        </p:spPr>
        <p:txBody>
          <a:bodyPr wrap="square">
            <a:spAutoFit/>
          </a:bodyPr>
          <a:lstStyle/>
          <a:p>
            <a:r>
              <a:rPr lang="en-US" sz="3600" u="sng">
                <a:solidFill>
                  <a:srgbClr val="FFFF00"/>
                </a:solidFill>
              </a:rPr>
              <a:t>Alleluia-Alleluia</a:t>
            </a:r>
          </a:p>
        </p:txBody>
      </p:sp>
      <p:sp>
        <p:nvSpPr>
          <p:cNvPr id="4" name="Rectangle 3"/>
          <p:cNvSpPr/>
          <p:nvPr/>
        </p:nvSpPr>
        <p:spPr>
          <a:xfrm>
            <a:off x="6400800" y="4458474"/>
            <a:ext cx="2108269" cy="707886"/>
          </a:xfrm>
          <a:prstGeom prst="rect">
            <a:avLst/>
          </a:prstGeom>
        </p:spPr>
        <p:txBody>
          <a:bodyPr wrap="none">
            <a:spAutoFit/>
          </a:bodyPr>
          <a:lstStyle/>
          <a:p>
            <a:r>
              <a:rPr lang="en-US" sz="4000">
                <a:solidFill>
                  <a:srgbClr val="FFFF00"/>
                </a:solidFill>
              </a:rPr>
              <a:t>Alleluia…</a:t>
            </a:r>
          </a:p>
        </p:txBody>
      </p:sp>
    </p:spTree>
    <p:extLst>
      <p:ext uri="{BB962C8B-B14F-4D97-AF65-F5344CB8AC3E}">
        <p14:creationId xmlns:p14="http://schemas.microsoft.com/office/powerpoint/2010/main" val="502351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377"/>
            <a:ext cx="9144000" cy="5132745"/>
          </a:xfrm>
          <a:prstGeom prst="rect">
            <a:avLst/>
          </a:prstGeom>
        </p:spPr>
      </p:pic>
    </p:spTree>
    <p:extLst>
      <p:ext uri="{BB962C8B-B14F-4D97-AF65-F5344CB8AC3E}">
        <p14:creationId xmlns:p14="http://schemas.microsoft.com/office/powerpoint/2010/main" val="2808985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651470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0" y="0"/>
            <a:ext cx="3581400" cy="5078313"/>
          </a:xfrm>
          <a:prstGeom prst="rect">
            <a:avLst/>
          </a:prstGeom>
        </p:spPr>
        <p:txBody>
          <a:bodyPr wrap="square">
            <a:spAutoFit/>
          </a:bodyPr>
          <a:lstStyle/>
          <a:p>
            <a:pPr algn="just"/>
            <a:r>
              <a:rPr lang="en-US" sz="3600" dirty="0" err="1">
                <a:solidFill>
                  <a:srgbClr val="FFFF00"/>
                </a:solidFill>
              </a:rPr>
              <a:t>Anh</a:t>
            </a:r>
            <a:r>
              <a:rPr lang="en-US" sz="3600" dirty="0">
                <a:solidFill>
                  <a:srgbClr val="FFFF00"/>
                </a:solidFill>
              </a:rPr>
              <a:t> </a:t>
            </a:r>
            <a:r>
              <a:rPr lang="en-US" sz="3600" dirty="0" err="1">
                <a:solidFill>
                  <a:srgbClr val="FFFF00"/>
                </a:solidFill>
              </a:rPr>
              <a:t>chị</a:t>
            </a:r>
            <a:r>
              <a:rPr lang="en-US" sz="3600" dirty="0">
                <a:solidFill>
                  <a:srgbClr val="FFFF00"/>
                </a:solidFill>
              </a:rPr>
              <a:t> </a:t>
            </a:r>
            <a:r>
              <a:rPr lang="en-US" sz="3600" dirty="0" err="1">
                <a:solidFill>
                  <a:srgbClr val="FFFF00"/>
                </a:solidFill>
              </a:rPr>
              <a:t>em</a:t>
            </a:r>
            <a:r>
              <a:rPr lang="en-US" sz="3600" dirty="0">
                <a:solidFill>
                  <a:srgbClr val="FFFF00"/>
                </a:solidFill>
              </a:rPr>
              <a:t> </a:t>
            </a:r>
            <a:r>
              <a:rPr lang="en-US" sz="3600" dirty="0" err="1">
                <a:solidFill>
                  <a:srgbClr val="FFFF00"/>
                </a:solidFill>
              </a:rPr>
              <a:t>thân</a:t>
            </a:r>
            <a:r>
              <a:rPr lang="en-US" sz="3600" dirty="0">
                <a:solidFill>
                  <a:srgbClr val="FFFF00"/>
                </a:solidFill>
              </a:rPr>
              <a:t> </a:t>
            </a:r>
            <a:r>
              <a:rPr lang="en-US" sz="3600" dirty="0" err="1">
                <a:solidFill>
                  <a:srgbClr val="FFFF00"/>
                </a:solidFill>
              </a:rPr>
              <a:t>mến</a:t>
            </a:r>
            <a:r>
              <a:rPr lang="en-US" sz="3600" dirty="0">
                <a:solidFill>
                  <a:srgbClr val="FFFF00"/>
                </a:solidFill>
              </a:rPr>
              <a:t>, </a:t>
            </a:r>
            <a:r>
              <a:rPr lang="en-US" sz="3600" dirty="0" err="1">
                <a:solidFill>
                  <a:srgbClr val="FFFF00"/>
                </a:solidFill>
              </a:rPr>
              <a:t>vì</a:t>
            </a:r>
            <a:r>
              <a:rPr lang="en-US" sz="3600" dirty="0">
                <a:solidFill>
                  <a:srgbClr val="FFFF00"/>
                </a:solidFill>
              </a:rPr>
              <a:t> </a:t>
            </a:r>
            <a:r>
              <a:rPr lang="en-US" sz="3600" dirty="0" err="1">
                <a:solidFill>
                  <a:srgbClr val="FFFF00"/>
                </a:solidFill>
              </a:rPr>
              <a:t>yêu</a:t>
            </a:r>
            <a:r>
              <a:rPr lang="en-US" sz="3600" dirty="0">
                <a:solidFill>
                  <a:srgbClr val="FFFF00"/>
                </a:solidFill>
              </a:rPr>
              <a:t> </a:t>
            </a:r>
            <a:r>
              <a:rPr lang="en-US" sz="3600" dirty="0" err="1">
                <a:solidFill>
                  <a:srgbClr val="FFFF00"/>
                </a:solidFill>
              </a:rPr>
              <a:t>thương</a:t>
            </a:r>
            <a:r>
              <a:rPr lang="en-US" sz="3600" dirty="0">
                <a:solidFill>
                  <a:srgbClr val="FFFF00"/>
                </a:solidFill>
              </a:rPr>
              <a:t> </a:t>
            </a:r>
            <a:r>
              <a:rPr lang="en-US" sz="3600" dirty="0" err="1">
                <a:solidFill>
                  <a:srgbClr val="FFFF00"/>
                </a:solidFill>
              </a:rPr>
              <a:t>Chúa</a:t>
            </a:r>
            <a:r>
              <a:rPr lang="en-US" sz="3600" dirty="0">
                <a:solidFill>
                  <a:srgbClr val="FFFF00"/>
                </a:solidFill>
              </a:rPr>
              <a:t> </a:t>
            </a:r>
            <a:r>
              <a:rPr lang="en-US" sz="3600" dirty="0" err="1">
                <a:solidFill>
                  <a:srgbClr val="FFFF00"/>
                </a:solidFill>
              </a:rPr>
              <a:t>đã</a:t>
            </a:r>
            <a:r>
              <a:rPr lang="en-US" sz="3600" dirty="0">
                <a:solidFill>
                  <a:srgbClr val="FFFF00"/>
                </a:solidFill>
              </a:rPr>
              <a:t> </a:t>
            </a:r>
            <a:r>
              <a:rPr lang="en-US" sz="3600" dirty="0" err="1">
                <a:solidFill>
                  <a:srgbClr val="FFFF00"/>
                </a:solidFill>
              </a:rPr>
              <a:t>chọn</a:t>
            </a:r>
            <a:r>
              <a:rPr lang="en-US" sz="3600" dirty="0">
                <a:solidFill>
                  <a:srgbClr val="FFFF00"/>
                </a:solidFill>
              </a:rPr>
              <a:t> </a:t>
            </a:r>
            <a:r>
              <a:rPr lang="en-US" sz="3600" dirty="0" err="1">
                <a:solidFill>
                  <a:srgbClr val="FFFF00"/>
                </a:solidFill>
              </a:rPr>
              <a:t>chúng</a:t>
            </a:r>
            <a:r>
              <a:rPr lang="en-US" sz="3600" dirty="0">
                <a:solidFill>
                  <a:srgbClr val="FFFF00"/>
                </a:solidFill>
              </a:rPr>
              <a:t> ta </a:t>
            </a:r>
            <a:r>
              <a:rPr lang="en-US" sz="3600" dirty="0" err="1">
                <a:solidFill>
                  <a:srgbClr val="FFFF00"/>
                </a:solidFill>
              </a:rPr>
              <a:t>làm</a:t>
            </a:r>
            <a:r>
              <a:rPr lang="en-US" sz="3600" dirty="0">
                <a:solidFill>
                  <a:srgbClr val="FFFF00"/>
                </a:solidFill>
              </a:rPr>
              <a:t> con </a:t>
            </a:r>
            <a:r>
              <a:rPr lang="en-US" sz="3600" dirty="0" err="1">
                <a:solidFill>
                  <a:srgbClr val="FFFF00"/>
                </a:solidFill>
              </a:rPr>
              <a:t>cái</a:t>
            </a:r>
            <a:r>
              <a:rPr lang="en-US" sz="3600" dirty="0">
                <a:solidFill>
                  <a:srgbClr val="FFFF00"/>
                </a:solidFill>
              </a:rPr>
              <a:t> </a:t>
            </a:r>
            <a:r>
              <a:rPr lang="en-US" sz="3600" dirty="0" err="1">
                <a:solidFill>
                  <a:srgbClr val="FFFF00"/>
                </a:solidFill>
              </a:rPr>
              <a:t>của</a:t>
            </a:r>
            <a:r>
              <a:rPr lang="en-US" sz="3600" dirty="0">
                <a:solidFill>
                  <a:srgbClr val="FFFF00"/>
                </a:solidFill>
              </a:rPr>
              <a:t> </a:t>
            </a:r>
            <a:r>
              <a:rPr lang="en-US" sz="3600" dirty="0" err="1">
                <a:solidFill>
                  <a:srgbClr val="FFFF00"/>
                </a:solidFill>
              </a:rPr>
              <a:t>Người</a:t>
            </a:r>
            <a:r>
              <a:rPr lang="en-US" sz="3600" dirty="0">
                <a:solidFill>
                  <a:srgbClr val="FFFF00"/>
                </a:solidFill>
              </a:rPr>
              <a:t>. </a:t>
            </a:r>
            <a:r>
              <a:rPr lang="en-US" sz="3600" dirty="0" err="1">
                <a:solidFill>
                  <a:srgbClr val="FFFF00"/>
                </a:solidFill>
              </a:rPr>
              <a:t>Chúng</a:t>
            </a:r>
            <a:r>
              <a:rPr lang="en-US" sz="3600" dirty="0">
                <a:solidFill>
                  <a:srgbClr val="FFFF00"/>
                </a:solidFill>
              </a:rPr>
              <a:t> ta </a:t>
            </a:r>
            <a:r>
              <a:rPr lang="en-US" sz="3600" dirty="0" err="1">
                <a:solidFill>
                  <a:srgbClr val="FFFF00"/>
                </a:solidFill>
              </a:rPr>
              <a:t>cùng</a:t>
            </a:r>
            <a:r>
              <a:rPr lang="en-US" sz="3600" dirty="0">
                <a:solidFill>
                  <a:srgbClr val="FFFF00"/>
                </a:solidFill>
              </a:rPr>
              <a:t> </a:t>
            </a:r>
            <a:r>
              <a:rPr lang="en-US" sz="3600" dirty="0" err="1">
                <a:solidFill>
                  <a:srgbClr val="FFFF00"/>
                </a:solidFill>
              </a:rPr>
              <a:t>cảm</a:t>
            </a:r>
            <a:r>
              <a:rPr lang="en-US" sz="3600" dirty="0">
                <a:solidFill>
                  <a:srgbClr val="FFFF00"/>
                </a:solidFill>
              </a:rPr>
              <a:t> </a:t>
            </a:r>
            <a:r>
              <a:rPr lang="en-US" sz="3600" dirty="0" err="1">
                <a:solidFill>
                  <a:srgbClr val="FFFF00"/>
                </a:solidFill>
              </a:rPr>
              <a:t>tạ</a:t>
            </a:r>
            <a:r>
              <a:rPr lang="en-US" sz="3600" dirty="0">
                <a:solidFill>
                  <a:srgbClr val="FFFF00"/>
                </a:solidFill>
              </a:rPr>
              <a:t> </a:t>
            </a:r>
            <a:r>
              <a:rPr lang="en-US" sz="3600" dirty="0" err="1">
                <a:solidFill>
                  <a:srgbClr val="FFFF00"/>
                </a:solidFill>
              </a:rPr>
              <a:t>Chúa</a:t>
            </a:r>
            <a:r>
              <a:rPr lang="en-US" sz="3600" dirty="0">
                <a:solidFill>
                  <a:srgbClr val="FFFF00"/>
                </a:solidFill>
              </a:rPr>
              <a:t> </a:t>
            </a:r>
            <a:r>
              <a:rPr lang="en-US" sz="3600" dirty="0" err="1">
                <a:solidFill>
                  <a:srgbClr val="FFFF00"/>
                </a:solidFill>
              </a:rPr>
              <a:t>và</a:t>
            </a:r>
            <a:r>
              <a:rPr lang="en-US" sz="3600" dirty="0">
                <a:solidFill>
                  <a:srgbClr val="FFFF00"/>
                </a:solidFill>
              </a:rPr>
              <a:t> </a:t>
            </a:r>
            <a:r>
              <a:rPr lang="en-US" sz="3600" dirty="0" err="1">
                <a:solidFill>
                  <a:srgbClr val="FFFF00"/>
                </a:solidFill>
              </a:rPr>
              <a:t>dâng</a:t>
            </a:r>
            <a:r>
              <a:rPr lang="en-US" sz="3600" dirty="0">
                <a:solidFill>
                  <a:srgbClr val="FFFF00"/>
                </a:solidFill>
              </a:rPr>
              <a:t> </a:t>
            </a:r>
            <a:r>
              <a:rPr lang="en-US" sz="3600" dirty="0" err="1">
                <a:solidFill>
                  <a:srgbClr val="FFFF00"/>
                </a:solidFill>
              </a:rPr>
              <a:t>lời</a:t>
            </a:r>
            <a:r>
              <a:rPr lang="en-US" sz="3600" dirty="0">
                <a:solidFill>
                  <a:srgbClr val="FFFF00"/>
                </a:solidFill>
              </a:rPr>
              <a:t> </a:t>
            </a:r>
            <a:r>
              <a:rPr lang="en-US" sz="3600" dirty="0" err="1">
                <a:solidFill>
                  <a:srgbClr val="FFFF00"/>
                </a:solidFill>
              </a:rPr>
              <a:t>cầu</a:t>
            </a:r>
            <a:r>
              <a:rPr lang="en-US" sz="3600" dirty="0">
                <a:solidFill>
                  <a:srgbClr val="FFFF00"/>
                </a:solidFill>
              </a:rPr>
              <a:t> </a:t>
            </a:r>
            <a:r>
              <a:rPr lang="en-US" sz="3600" dirty="0" err="1">
                <a:solidFill>
                  <a:srgbClr val="FFFF00"/>
                </a:solidFill>
              </a:rPr>
              <a:t>xin</a:t>
            </a:r>
            <a:endParaRPr lang="en-US" sz="3600" dirty="0">
              <a:solidFill>
                <a:srgbClr val="FFFF00"/>
              </a:solidFill>
            </a:endParaRPr>
          </a:p>
        </p:txBody>
      </p:sp>
    </p:spTree>
    <p:extLst>
      <p:ext uri="{BB962C8B-B14F-4D97-AF65-F5344CB8AC3E}">
        <p14:creationId xmlns:p14="http://schemas.microsoft.com/office/powerpoint/2010/main" val="28089852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419600" y="2570911"/>
            <a:ext cx="4572000" cy="1446550"/>
          </a:xfrm>
          <a:prstGeom prst="rect">
            <a:avLst/>
          </a:prstGeom>
        </p:spPr>
        <p:txBody>
          <a:bodyPr>
            <a:spAutoFit/>
          </a:bodyPr>
          <a:lstStyle/>
          <a:p>
            <a:pPr algn="ctr"/>
            <a:r>
              <a:rPr lang="en-US" sz="4800" b="1" dirty="0" err="1">
                <a:solidFill>
                  <a:srgbClr val="FFFF00"/>
                </a:solidFill>
              </a:rPr>
              <a:t>Dâng</a:t>
            </a:r>
            <a:r>
              <a:rPr lang="en-US" sz="4800" b="1" dirty="0">
                <a:solidFill>
                  <a:srgbClr val="FFFF00"/>
                </a:solidFill>
              </a:rPr>
              <a:t> </a:t>
            </a:r>
            <a:r>
              <a:rPr lang="en-US" sz="4800" b="1" dirty="0" err="1">
                <a:solidFill>
                  <a:srgbClr val="FFFF00"/>
                </a:solidFill>
              </a:rPr>
              <a:t>Lễ</a:t>
            </a:r>
            <a:r>
              <a:rPr lang="en-US" sz="4800" b="1" dirty="0">
                <a:solidFill>
                  <a:srgbClr val="FFFF00"/>
                </a:solidFill>
              </a:rPr>
              <a:t> </a:t>
            </a:r>
            <a:r>
              <a:rPr lang="en-US" sz="4800" b="1" dirty="0" err="1">
                <a:solidFill>
                  <a:srgbClr val="FFFF00"/>
                </a:solidFill>
              </a:rPr>
              <a:t>Tạ</a:t>
            </a:r>
            <a:r>
              <a:rPr lang="en-US" sz="4800" b="1" dirty="0">
                <a:solidFill>
                  <a:srgbClr val="FFFF00"/>
                </a:solidFill>
              </a:rPr>
              <a:t> </a:t>
            </a:r>
            <a:r>
              <a:rPr lang="vi-VN" sz="4800" b="1" dirty="0">
                <a:solidFill>
                  <a:srgbClr val="FFFF00"/>
                </a:solidFill>
              </a:rPr>
              <a:t>Ơ</a:t>
            </a:r>
            <a:r>
              <a:rPr lang="en-US" sz="4800" b="1" dirty="0">
                <a:solidFill>
                  <a:srgbClr val="FFFF00"/>
                </a:solidFill>
              </a:rPr>
              <a:t>n</a:t>
            </a:r>
          </a:p>
          <a:p>
            <a:pPr algn="ctr"/>
            <a:r>
              <a:rPr lang="en-US" sz="4000" b="1" i="1" dirty="0" err="1">
                <a:solidFill>
                  <a:schemeClr val="bg1"/>
                </a:solidFill>
              </a:rPr>
              <a:t>Viễn</a:t>
            </a:r>
            <a:r>
              <a:rPr lang="en-US" sz="4000" b="1" i="1" dirty="0">
                <a:solidFill>
                  <a:schemeClr val="bg1"/>
                </a:solidFill>
              </a:rPr>
              <a:t> </a:t>
            </a:r>
            <a:r>
              <a:rPr lang="en-US" sz="4000" b="1" i="1" dirty="0" err="1">
                <a:solidFill>
                  <a:schemeClr val="bg1"/>
                </a:solidFill>
              </a:rPr>
              <a:t>Xứ</a:t>
            </a:r>
            <a:endParaRPr lang="en-US" sz="4000" b="1" i="1" dirty="0">
              <a:solidFill>
                <a:schemeClr val="bg1"/>
              </a:solidFill>
            </a:endParaRPr>
          </a:p>
        </p:txBody>
      </p:sp>
    </p:spTree>
    <p:extLst>
      <p:ext uri="{BB962C8B-B14F-4D97-AF65-F5344CB8AC3E}">
        <p14:creationId xmlns:p14="http://schemas.microsoft.com/office/powerpoint/2010/main" val="3905010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4800" b="0" u="sng" dirty="0">
                <a:solidFill>
                  <a:srgbClr val="FFFF00"/>
                </a:solidFill>
                <a:effectLst/>
              </a:rPr>
              <a:t>Tk1:</a:t>
            </a:r>
            <a:r>
              <a:rPr lang="en-US" sz="4800" b="0" dirty="0">
                <a:solidFill>
                  <a:schemeClr val="bg1"/>
                </a:solidFill>
                <a:effectLst/>
              </a:rPr>
              <a:t> </a:t>
            </a:r>
            <a:r>
              <a:rPr lang="vi-VN" dirty="0">
                <a:solidFill>
                  <a:schemeClr val="bg1"/>
                </a:solidFill>
              </a:rPr>
              <a:t>Con dâng lên lời ca lời ca tạ ơn Thiên Chúa. Bao ân phúc dâng đầy Ngài tuôn ban xuống đời con. Chúa biết con cần gì đời con những lúc khổ đau. Giọt lệ rưng khóe mắt thành nỗi vui mừng hỉ hoan. </a:t>
            </a:r>
            <a:endParaRPr lang="en-US" sz="48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r>
              <a:rPr lang="en-US" sz="5000" b="0" u="sng" dirty="0" err="1">
                <a:solidFill>
                  <a:srgbClr val="FFFF00"/>
                </a:solidFill>
                <a:effectLst/>
              </a:rPr>
              <a:t>Đk</a:t>
            </a:r>
            <a:r>
              <a:rPr lang="en-US" sz="5000" b="0" u="sng" dirty="0">
                <a:solidFill>
                  <a:srgbClr val="FFFF00"/>
                </a:solidFill>
                <a:effectLst/>
              </a:rPr>
              <a:t>:</a:t>
            </a:r>
            <a:r>
              <a:rPr lang="en-US" sz="5000" b="0" dirty="0">
                <a:solidFill>
                  <a:schemeClr val="bg1"/>
                </a:solidFill>
                <a:effectLst/>
              </a:rPr>
              <a:t> </a:t>
            </a:r>
            <a:r>
              <a:rPr lang="vi-VN" sz="5000" dirty="0">
                <a:solidFill>
                  <a:schemeClr val="bg1"/>
                </a:solidFill>
              </a:rPr>
              <a:t>Này lòng thành con dâng ngát hương yêu mến cảm tạ</a:t>
            </a:r>
            <a:r>
              <a:rPr lang="en-US" sz="5000" dirty="0">
                <a:solidFill>
                  <a:schemeClr val="bg1"/>
                </a:solidFill>
              </a:rPr>
              <a:t>. R</a:t>
            </a:r>
            <a:r>
              <a:rPr lang="vi-VN" sz="5000" dirty="0">
                <a:solidFill>
                  <a:schemeClr val="bg1"/>
                </a:solidFill>
              </a:rPr>
              <a:t>ư</a:t>
            </a:r>
            <a:r>
              <a:rPr lang="en-US" sz="5000" dirty="0" err="1">
                <a:solidFill>
                  <a:schemeClr val="bg1"/>
                </a:solidFill>
              </a:rPr>
              <a:t>ợu</a:t>
            </a:r>
            <a:r>
              <a:rPr lang="en-US" sz="5000" dirty="0">
                <a:solidFill>
                  <a:schemeClr val="bg1"/>
                </a:solidFill>
              </a:rPr>
              <a:t> </a:t>
            </a:r>
            <a:r>
              <a:rPr lang="en-US" sz="5000" dirty="0" err="1">
                <a:solidFill>
                  <a:schemeClr val="bg1"/>
                </a:solidFill>
              </a:rPr>
              <a:t>và</a:t>
            </a:r>
            <a:r>
              <a:rPr lang="en-US" sz="5000" dirty="0">
                <a:solidFill>
                  <a:schemeClr val="bg1"/>
                </a:solidFill>
              </a:rPr>
              <a:t> </a:t>
            </a:r>
            <a:r>
              <a:rPr lang="en-US" sz="5000" dirty="0" err="1">
                <a:solidFill>
                  <a:schemeClr val="bg1"/>
                </a:solidFill>
              </a:rPr>
              <a:t>bánh</a:t>
            </a:r>
            <a:r>
              <a:rPr lang="en-US" sz="5000" dirty="0">
                <a:solidFill>
                  <a:schemeClr val="bg1"/>
                </a:solidFill>
              </a:rPr>
              <a:t> </a:t>
            </a:r>
            <a:r>
              <a:rPr lang="en-US" sz="5000" dirty="0" err="1">
                <a:solidFill>
                  <a:schemeClr val="bg1"/>
                </a:solidFill>
              </a:rPr>
              <a:t>ngát</a:t>
            </a:r>
            <a:r>
              <a:rPr lang="en-US" sz="5000" dirty="0">
                <a:solidFill>
                  <a:schemeClr val="bg1"/>
                </a:solidFill>
              </a:rPr>
              <a:t> h</a:t>
            </a:r>
            <a:r>
              <a:rPr lang="vi-VN" sz="5000" dirty="0">
                <a:solidFill>
                  <a:schemeClr val="bg1"/>
                </a:solidFill>
              </a:rPr>
              <a:t>ư</a:t>
            </a:r>
            <a:r>
              <a:rPr lang="en-US" sz="5000" dirty="0" err="1">
                <a:solidFill>
                  <a:schemeClr val="bg1"/>
                </a:solidFill>
              </a:rPr>
              <a:t>ơng</a:t>
            </a:r>
            <a:r>
              <a:rPr lang="en-US" sz="5000" dirty="0">
                <a:solidFill>
                  <a:schemeClr val="bg1"/>
                </a:solidFill>
              </a:rPr>
              <a:t> </a:t>
            </a:r>
            <a:r>
              <a:rPr lang="en-US" sz="5000" dirty="0" err="1">
                <a:solidFill>
                  <a:schemeClr val="bg1"/>
                </a:solidFill>
              </a:rPr>
              <a:t>trở</a:t>
            </a:r>
            <a:r>
              <a:rPr lang="en-US" sz="5000" dirty="0">
                <a:solidFill>
                  <a:schemeClr val="bg1"/>
                </a:solidFill>
              </a:rPr>
              <a:t> </a:t>
            </a:r>
            <a:r>
              <a:rPr lang="en-US" sz="5000" dirty="0" err="1">
                <a:solidFill>
                  <a:schemeClr val="bg1"/>
                </a:solidFill>
              </a:rPr>
              <a:t>nên</a:t>
            </a:r>
            <a:r>
              <a:rPr lang="en-US" sz="5000" dirty="0">
                <a:solidFill>
                  <a:schemeClr val="bg1"/>
                </a:solidFill>
              </a:rPr>
              <a:t> l</a:t>
            </a:r>
            <a:r>
              <a:rPr lang="vi-VN" sz="5000" dirty="0">
                <a:solidFill>
                  <a:schemeClr val="bg1"/>
                </a:solidFill>
              </a:rPr>
              <a:t>ư</a:t>
            </a:r>
            <a:r>
              <a:rPr lang="en-US" sz="5000" dirty="0" err="1">
                <a:solidFill>
                  <a:schemeClr val="bg1"/>
                </a:solidFill>
              </a:rPr>
              <a:t>ơng</a:t>
            </a:r>
            <a:r>
              <a:rPr lang="en-US" sz="5000" dirty="0">
                <a:solidFill>
                  <a:schemeClr val="bg1"/>
                </a:solidFill>
              </a:rPr>
              <a:t> </a:t>
            </a:r>
            <a:r>
              <a:rPr lang="en-US" sz="5000" dirty="0" err="1">
                <a:solidFill>
                  <a:schemeClr val="bg1"/>
                </a:solidFill>
              </a:rPr>
              <a:t>thần</a:t>
            </a:r>
            <a:r>
              <a:rPr lang="en-US" sz="5000" dirty="0">
                <a:solidFill>
                  <a:schemeClr val="bg1"/>
                </a:solidFill>
              </a:rPr>
              <a:t> </a:t>
            </a:r>
            <a:r>
              <a:rPr lang="en-US" sz="5000" dirty="0" err="1">
                <a:solidFill>
                  <a:schemeClr val="bg1"/>
                </a:solidFill>
              </a:rPr>
              <a:t>cao</a:t>
            </a:r>
            <a:r>
              <a:rPr lang="en-US" sz="5000" dirty="0">
                <a:solidFill>
                  <a:schemeClr val="bg1"/>
                </a:solidFill>
              </a:rPr>
              <a:t> </a:t>
            </a:r>
            <a:r>
              <a:rPr lang="en-US" sz="5000" dirty="0" err="1">
                <a:solidFill>
                  <a:schemeClr val="bg1"/>
                </a:solidFill>
              </a:rPr>
              <a:t>quý</a:t>
            </a:r>
            <a:r>
              <a:rPr lang="en-US" sz="5000" dirty="0">
                <a:solidFill>
                  <a:schemeClr val="bg1"/>
                </a:solidFill>
              </a:rPr>
              <a:t>. </a:t>
            </a:r>
            <a:r>
              <a:rPr lang="en-US" sz="5000" dirty="0" err="1">
                <a:solidFill>
                  <a:schemeClr val="bg1"/>
                </a:solidFill>
              </a:rPr>
              <a:t>Hiệp</a:t>
            </a:r>
            <a:r>
              <a:rPr lang="en-US" sz="5000" dirty="0">
                <a:solidFill>
                  <a:schemeClr val="bg1"/>
                </a:solidFill>
              </a:rPr>
              <a:t> </a:t>
            </a:r>
            <a:r>
              <a:rPr lang="en-US" sz="5000" dirty="0" err="1">
                <a:solidFill>
                  <a:schemeClr val="bg1"/>
                </a:solidFill>
              </a:rPr>
              <a:t>lòn</a:t>
            </a:r>
            <a:r>
              <a:rPr lang="en-US" sz="5000" dirty="0">
                <a:solidFill>
                  <a:schemeClr val="bg1"/>
                </a:solidFill>
              </a:rPr>
              <a:t> </a:t>
            </a:r>
            <a:r>
              <a:rPr lang="en-US" sz="5000" dirty="0" err="1">
                <a:solidFill>
                  <a:schemeClr val="bg1"/>
                </a:solidFill>
              </a:rPr>
              <a:t>cùng</a:t>
            </a:r>
            <a:r>
              <a:rPr lang="en-US" sz="5000" dirty="0">
                <a:solidFill>
                  <a:schemeClr val="bg1"/>
                </a:solidFill>
              </a:rPr>
              <a:t> </a:t>
            </a:r>
            <a:r>
              <a:rPr lang="en-US" sz="5000" dirty="0" err="1">
                <a:solidFill>
                  <a:schemeClr val="bg1"/>
                </a:solidFill>
              </a:rPr>
              <a:t>dâng</a:t>
            </a:r>
            <a:r>
              <a:rPr lang="en-US" sz="5000" dirty="0">
                <a:solidFill>
                  <a:schemeClr val="bg1"/>
                </a:solidFill>
              </a:rPr>
              <a:t> </a:t>
            </a:r>
            <a:r>
              <a:rPr lang="en-US" sz="5000" dirty="0" err="1">
                <a:solidFill>
                  <a:schemeClr val="bg1"/>
                </a:solidFill>
              </a:rPr>
              <a:t>lên</a:t>
            </a:r>
            <a:r>
              <a:rPr lang="en-US" sz="5000" dirty="0">
                <a:solidFill>
                  <a:schemeClr val="bg1"/>
                </a:solidFill>
              </a:rPr>
              <a:t> </a:t>
            </a:r>
            <a:r>
              <a:rPr lang="en-US" sz="5000" dirty="0" err="1">
                <a:solidFill>
                  <a:schemeClr val="bg1"/>
                </a:solidFill>
              </a:rPr>
              <a:t>Ngài</a:t>
            </a:r>
            <a:r>
              <a:rPr lang="en-US" sz="5000" dirty="0">
                <a:solidFill>
                  <a:schemeClr val="bg1"/>
                </a:solidFill>
              </a:rPr>
              <a:t> </a:t>
            </a:r>
            <a:r>
              <a:rPr lang="vi-VN" sz="5000" dirty="0">
                <a:solidFill>
                  <a:schemeClr val="bg1"/>
                </a:solidFill>
              </a:rPr>
              <a:t>ơ</a:t>
            </a:r>
            <a:r>
              <a:rPr lang="en-US" sz="5000" dirty="0" err="1">
                <a:solidFill>
                  <a:schemeClr val="bg1"/>
                </a:solidFill>
              </a:rPr>
              <a:t>i</a:t>
            </a:r>
            <a:r>
              <a:rPr lang="en-US" sz="5000" dirty="0">
                <a:solidFill>
                  <a:schemeClr val="bg1"/>
                </a:solidFill>
              </a:rPr>
              <a:t> con </a:t>
            </a:r>
            <a:r>
              <a:rPr lang="en-US" sz="5000" dirty="0" err="1">
                <a:solidFill>
                  <a:schemeClr val="bg1"/>
                </a:solidFill>
              </a:rPr>
              <a:t>dâng</a:t>
            </a:r>
            <a:r>
              <a:rPr lang="en-US" sz="5000" dirty="0">
                <a:solidFill>
                  <a:schemeClr val="bg1"/>
                </a:solidFill>
              </a:rPr>
              <a:t> </a:t>
            </a:r>
            <a:r>
              <a:rPr lang="en-US" sz="5000" dirty="0" err="1">
                <a:solidFill>
                  <a:schemeClr val="bg1"/>
                </a:solidFill>
              </a:rPr>
              <a:t>của</a:t>
            </a:r>
            <a:r>
              <a:rPr lang="en-US" sz="5000" dirty="0">
                <a:solidFill>
                  <a:schemeClr val="bg1"/>
                </a:solidFill>
              </a:rPr>
              <a:t> </a:t>
            </a:r>
            <a:r>
              <a:rPr lang="en-US" sz="5000" dirty="0" err="1">
                <a:solidFill>
                  <a:schemeClr val="bg1"/>
                </a:solidFill>
              </a:rPr>
              <a:t>lễ</a:t>
            </a:r>
            <a:r>
              <a:rPr lang="en-US" sz="5000" dirty="0">
                <a:solidFill>
                  <a:schemeClr val="bg1"/>
                </a:solidFill>
              </a:rPr>
              <a:t>. </a:t>
            </a:r>
            <a:r>
              <a:rPr lang="en-US" sz="5000" dirty="0" err="1">
                <a:solidFill>
                  <a:schemeClr val="bg1"/>
                </a:solidFill>
              </a:rPr>
              <a:t>Quyện</a:t>
            </a:r>
            <a:r>
              <a:rPr lang="en-US" sz="5000" dirty="0">
                <a:solidFill>
                  <a:schemeClr val="bg1"/>
                </a:solidFill>
              </a:rPr>
              <a:t> </a:t>
            </a:r>
            <a:r>
              <a:rPr lang="en-US" sz="5000" dirty="0" err="1">
                <a:solidFill>
                  <a:schemeClr val="bg1"/>
                </a:solidFill>
              </a:rPr>
              <a:t>cùng</a:t>
            </a:r>
            <a:r>
              <a:rPr lang="en-US" sz="5000" dirty="0">
                <a:solidFill>
                  <a:schemeClr val="bg1"/>
                </a:solidFill>
              </a:rPr>
              <a:t> </a:t>
            </a:r>
            <a:r>
              <a:rPr lang="en-US" sz="5000" dirty="0" err="1">
                <a:solidFill>
                  <a:schemeClr val="bg1"/>
                </a:solidFill>
              </a:rPr>
              <a:t>tiếng</a:t>
            </a:r>
            <a:r>
              <a:rPr lang="en-US" sz="5000" dirty="0">
                <a:solidFill>
                  <a:schemeClr val="bg1"/>
                </a:solidFill>
              </a:rPr>
              <a:t> con ca </a:t>
            </a:r>
            <a:r>
              <a:rPr lang="en-US" sz="5000" dirty="0" err="1">
                <a:solidFill>
                  <a:schemeClr val="bg1"/>
                </a:solidFill>
              </a:rPr>
              <a:t>lên</a:t>
            </a:r>
            <a:r>
              <a:rPr lang="en-US" sz="5000" dirty="0">
                <a:solidFill>
                  <a:schemeClr val="bg1"/>
                </a:solidFill>
              </a:rPr>
              <a:t> </a:t>
            </a:r>
            <a:r>
              <a:rPr lang="en-US" sz="5000" dirty="0" err="1">
                <a:solidFill>
                  <a:schemeClr val="bg1"/>
                </a:solidFill>
              </a:rPr>
              <a:t>tòa</a:t>
            </a:r>
            <a:r>
              <a:rPr lang="en-US" sz="5000" dirty="0">
                <a:solidFill>
                  <a:schemeClr val="bg1"/>
                </a:solidFill>
              </a:rPr>
              <a:t> </a:t>
            </a:r>
            <a:r>
              <a:rPr lang="en-US" sz="5000" dirty="0" err="1">
                <a:solidFill>
                  <a:schemeClr val="bg1"/>
                </a:solidFill>
              </a:rPr>
              <a:t>cực</a:t>
            </a:r>
            <a:r>
              <a:rPr lang="en-US" sz="5000" dirty="0">
                <a:solidFill>
                  <a:schemeClr val="bg1"/>
                </a:solidFill>
              </a:rPr>
              <a:t> </a:t>
            </a:r>
            <a:r>
              <a:rPr lang="en-US" sz="5000" dirty="0" err="1">
                <a:solidFill>
                  <a:schemeClr val="bg1"/>
                </a:solidFill>
              </a:rPr>
              <a:t>linh</a:t>
            </a:r>
            <a:r>
              <a:rPr lang="en-US" sz="5000" dirty="0">
                <a:solidFill>
                  <a:schemeClr val="bg1"/>
                </a:solidFill>
              </a:rPr>
              <a:t>. </a:t>
            </a:r>
            <a:endParaRPr lang="vi-VN" sz="5000" dirty="0">
              <a:solidFill>
                <a:schemeClr val="bg1"/>
              </a:solidFill>
            </a:endParaRPr>
          </a:p>
        </p:txBody>
      </p:sp>
    </p:spTree>
    <p:extLst>
      <p:ext uri="{BB962C8B-B14F-4D97-AF65-F5344CB8AC3E}">
        <p14:creationId xmlns:p14="http://schemas.microsoft.com/office/powerpoint/2010/main" val="336125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dirty="0">
                <a:solidFill>
                  <a:srgbClr val="FFFF00"/>
                </a:solidFill>
                <a:effectLst/>
              </a:rPr>
              <a:t>Ca </a:t>
            </a:r>
            <a:r>
              <a:rPr lang="en-US" sz="6000" b="0" dirty="0" err="1">
                <a:solidFill>
                  <a:srgbClr val="FFFF00"/>
                </a:solidFill>
                <a:effectLst/>
              </a:rPr>
              <a:t>Nhập</a:t>
            </a:r>
            <a:r>
              <a:rPr lang="en-US" sz="6000" b="0" dirty="0">
                <a:solidFill>
                  <a:srgbClr val="FFFF00"/>
                </a:solidFill>
                <a:effectLst/>
              </a:rPr>
              <a:t> </a:t>
            </a:r>
            <a:r>
              <a:rPr lang="en-US" sz="6000" b="0" dirty="0" err="1">
                <a:solidFill>
                  <a:srgbClr val="FFFF00"/>
                </a:solidFill>
                <a:effectLst/>
              </a:rPr>
              <a:t>Lễ</a:t>
            </a:r>
            <a:r>
              <a:rPr lang="en-US" sz="6000" b="0" dirty="0">
                <a:solidFill>
                  <a:srgbClr val="FFFF00"/>
                </a:solidFill>
                <a:effectLst/>
              </a:rPr>
              <a:t/>
            </a:r>
            <a:br>
              <a:rPr lang="en-US" sz="6000" b="0" dirty="0">
                <a:solidFill>
                  <a:srgbClr val="FFFF00"/>
                </a:solidFill>
                <a:effectLst/>
              </a:rPr>
            </a:br>
            <a:r>
              <a:rPr lang="vi-VN" sz="9600" b="1" dirty="0">
                <a:solidFill>
                  <a:srgbClr val="FFFF00"/>
                </a:solidFill>
              </a:rPr>
              <a:t>KHÚC TẠ ƠN</a:t>
            </a:r>
            <a:r>
              <a:rPr lang="vi-VN" sz="6000" dirty="0">
                <a:solidFill>
                  <a:srgbClr val="FFFF00"/>
                </a:solidFill>
              </a:rPr>
              <a:t/>
            </a:r>
            <a:br>
              <a:rPr lang="vi-VN" sz="6000" dirty="0">
                <a:solidFill>
                  <a:srgbClr val="FFFF00"/>
                </a:solidFill>
              </a:rPr>
            </a:br>
            <a:r>
              <a:rPr lang="vi-VN" dirty="0">
                <a:solidFill>
                  <a:srgbClr val="FFFF00"/>
                </a:solidFill>
              </a:rPr>
              <a:t>Anh Tuấn</a:t>
            </a:r>
            <a:endParaRPr lang="en-US" sz="6000" b="0" i="1" dirty="0">
              <a:solidFill>
                <a:srgbClr val="FFFF00"/>
              </a:solidFill>
              <a:effectLst/>
            </a:endParaRPr>
          </a:p>
        </p:txBody>
      </p:sp>
    </p:spTree>
    <p:extLst>
      <p:ext uri="{BB962C8B-B14F-4D97-AF65-F5344CB8AC3E}">
        <p14:creationId xmlns:p14="http://schemas.microsoft.com/office/powerpoint/2010/main" val="4608242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b="0" u="sng" dirty="0">
                <a:solidFill>
                  <a:srgbClr val="FFFF00"/>
                </a:solidFill>
                <a:effectLst/>
              </a:rPr>
              <a:t>Tk2:</a:t>
            </a:r>
            <a:r>
              <a:rPr lang="en-US" sz="4800" b="0" dirty="0">
                <a:solidFill>
                  <a:schemeClr val="bg1"/>
                </a:solidFill>
                <a:effectLst/>
              </a:rPr>
              <a:t> </a:t>
            </a:r>
            <a:r>
              <a:rPr lang="en-US" sz="4800" dirty="0">
                <a:solidFill>
                  <a:schemeClr val="bg1"/>
                </a:solidFill>
              </a:rPr>
              <a:t>H</a:t>
            </a:r>
            <a:r>
              <a:rPr lang="vi-VN" sz="4800" dirty="0">
                <a:solidFill>
                  <a:schemeClr val="bg1"/>
                </a:solidFill>
              </a:rPr>
              <a:t>ư</a:t>
            </a:r>
            <a:r>
              <a:rPr lang="en-US" sz="4800" dirty="0" err="1">
                <a:solidFill>
                  <a:schemeClr val="bg1"/>
                </a:solidFill>
              </a:rPr>
              <a:t>ớng</a:t>
            </a:r>
            <a:r>
              <a:rPr lang="en-US" sz="4800" dirty="0">
                <a:solidFill>
                  <a:schemeClr val="bg1"/>
                </a:solidFill>
              </a:rPr>
              <a:t> </a:t>
            </a:r>
            <a:r>
              <a:rPr lang="en-US" sz="4800" dirty="0" err="1">
                <a:solidFill>
                  <a:schemeClr val="bg1"/>
                </a:solidFill>
              </a:rPr>
              <a:t>mắt</a:t>
            </a:r>
            <a:r>
              <a:rPr lang="en-US" sz="4800" dirty="0">
                <a:solidFill>
                  <a:schemeClr val="bg1"/>
                </a:solidFill>
              </a:rPr>
              <a:t> </a:t>
            </a:r>
            <a:r>
              <a:rPr lang="en-US" sz="4800" dirty="0" err="1">
                <a:solidFill>
                  <a:schemeClr val="bg1"/>
                </a:solidFill>
              </a:rPr>
              <a:t>lên</a:t>
            </a:r>
            <a:r>
              <a:rPr lang="en-US" sz="4800" dirty="0">
                <a:solidFill>
                  <a:schemeClr val="bg1"/>
                </a:solidFill>
              </a:rPr>
              <a:t> </a:t>
            </a:r>
            <a:r>
              <a:rPr lang="en-US" sz="4800" dirty="0" err="1">
                <a:solidFill>
                  <a:schemeClr val="bg1"/>
                </a:solidFill>
              </a:rPr>
              <a:t>bàn</a:t>
            </a:r>
            <a:r>
              <a:rPr lang="en-US" sz="4800" dirty="0">
                <a:solidFill>
                  <a:schemeClr val="bg1"/>
                </a:solidFill>
              </a:rPr>
              <a:t> </a:t>
            </a:r>
            <a:r>
              <a:rPr lang="en-US" sz="4800" dirty="0" err="1">
                <a:solidFill>
                  <a:schemeClr val="bg1"/>
                </a:solidFill>
              </a:rPr>
              <a:t>thánh</a:t>
            </a:r>
            <a:r>
              <a:rPr lang="en-US" sz="4800" dirty="0">
                <a:solidFill>
                  <a:schemeClr val="bg1"/>
                </a:solidFill>
              </a:rPr>
              <a:t> </a:t>
            </a:r>
            <a:r>
              <a:rPr lang="en-US" sz="4800" dirty="0" err="1">
                <a:solidFill>
                  <a:schemeClr val="bg1"/>
                </a:solidFill>
              </a:rPr>
              <a:t>tình</a:t>
            </a:r>
            <a:r>
              <a:rPr lang="en-US" sz="4800" dirty="0">
                <a:solidFill>
                  <a:schemeClr val="bg1"/>
                </a:solidFill>
              </a:rPr>
              <a:t> </a:t>
            </a:r>
            <a:r>
              <a:rPr lang="en-US" sz="4800" dirty="0" err="1">
                <a:solidFill>
                  <a:schemeClr val="bg1"/>
                </a:solidFill>
              </a:rPr>
              <a:t>yêu</a:t>
            </a:r>
            <a:r>
              <a:rPr lang="en-US" sz="4800" dirty="0">
                <a:solidFill>
                  <a:schemeClr val="bg1"/>
                </a:solidFill>
              </a:rPr>
              <a:t> </a:t>
            </a:r>
            <a:r>
              <a:rPr lang="en-US" sz="4800" dirty="0" err="1">
                <a:solidFill>
                  <a:schemeClr val="bg1"/>
                </a:solidFill>
              </a:rPr>
              <a:t>nhập</a:t>
            </a:r>
            <a:r>
              <a:rPr lang="en-US" sz="4800" dirty="0">
                <a:solidFill>
                  <a:schemeClr val="bg1"/>
                </a:solidFill>
              </a:rPr>
              <a:t> </a:t>
            </a:r>
            <a:r>
              <a:rPr lang="en-US" sz="4800" dirty="0" err="1">
                <a:solidFill>
                  <a:schemeClr val="bg1"/>
                </a:solidFill>
              </a:rPr>
              <a:t>thể</a:t>
            </a:r>
            <a:r>
              <a:rPr lang="en-US" sz="4800" dirty="0">
                <a:solidFill>
                  <a:schemeClr val="bg1"/>
                </a:solidFill>
              </a:rPr>
              <a:t> </a:t>
            </a:r>
            <a:r>
              <a:rPr lang="en-US" sz="4800" dirty="0" err="1">
                <a:solidFill>
                  <a:schemeClr val="bg1"/>
                </a:solidFill>
              </a:rPr>
              <a:t>cứu</a:t>
            </a:r>
            <a:r>
              <a:rPr lang="en-US" sz="4800" dirty="0">
                <a:solidFill>
                  <a:schemeClr val="bg1"/>
                </a:solidFill>
              </a:rPr>
              <a:t> </a:t>
            </a:r>
            <a:r>
              <a:rPr lang="en-US" sz="4800" dirty="0" err="1">
                <a:solidFill>
                  <a:schemeClr val="bg1"/>
                </a:solidFill>
              </a:rPr>
              <a:t>rỗi</a:t>
            </a:r>
            <a:r>
              <a:rPr lang="en-US" sz="4800" dirty="0">
                <a:solidFill>
                  <a:schemeClr val="bg1"/>
                </a:solidFill>
              </a:rPr>
              <a:t>. </a:t>
            </a:r>
            <a:r>
              <a:rPr lang="en-US" sz="4800" dirty="0" err="1">
                <a:solidFill>
                  <a:schemeClr val="bg1"/>
                </a:solidFill>
              </a:rPr>
              <a:t>Ôi</a:t>
            </a:r>
            <a:r>
              <a:rPr lang="en-US" sz="4800" dirty="0">
                <a:solidFill>
                  <a:schemeClr val="bg1"/>
                </a:solidFill>
              </a:rPr>
              <a:t> con </a:t>
            </a:r>
            <a:r>
              <a:rPr lang="en-US" sz="4800" dirty="0" err="1">
                <a:solidFill>
                  <a:schemeClr val="bg1"/>
                </a:solidFill>
              </a:rPr>
              <a:t>Chúa</a:t>
            </a:r>
            <a:r>
              <a:rPr lang="en-US" sz="4800" dirty="0">
                <a:solidFill>
                  <a:schemeClr val="bg1"/>
                </a:solidFill>
              </a:rPr>
              <a:t> </a:t>
            </a:r>
            <a:r>
              <a:rPr lang="en-US" sz="4800" dirty="0" err="1">
                <a:solidFill>
                  <a:schemeClr val="bg1"/>
                </a:solidFill>
              </a:rPr>
              <a:t>uy</a:t>
            </a:r>
            <a:r>
              <a:rPr lang="en-US" sz="4800" dirty="0">
                <a:solidFill>
                  <a:schemeClr val="bg1"/>
                </a:solidFill>
              </a:rPr>
              <a:t> </a:t>
            </a:r>
            <a:r>
              <a:rPr lang="en-US" sz="4800" dirty="0" err="1">
                <a:solidFill>
                  <a:schemeClr val="bg1"/>
                </a:solidFill>
              </a:rPr>
              <a:t>quyền</a:t>
            </a:r>
            <a:r>
              <a:rPr lang="en-US" sz="4800" dirty="0">
                <a:solidFill>
                  <a:schemeClr val="bg1"/>
                </a:solidFill>
              </a:rPr>
              <a:t> </a:t>
            </a:r>
            <a:r>
              <a:rPr lang="en-US" sz="4800" dirty="0" err="1">
                <a:solidFill>
                  <a:schemeClr val="bg1"/>
                </a:solidFill>
              </a:rPr>
              <a:t>mặc</a:t>
            </a:r>
            <a:r>
              <a:rPr lang="en-US" sz="4800" dirty="0">
                <a:solidFill>
                  <a:schemeClr val="bg1"/>
                </a:solidFill>
              </a:rPr>
              <a:t> </a:t>
            </a:r>
            <a:r>
              <a:rPr lang="en-US" sz="4800" dirty="0" err="1">
                <a:solidFill>
                  <a:schemeClr val="bg1"/>
                </a:solidFill>
              </a:rPr>
              <a:t>thân</a:t>
            </a:r>
            <a:r>
              <a:rPr lang="en-US" sz="4800" dirty="0">
                <a:solidFill>
                  <a:schemeClr val="bg1"/>
                </a:solidFill>
              </a:rPr>
              <a:t> </a:t>
            </a:r>
            <a:r>
              <a:rPr lang="en-US" sz="4800" dirty="0" err="1">
                <a:solidFill>
                  <a:schemeClr val="bg1"/>
                </a:solidFill>
              </a:rPr>
              <a:t>yếu</a:t>
            </a:r>
            <a:r>
              <a:rPr lang="en-US" sz="4800" dirty="0">
                <a:solidFill>
                  <a:schemeClr val="bg1"/>
                </a:solidFill>
              </a:rPr>
              <a:t> </a:t>
            </a:r>
            <a:r>
              <a:rPr lang="en-US" sz="4800" dirty="0" err="1">
                <a:solidFill>
                  <a:schemeClr val="bg1"/>
                </a:solidFill>
              </a:rPr>
              <a:t>đuối</a:t>
            </a:r>
            <a:r>
              <a:rPr lang="en-US" sz="4800" dirty="0">
                <a:solidFill>
                  <a:schemeClr val="bg1"/>
                </a:solidFill>
              </a:rPr>
              <a:t> </a:t>
            </a:r>
            <a:r>
              <a:rPr lang="en-US" sz="4800" dirty="0" err="1">
                <a:solidFill>
                  <a:schemeClr val="bg1"/>
                </a:solidFill>
              </a:rPr>
              <a:t>phàm</a:t>
            </a:r>
            <a:r>
              <a:rPr lang="en-US" sz="4800" dirty="0">
                <a:solidFill>
                  <a:schemeClr val="bg1"/>
                </a:solidFill>
              </a:rPr>
              <a:t> </a:t>
            </a:r>
            <a:r>
              <a:rPr lang="en-US" sz="4800" dirty="0" err="1">
                <a:solidFill>
                  <a:schemeClr val="bg1"/>
                </a:solidFill>
              </a:rPr>
              <a:t>nhân</a:t>
            </a:r>
            <a:r>
              <a:rPr lang="en-US" sz="4800" dirty="0">
                <a:solidFill>
                  <a:schemeClr val="bg1"/>
                </a:solidFill>
              </a:rPr>
              <a:t>. </a:t>
            </a:r>
            <a:r>
              <a:rPr lang="en-US" sz="4800" dirty="0" err="1">
                <a:solidFill>
                  <a:schemeClr val="bg1"/>
                </a:solidFill>
              </a:rPr>
              <a:t>Chúa</a:t>
            </a:r>
            <a:r>
              <a:rPr lang="en-US" sz="4800" dirty="0">
                <a:solidFill>
                  <a:schemeClr val="bg1"/>
                </a:solidFill>
              </a:rPr>
              <a:t> </a:t>
            </a:r>
            <a:r>
              <a:rPr lang="en-US" sz="4800" dirty="0" err="1">
                <a:solidFill>
                  <a:schemeClr val="bg1"/>
                </a:solidFill>
              </a:rPr>
              <a:t>phút</a:t>
            </a:r>
            <a:r>
              <a:rPr lang="en-US" sz="4800" dirty="0">
                <a:solidFill>
                  <a:schemeClr val="bg1"/>
                </a:solidFill>
              </a:rPr>
              <a:t> </a:t>
            </a:r>
            <a:r>
              <a:rPr lang="en-US" sz="4800" dirty="0" err="1">
                <a:solidFill>
                  <a:schemeClr val="bg1"/>
                </a:solidFill>
              </a:rPr>
              <a:t>giây</a:t>
            </a:r>
            <a:r>
              <a:rPr lang="en-US" sz="4800" dirty="0">
                <a:solidFill>
                  <a:schemeClr val="bg1"/>
                </a:solidFill>
              </a:rPr>
              <a:t> </a:t>
            </a:r>
            <a:r>
              <a:rPr lang="en-US" sz="4800" dirty="0" err="1">
                <a:solidFill>
                  <a:schemeClr val="bg1"/>
                </a:solidFill>
              </a:rPr>
              <a:t>hiện</a:t>
            </a:r>
            <a:r>
              <a:rPr lang="en-US" sz="4800" dirty="0">
                <a:solidFill>
                  <a:schemeClr val="bg1"/>
                </a:solidFill>
              </a:rPr>
              <a:t> </a:t>
            </a:r>
            <a:r>
              <a:rPr lang="en-US" sz="4800" dirty="0" err="1">
                <a:solidFill>
                  <a:schemeClr val="bg1"/>
                </a:solidFill>
              </a:rPr>
              <a:t>tại</a:t>
            </a:r>
            <a:r>
              <a:rPr lang="en-US" sz="4800" dirty="0">
                <a:solidFill>
                  <a:schemeClr val="bg1"/>
                </a:solidFill>
              </a:rPr>
              <a:t> </a:t>
            </a:r>
            <a:r>
              <a:rPr lang="en-US" sz="4800" dirty="0" err="1">
                <a:solidFill>
                  <a:schemeClr val="bg1"/>
                </a:solidFill>
              </a:rPr>
              <a:t>Ngài</a:t>
            </a:r>
            <a:r>
              <a:rPr lang="en-US" sz="4800" dirty="0">
                <a:solidFill>
                  <a:schemeClr val="bg1"/>
                </a:solidFill>
              </a:rPr>
              <a:t> </a:t>
            </a:r>
            <a:r>
              <a:rPr lang="en-US" sz="4800" dirty="0" err="1">
                <a:solidFill>
                  <a:schemeClr val="bg1"/>
                </a:solidFill>
              </a:rPr>
              <a:t>đang</a:t>
            </a:r>
            <a:r>
              <a:rPr lang="en-US" sz="4800" dirty="0">
                <a:solidFill>
                  <a:schemeClr val="bg1"/>
                </a:solidFill>
              </a:rPr>
              <a:t> </a:t>
            </a:r>
            <a:r>
              <a:rPr lang="en-US" sz="4800" dirty="0" err="1">
                <a:solidFill>
                  <a:schemeClr val="bg1"/>
                </a:solidFill>
              </a:rPr>
              <a:t>chịu</a:t>
            </a:r>
            <a:r>
              <a:rPr lang="en-US" sz="4800" dirty="0">
                <a:solidFill>
                  <a:schemeClr val="bg1"/>
                </a:solidFill>
              </a:rPr>
              <a:t> </a:t>
            </a:r>
            <a:r>
              <a:rPr lang="en-US" sz="4800" dirty="0" err="1">
                <a:solidFill>
                  <a:schemeClr val="bg1"/>
                </a:solidFill>
              </a:rPr>
              <a:t>chết</a:t>
            </a:r>
            <a:r>
              <a:rPr lang="en-US" sz="4800" dirty="0">
                <a:solidFill>
                  <a:schemeClr val="bg1"/>
                </a:solidFill>
              </a:rPr>
              <a:t> </a:t>
            </a:r>
            <a:r>
              <a:rPr lang="en-US" sz="4800" dirty="0" err="1">
                <a:solidFill>
                  <a:schemeClr val="bg1"/>
                </a:solidFill>
              </a:rPr>
              <a:t>vì</a:t>
            </a:r>
            <a:r>
              <a:rPr lang="en-US" sz="4800" dirty="0">
                <a:solidFill>
                  <a:schemeClr val="bg1"/>
                </a:solidFill>
              </a:rPr>
              <a:t> con. </a:t>
            </a:r>
            <a:r>
              <a:rPr lang="en-US" sz="4800" dirty="0" err="1">
                <a:solidFill>
                  <a:schemeClr val="bg1"/>
                </a:solidFill>
              </a:rPr>
              <a:t>Nguồn</a:t>
            </a:r>
            <a:r>
              <a:rPr lang="en-US" sz="4800" dirty="0">
                <a:solidFill>
                  <a:schemeClr val="bg1"/>
                </a:solidFill>
              </a:rPr>
              <a:t> </a:t>
            </a:r>
            <a:r>
              <a:rPr lang="en-US" sz="4800" dirty="0" err="1">
                <a:solidFill>
                  <a:schemeClr val="bg1"/>
                </a:solidFill>
              </a:rPr>
              <a:t>hồng</a:t>
            </a:r>
            <a:r>
              <a:rPr lang="en-US" sz="4800" dirty="0">
                <a:solidFill>
                  <a:schemeClr val="bg1"/>
                </a:solidFill>
              </a:rPr>
              <a:t> </a:t>
            </a:r>
            <a:r>
              <a:rPr lang="en-US" sz="4800" dirty="0" err="1">
                <a:solidFill>
                  <a:schemeClr val="bg1"/>
                </a:solidFill>
              </a:rPr>
              <a:t>ân</a:t>
            </a:r>
            <a:r>
              <a:rPr lang="en-US" sz="4800" dirty="0">
                <a:solidFill>
                  <a:schemeClr val="bg1"/>
                </a:solidFill>
              </a:rPr>
              <a:t> </a:t>
            </a:r>
            <a:r>
              <a:rPr lang="en-US" sz="4800" dirty="0" err="1">
                <a:solidFill>
                  <a:schemeClr val="bg1"/>
                </a:solidFill>
              </a:rPr>
              <a:t>chan</a:t>
            </a:r>
            <a:r>
              <a:rPr lang="en-US" sz="4800" dirty="0">
                <a:solidFill>
                  <a:schemeClr val="bg1"/>
                </a:solidFill>
              </a:rPr>
              <a:t> </a:t>
            </a:r>
            <a:r>
              <a:rPr lang="en-US" sz="4800" dirty="0" err="1">
                <a:solidFill>
                  <a:schemeClr val="bg1"/>
                </a:solidFill>
              </a:rPr>
              <a:t>chứa</a:t>
            </a:r>
            <a:r>
              <a:rPr lang="en-US" sz="4800" dirty="0">
                <a:solidFill>
                  <a:schemeClr val="bg1"/>
                </a:solidFill>
              </a:rPr>
              <a:t> con </a:t>
            </a:r>
            <a:r>
              <a:rPr lang="en-US" sz="4800" dirty="0" err="1">
                <a:solidFill>
                  <a:schemeClr val="bg1"/>
                </a:solidFill>
              </a:rPr>
              <a:t>biết</a:t>
            </a:r>
            <a:r>
              <a:rPr lang="en-US" sz="4800" dirty="0">
                <a:solidFill>
                  <a:schemeClr val="bg1"/>
                </a:solidFill>
              </a:rPr>
              <a:t> </a:t>
            </a:r>
            <a:r>
              <a:rPr lang="en-US" sz="4800" dirty="0" err="1">
                <a:solidFill>
                  <a:schemeClr val="bg1"/>
                </a:solidFill>
              </a:rPr>
              <a:t>lấy</a:t>
            </a:r>
            <a:r>
              <a:rPr lang="en-US" sz="4800" dirty="0">
                <a:solidFill>
                  <a:schemeClr val="bg1"/>
                </a:solidFill>
              </a:rPr>
              <a:t> </a:t>
            </a:r>
            <a:r>
              <a:rPr lang="en-US" sz="4800" dirty="0" err="1">
                <a:solidFill>
                  <a:schemeClr val="bg1"/>
                </a:solidFill>
              </a:rPr>
              <a:t>gì</a:t>
            </a:r>
            <a:r>
              <a:rPr lang="en-US" sz="4800" dirty="0">
                <a:solidFill>
                  <a:schemeClr val="bg1"/>
                </a:solidFill>
              </a:rPr>
              <a:t> </a:t>
            </a:r>
            <a:r>
              <a:rPr lang="en-US" sz="4800" dirty="0" err="1">
                <a:solidFill>
                  <a:schemeClr val="bg1"/>
                </a:solidFill>
              </a:rPr>
              <a:t>đền</a:t>
            </a:r>
            <a:r>
              <a:rPr lang="en-US" sz="4800" dirty="0">
                <a:solidFill>
                  <a:schemeClr val="bg1"/>
                </a:solidFill>
              </a:rPr>
              <a:t> </a:t>
            </a:r>
            <a:r>
              <a:rPr lang="vi-VN" sz="4800" dirty="0">
                <a:solidFill>
                  <a:schemeClr val="bg1"/>
                </a:solidFill>
              </a:rPr>
              <a:t>ơ</a:t>
            </a:r>
            <a:r>
              <a:rPr lang="en-US" sz="4800" dirty="0">
                <a:solidFill>
                  <a:schemeClr val="bg1"/>
                </a:solidFill>
              </a:rPr>
              <a:t>n. </a:t>
            </a:r>
            <a:endParaRPr lang="vi-VN" sz="4800" dirty="0">
              <a:solidFill>
                <a:schemeClr val="bg1"/>
              </a:solidFill>
            </a:endParaRPr>
          </a:p>
        </p:txBody>
      </p:sp>
    </p:spTree>
    <p:extLst>
      <p:ext uri="{BB962C8B-B14F-4D97-AF65-F5344CB8AC3E}">
        <p14:creationId xmlns:p14="http://schemas.microsoft.com/office/powerpoint/2010/main" val="37574089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r>
              <a:rPr lang="en-US" sz="5000" u="sng" dirty="0" err="1">
                <a:solidFill>
                  <a:srgbClr val="FFFF00"/>
                </a:solidFill>
              </a:rPr>
              <a:t>Đk</a:t>
            </a:r>
            <a:r>
              <a:rPr lang="en-US" sz="5000" u="sng" dirty="0">
                <a:solidFill>
                  <a:srgbClr val="FFFF00"/>
                </a:solidFill>
              </a:rPr>
              <a:t>:</a:t>
            </a:r>
            <a:r>
              <a:rPr lang="en-US" sz="5000" dirty="0">
                <a:solidFill>
                  <a:schemeClr val="bg1"/>
                </a:solidFill>
              </a:rPr>
              <a:t> </a:t>
            </a:r>
            <a:r>
              <a:rPr lang="vi-VN" sz="5000" dirty="0">
                <a:solidFill>
                  <a:schemeClr val="bg1"/>
                </a:solidFill>
              </a:rPr>
              <a:t>Này lòng thành con dâng ngát hương yêu mến cảm tạ</a:t>
            </a:r>
            <a:r>
              <a:rPr lang="en-US" sz="5000" dirty="0">
                <a:solidFill>
                  <a:schemeClr val="bg1"/>
                </a:solidFill>
              </a:rPr>
              <a:t>. R</a:t>
            </a:r>
            <a:r>
              <a:rPr lang="vi-VN" sz="5000" dirty="0">
                <a:solidFill>
                  <a:schemeClr val="bg1"/>
                </a:solidFill>
              </a:rPr>
              <a:t>ư</a:t>
            </a:r>
            <a:r>
              <a:rPr lang="en-US" sz="5000" dirty="0" err="1">
                <a:solidFill>
                  <a:schemeClr val="bg1"/>
                </a:solidFill>
              </a:rPr>
              <a:t>ợu</a:t>
            </a:r>
            <a:r>
              <a:rPr lang="en-US" sz="5000" dirty="0">
                <a:solidFill>
                  <a:schemeClr val="bg1"/>
                </a:solidFill>
              </a:rPr>
              <a:t> </a:t>
            </a:r>
            <a:r>
              <a:rPr lang="en-US" sz="5000" dirty="0" err="1">
                <a:solidFill>
                  <a:schemeClr val="bg1"/>
                </a:solidFill>
              </a:rPr>
              <a:t>và</a:t>
            </a:r>
            <a:r>
              <a:rPr lang="en-US" sz="5000" dirty="0">
                <a:solidFill>
                  <a:schemeClr val="bg1"/>
                </a:solidFill>
              </a:rPr>
              <a:t> </a:t>
            </a:r>
            <a:r>
              <a:rPr lang="en-US" sz="5000" dirty="0" err="1">
                <a:solidFill>
                  <a:schemeClr val="bg1"/>
                </a:solidFill>
              </a:rPr>
              <a:t>bánh</a:t>
            </a:r>
            <a:r>
              <a:rPr lang="en-US" sz="5000" dirty="0">
                <a:solidFill>
                  <a:schemeClr val="bg1"/>
                </a:solidFill>
              </a:rPr>
              <a:t> </a:t>
            </a:r>
            <a:r>
              <a:rPr lang="en-US" sz="5000" dirty="0" err="1">
                <a:solidFill>
                  <a:schemeClr val="bg1"/>
                </a:solidFill>
              </a:rPr>
              <a:t>ngát</a:t>
            </a:r>
            <a:r>
              <a:rPr lang="en-US" sz="5000" dirty="0">
                <a:solidFill>
                  <a:schemeClr val="bg1"/>
                </a:solidFill>
              </a:rPr>
              <a:t> h</a:t>
            </a:r>
            <a:r>
              <a:rPr lang="vi-VN" sz="5000" dirty="0">
                <a:solidFill>
                  <a:schemeClr val="bg1"/>
                </a:solidFill>
              </a:rPr>
              <a:t>ư</a:t>
            </a:r>
            <a:r>
              <a:rPr lang="en-US" sz="5000" dirty="0" err="1">
                <a:solidFill>
                  <a:schemeClr val="bg1"/>
                </a:solidFill>
              </a:rPr>
              <a:t>ơng</a:t>
            </a:r>
            <a:r>
              <a:rPr lang="en-US" sz="5000" dirty="0">
                <a:solidFill>
                  <a:schemeClr val="bg1"/>
                </a:solidFill>
              </a:rPr>
              <a:t> </a:t>
            </a:r>
            <a:r>
              <a:rPr lang="en-US" sz="5000" dirty="0" err="1">
                <a:solidFill>
                  <a:schemeClr val="bg1"/>
                </a:solidFill>
              </a:rPr>
              <a:t>trở</a:t>
            </a:r>
            <a:r>
              <a:rPr lang="en-US" sz="5000" dirty="0">
                <a:solidFill>
                  <a:schemeClr val="bg1"/>
                </a:solidFill>
              </a:rPr>
              <a:t> </a:t>
            </a:r>
            <a:r>
              <a:rPr lang="en-US" sz="5000" dirty="0" err="1">
                <a:solidFill>
                  <a:schemeClr val="bg1"/>
                </a:solidFill>
              </a:rPr>
              <a:t>nên</a:t>
            </a:r>
            <a:r>
              <a:rPr lang="en-US" sz="5000" dirty="0">
                <a:solidFill>
                  <a:schemeClr val="bg1"/>
                </a:solidFill>
              </a:rPr>
              <a:t> l</a:t>
            </a:r>
            <a:r>
              <a:rPr lang="vi-VN" sz="5000" dirty="0">
                <a:solidFill>
                  <a:schemeClr val="bg1"/>
                </a:solidFill>
              </a:rPr>
              <a:t>ư</a:t>
            </a:r>
            <a:r>
              <a:rPr lang="en-US" sz="5000" dirty="0" err="1">
                <a:solidFill>
                  <a:schemeClr val="bg1"/>
                </a:solidFill>
              </a:rPr>
              <a:t>ơng</a:t>
            </a:r>
            <a:r>
              <a:rPr lang="en-US" sz="5000" dirty="0">
                <a:solidFill>
                  <a:schemeClr val="bg1"/>
                </a:solidFill>
              </a:rPr>
              <a:t> </a:t>
            </a:r>
            <a:r>
              <a:rPr lang="en-US" sz="5000" dirty="0" err="1">
                <a:solidFill>
                  <a:schemeClr val="bg1"/>
                </a:solidFill>
              </a:rPr>
              <a:t>thần</a:t>
            </a:r>
            <a:r>
              <a:rPr lang="en-US" sz="5000" dirty="0">
                <a:solidFill>
                  <a:schemeClr val="bg1"/>
                </a:solidFill>
              </a:rPr>
              <a:t> </a:t>
            </a:r>
            <a:r>
              <a:rPr lang="en-US" sz="5000" dirty="0" err="1">
                <a:solidFill>
                  <a:schemeClr val="bg1"/>
                </a:solidFill>
              </a:rPr>
              <a:t>cao</a:t>
            </a:r>
            <a:r>
              <a:rPr lang="en-US" sz="5000" dirty="0">
                <a:solidFill>
                  <a:schemeClr val="bg1"/>
                </a:solidFill>
              </a:rPr>
              <a:t> </a:t>
            </a:r>
            <a:r>
              <a:rPr lang="en-US" sz="5000" dirty="0" err="1">
                <a:solidFill>
                  <a:schemeClr val="bg1"/>
                </a:solidFill>
              </a:rPr>
              <a:t>quý</a:t>
            </a:r>
            <a:r>
              <a:rPr lang="en-US" sz="5000" dirty="0">
                <a:solidFill>
                  <a:schemeClr val="bg1"/>
                </a:solidFill>
              </a:rPr>
              <a:t>. </a:t>
            </a:r>
            <a:r>
              <a:rPr lang="en-US" sz="5000" dirty="0" err="1">
                <a:solidFill>
                  <a:schemeClr val="bg1"/>
                </a:solidFill>
              </a:rPr>
              <a:t>Hiệp</a:t>
            </a:r>
            <a:r>
              <a:rPr lang="en-US" sz="5000" dirty="0">
                <a:solidFill>
                  <a:schemeClr val="bg1"/>
                </a:solidFill>
              </a:rPr>
              <a:t> </a:t>
            </a:r>
            <a:r>
              <a:rPr lang="en-US" sz="5000" dirty="0" err="1">
                <a:solidFill>
                  <a:schemeClr val="bg1"/>
                </a:solidFill>
              </a:rPr>
              <a:t>lòn</a:t>
            </a:r>
            <a:r>
              <a:rPr lang="en-US" sz="5000" dirty="0">
                <a:solidFill>
                  <a:schemeClr val="bg1"/>
                </a:solidFill>
              </a:rPr>
              <a:t> </a:t>
            </a:r>
            <a:r>
              <a:rPr lang="en-US" sz="5000" dirty="0" err="1">
                <a:solidFill>
                  <a:schemeClr val="bg1"/>
                </a:solidFill>
              </a:rPr>
              <a:t>cùng</a:t>
            </a:r>
            <a:r>
              <a:rPr lang="en-US" sz="5000" dirty="0">
                <a:solidFill>
                  <a:schemeClr val="bg1"/>
                </a:solidFill>
              </a:rPr>
              <a:t> </a:t>
            </a:r>
            <a:r>
              <a:rPr lang="en-US" sz="5000" dirty="0" err="1">
                <a:solidFill>
                  <a:schemeClr val="bg1"/>
                </a:solidFill>
              </a:rPr>
              <a:t>dâng</a:t>
            </a:r>
            <a:r>
              <a:rPr lang="en-US" sz="5000" dirty="0">
                <a:solidFill>
                  <a:schemeClr val="bg1"/>
                </a:solidFill>
              </a:rPr>
              <a:t> </a:t>
            </a:r>
            <a:r>
              <a:rPr lang="en-US" sz="5000" dirty="0" err="1">
                <a:solidFill>
                  <a:schemeClr val="bg1"/>
                </a:solidFill>
              </a:rPr>
              <a:t>lên</a:t>
            </a:r>
            <a:r>
              <a:rPr lang="en-US" sz="5000" dirty="0">
                <a:solidFill>
                  <a:schemeClr val="bg1"/>
                </a:solidFill>
              </a:rPr>
              <a:t> </a:t>
            </a:r>
            <a:r>
              <a:rPr lang="en-US" sz="5000" dirty="0" err="1">
                <a:solidFill>
                  <a:schemeClr val="bg1"/>
                </a:solidFill>
              </a:rPr>
              <a:t>Ngài</a:t>
            </a:r>
            <a:r>
              <a:rPr lang="en-US" sz="5000" dirty="0">
                <a:solidFill>
                  <a:schemeClr val="bg1"/>
                </a:solidFill>
              </a:rPr>
              <a:t> </a:t>
            </a:r>
            <a:r>
              <a:rPr lang="vi-VN" sz="5000" dirty="0">
                <a:solidFill>
                  <a:schemeClr val="bg1"/>
                </a:solidFill>
              </a:rPr>
              <a:t>ơ</a:t>
            </a:r>
            <a:r>
              <a:rPr lang="en-US" sz="5000" dirty="0" err="1">
                <a:solidFill>
                  <a:schemeClr val="bg1"/>
                </a:solidFill>
              </a:rPr>
              <a:t>i</a:t>
            </a:r>
            <a:r>
              <a:rPr lang="en-US" sz="5000" dirty="0">
                <a:solidFill>
                  <a:schemeClr val="bg1"/>
                </a:solidFill>
              </a:rPr>
              <a:t> con </a:t>
            </a:r>
            <a:r>
              <a:rPr lang="en-US" sz="5000" dirty="0" err="1">
                <a:solidFill>
                  <a:schemeClr val="bg1"/>
                </a:solidFill>
              </a:rPr>
              <a:t>dâng</a:t>
            </a:r>
            <a:r>
              <a:rPr lang="en-US" sz="5000" dirty="0">
                <a:solidFill>
                  <a:schemeClr val="bg1"/>
                </a:solidFill>
              </a:rPr>
              <a:t> </a:t>
            </a:r>
            <a:r>
              <a:rPr lang="en-US" sz="5000" dirty="0" err="1">
                <a:solidFill>
                  <a:schemeClr val="bg1"/>
                </a:solidFill>
              </a:rPr>
              <a:t>của</a:t>
            </a:r>
            <a:r>
              <a:rPr lang="en-US" sz="5000" dirty="0">
                <a:solidFill>
                  <a:schemeClr val="bg1"/>
                </a:solidFill>
              </a:rPr>
              <a:t> </a:t>
            </a:r>
            <a:r>
              <a:rPr lang="en-US" sz="5000" dirty="0" err="1">
                <a:solidFill>
                  <a:schemeClr val="bg1"/>
                </a:solidFill>
              </a:rPr>
              <a:t>lễ</a:t>
            </a:r>
            <a:r>
              <a:rPr lang="en-US" sz="5000" dirty="0">
                <a:solidFill>
                  <a:schemeClr val="bg1"/>
                </a:solidFill>
              </a:rPr>
              <a:t>. </a:t>
            </a:r>
            <a:r>
              <a:rPr lang="en-US" sz="5000" dirty="0" err="1">
                <a:solidFill>
                  <a:schemeClr val="bg1"/>
                </a:solidFill>
              </a:rPr>
              <a:t>Quyện</a:t>
            </a:r>
            <a:r>
              <a:rPr lang="en-US" sz="5000" dirty="0">
                <a:solidFill>
                  <a:schemeClr val="bg1"/>
                </a:solidFill>
              </a:rPr>
              <a:t> </a:t>
            </a:r>
            <a:r>
              <a:rPr lang="en-US" sz="5000" dirty="0" err="1">
                <a:solidFill>
                  <a:schemeClr val="bg1"/>
                </a:solidFill>
              </a:rPr>
              <a:t>cùng</a:t>
            </a:r>
            <a:r>
              <a:rPr lang="en-US" sz="5000" dirty="0">
                <a:solidFill>
                  <a:schemeClr val="bg1"/>
                </a:solidFill>
              </a:rPr>
              <a:t> </a:t>
            </a:r>
            <a:r>
              <a:rPr lang="en-US" sz="5000" dirty="0" err="1">
                <a:solidFill>
                  <a:schemeClr val="bg1"/>
                </a:solidFill>
              </a:rPr>
              <a:t>tiếng</a:t>
            </a:r>
            <a:r>
              <a:rPr lang="en-US" sz="5000" dirty="0">
                <a:solidFill>
                  <a:schemeClr val="bg1"/>
                </a:solidFill>
              </a:rPr>
              <a:t> con ca </a:t>
            </a:r>
            <a:r>
              <a:rPr lang="en-US" sz="5000" dirty="0" err="1">
                <a:solidFill>
                  <a:schemeClr val="bg1"/>
                </a:solidFill>
              </a:rPr>
              <a:t>lên</a:t>
            </a:r>
            <a:r>
              <a:rPr lang="en-US" sz="5000" dirty="0">
                <a:solidFill>
                  <a:schemeClr val="bg1"/>
                </a:solidFill>
              </a:rPr>
              <a:t> </a:t>
            </a:r>
            <a:r>
              <a:rPr lang="en-US" sz="5000" dirty="0" err="1">
                <a:solidFill>
                  <a:schemeClr val="bg1"/>
                </a:solidFill>
              </a:rPr>
              <a:t>tòa</a:t>
            </a:r>
            <a:r>
              <a:rPr lang="en-US" sz="5000" dirty="0">
                <a:solidFill>
                  <a:schemeClr val="bg1"/>
                </a:solidFill>
              </a:rPr>
              <a:t> </a:t>
            </a:r>
            <a:r>
              <a:rPr lang="en-US" sz="5000" dirty="0" err="1">
                <a:solidFill>
                  <a:schemeClr val="bg1"/>
                </a:solidFill>
              </a:rPr>
              <a:t>cực</a:t>
            </a:r>
            <a:r>
              <a:rPr lang="en-US" sz="5000" dirty="0">
                <a:solidFill>
                  <a:schemeClr val="bg1"/>
                </a:solidFill>
              </a:rPr>
              <a:t> </a:t>
            </a:r>
            <a:r>
              <a:rPr lang="en-US" sz="5000" dirty="0" err="1">
                <a:solidFill>
                  <a:schemeClr val="bg1"/>
                </a:solidFill>
              </a:rPr>
              <a:t>linh</a:t>
            </a:r>
            <a:r>
              <a:rPr lang="en-US" sz="5000" dirty="0">
                <a:solidFill>
                  <a:schemeClr val="bg1"/>
                </a:solidFill>
              </a:rPr>
              <a:t>. </a:t>
            </a:r>
            <a:endParaRPr lang="vi-VN" sz="5000" dirty="0">
              <a:solidFill>
                <a:schemeClr val="bg1"/>
              </a:solidFill>
            </a:endParaRPr>
          </a:p>
        </p:txBody>
      </p:sp>
    </p:spTree>
    <p:extLst>
      <p:ext uri="{BB962C8B-B14F-4D97-AF65-F5344CB8AC3E}">
        <p14:creationId xmlns:p14="http://schemas.microsoft.com/office/powerpoint/2010/main" val="36583306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675106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364510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a:solidFill>
                  <a:srgbClr val="FFFF00"/>
                </a:solidFill>
                <a:effectLst/>
              </a:rPr>
              <a:t>Ca </a:t>
            </a:r>
            <a:r>
              <a:rPr lang="en-US" sz="6600" b="0" dirty="0" err="1">
                <a:solidFill>
                  <a:srgbClr val="FFFF00"/>
                </a:solidFill>
                <a:effectLst/>
              </a:rPr>
              <a:t>Nguyện</a:t>
            </a:r>
            <a:r>
              <a:rPr lang="en-US" sz="6600" b="0" dirty="0">
                <a:solidFill>
                  <a:srgbClr val="FFFF00"/>
                </a:solidFill>
                <a:effectLst/>
              </a:rPr>
              <a:t> </a:t>
            </a:r>
            <a:r>
              <a:rPr lang="en-US" sz="6600" b="0" dirty="0" err="1">
                <a:solidFill>
                  <a:srgbClr val="FFFF00"/>
                </a:solidFill>
                <a:effectLst/>
              </a:rPr>
              <a:t>Hiệp</a:t>
            </a:r>
            <a:r>
              <a:rPr lang="en-US" sz="6600" b="0" dirty="0">
                <a:solidFill>
                  <a:srgbClr val="FFFF00"/>
                </a:solidFill>
                <a:effectLst/>
              </a:rPr>
              <a:t> </a:t>
            </a:r>
            <a:r>
              <a:rPr lang="en-US" sz="6600" b="0" dirty="0" err="1">
                <a:solidFill>
                  <a:srgbClr val="FFFF00"/>
                </a:solidFill>
                <a:effectLst/>
              </a:rPr>
              <a:t>Lễ</a:t>
            </a:r>
            <a:r>
              <a:rPr lang="en-US" sz="6600" b="0" dirty="0">
                <a:solidFill>
                  <a:srgbClr val="FFFF00"/>
                </a:solidFill>
                <a:effectLst/>
              </a:rPr>
              <a:t/>
            </a:r>
            <a:br>
              <a:rPr lang="en-US" sz="6600" b="0" dirty="0">
                <a:solidFill>
                  <a:srgbClr val="FFFF00"/>
                </a:solidFill>
                <a:effectLst/>
              </a:rPr>
            </a:br>
            <a:r>
              <a:rPr lang="en-US" sz="6600" dirty="0" err="1">
                <a:solidFill>
                  <a:srgbClr val="FFFF00"/>
                </a:solidFill>
              </a:rPr>
              <a:t>Ngài</a:t>
            </a:r>
            <a:r>
              <a:rPr lang="en-US" sz="6600" dirty="0">
                <a:solidFill>
                  <a:srgbClr val="FFFF00"/>
                </a:solidFill>
              </a:rPr>
              <a:t> </a:t>
            </a:r>
            <a:r>
              <a:rPr lang="en-US" sz="6600" dirty="0" err="1">
                <a:solidFill>
                  <a:srgbClr val="FFFF00"/>
                </a:solidFill>
              </a:rPr>
              <a:t>Gọi</a:t>
            </a:r>
            <a:r>
              <a:rPr lang="en-US" sz="6600" dirty="0">
                <a:solidFill>
                  <a:srgbClr val="FFFF00"/>
                </a:solidFill>
              </a:rPr>
              <a:t> Con </a:t>
            </a:r>
            <a:r>
              <a:rPr lang="en-US" sz="6600" dirty="0" err="1">
                <a:solidFill>
                  <a:srgbClr val="FFFF00"/>
                </a:solidFill>
              </a:rPr>
              <a:t>Đi</a:t>
            </a:r>
            <a:r>
              <a:rPr lang="en-US" sz="6600" dirty="0">
                <a:solidFill>
                  <a:srgbClr val="FFFF00"/>
                </a:solidFill>
              </a:rPr>
              <a:t/>
            </a:r>
            <a:br>
              <a:rPr lang="en-US" sz="6600" dirty="0">
                <a:solidFill>
                  <a:srgbClr val="FFFF00"/>
                </a:solidFill>
              </a:rPr>
            </a:br>
            <a:r>
              <a:rPr lang="en-US" sz="4000" i="1" dirty="0" err="1">
                <a:solidFill>
                  <a:schemeClr val="bg1"/>
                </a:solidFill>
              </a:rPr>
              <a:t>Giang</a:t>
            </a:r>
            <a:r>
              <a:rPr lang="en-US" sz="4000" i="1" dirty="0">
                <a:solidFill>
                  <a:schemeClr val="bg1"/>
                </a:solidFill>
              </a:rPr>
              <a:t> </a:t>
            </a:r>
            <a:r>
              <a:rPr lang="en-US" sz="4000" i="1" dirty="0" err="1">
                <a:solidFill>
                  <a:schemeClr val="bg1"/>
                </a:solidFill>
              </a:rPr>
              <a:t>Ân</a:t>
            </a:r>
            <a:endParaRPr lang="en-US" sz="6600" b="0" i="1" dirty="0">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000" u="sng" dirty="0">
                <a:solidFill>
                  <a:srgbClr val="FFFF00"/>
                </a:solidFill>
              </a:rPr>
              <a:t>T</a:t>
            </a:r>
            <a:r>
              <a:rPr lang="en-US" sz="5000" b="0" u="sng" dirty="0">
                <a:solidFill>
                  <a:srgbClr val="FFFF00"/>
                </a:solidFill>
                <a:effectLst/>
              </a:rPr>
              <a:t>k1:</a:t>
            </a:r>
            <a:r>
              <a:rPr lang="en-US" sz="5000" b="0" dirty="0">
                <a:solidFill>
                  <a:schemeClr val="bg1"/>
                </a:solidFill>
                <a:effectLst/>
              </a:rPr>
              <a:t> </a:t>
            </a:r>
            <a:r>
              <a:rPr lang="vi-VN" sz="5000" dirty="0">
                <a:solidFill>
                  <a:schemeClr val="bg1"/>
                </a:solidFill>
              </a:rPr>
              <a:t>Ngài gọi con đi, đi vào đời làm chứng nhân Tin Mừng. Dù rằng thân con có là gì mà xứng vời ơn thiêng? Ngài dạy con yêu, yêu đồng loại như yêu chính thân mình mà lòng con nhỏ bé Chúa ơi. </a:t>
            </a:r>
            <a:endParaRPr lang="en-US" sz="50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200" b="0" u="sng" dirty="0">
                <a:solidFill>
                  <a:srgbClr val="FFFF00"/>
                </a:solidFill>
                <a:effectLst/>
              </a:rPr>
              <a:t>***:</a:t>
            </a:r>
            <a:r>
              <a:rPr lang="en-US" sz="5200" b="0" dirty="0">
                <a:solidFill>
                  <a:schemeClr val="bg1"/>
                </a:solidFill>
                <a:effectLst/>
              </a:rPr>
              <a:t> </a:t>
            </a:r>
            <a:r>
              <a:rPr lang="vi-VN" sz="5200" dirty="0">
                <a:solidFill>
                  <a:schemeClr val="bg1"/>
                </a:solidFill>
              </a:rPr>
              <a:t>Ngài gọi con đi, đi truyền rao chân lý đến chân trời bao la biển rộng. Cho Tin Mừng âm vang, cho lòng người thênh thang đòn ân huệ Cha ban nguồn tình yêu nồng nàn.</a:t>
            </a:r>
          </a:p>
        </p:txBody>
      </p:sp>
    </p:spTree>
    <p:extLst>
      <p:ext uri="{BB962C8B-B14F-4D97-AF65-F5344CB8AC3E}">
        <p14:creationId xmlns:p14="http://schemas.microsoft.com/office/powerpoint/2010/main" val="520350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000" b="0" u="sng" dirty="0" err="1">
                <a:solidFill>
                  <a:srgbClr val="FFFF00"/>
                </a:solidFill>
                <a:effectLst/>
              </a:rPr>
              <a:t>Đk</a:t>
            </a:r>
            <a:r>
              <a:rPr lang="en-US" sz="5000" b="0" u="sng" dirty="0">
                <a:solidFill>
                  <a:srgbClr val="FFFF00"/>
                </a:solidFill>
                <a:effectLst/>
              </a:rPr>
              <a:t>:</a:t>
            </a:r>
            <a:r>
              <a:rPr lang="en-US" sz="5000" b="0" dirty="0">
                <a:solidFill>
                  <a:schemeClr val="bg1"/>
                </a:solidFill>
                <a:effectLst/>
              </a:rPr>
              <a:t> </a:t>
            </a:r>
            <a:r>
              <a:rPr lang="vi-VN" sz="5000" dirty="0"/>
              <a:t> </a:t>
            </a:r>
            <a:r>
              <a:rPr lang="vi-VN" sz="5000" dirty="0">
                <a:solidFill>
                  <a:schemeClr val="bg1"/>
                </a:solidFill>
              </a:rPr>
              <a:t>Vâng, Chúa ơi! Này đời con đây ý chí tự do vơi xác thân Ngài cho. Con xin dâng Ngài con không mong gì, cho con theo Chúa suốt cả cuộc đời con.</a:t>
            </a:r>
            <a:endParaRPr lang="en-US" sz="5000" b="0" dirty="0">
              <a:solidFill>
                <a:schemeClr val="bg1"/>
              </a:solidFill>
              <a:effectLst/>
            </a:endParaRPr>
          </a:p>
        </p:txBody>
      </p:sp>
    </p:spTree>
    <p:extLst>
      <p:ext uri="{BB962C8B-B14F-4D97-AF65-F5344CB8AC3E}">
        <p14:creationId xmlns:p14="http://schemas.microsoft.com/office/powerpoint/2010/main" val="4851419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b="0" u="sng" dirty="0">
                <a:solidFill>
                  <a:srgbClr val="FFFF00"/>
                </a:solidFill>
                <a:effectLst/>
              </a:rPr>
              <a:t>Tk2:</a:t>
            </a:r>
            <a:r>
              <a:rPr lang="en-US" sz="4600" b="0" dirty="0">
                <a:solidFill>
                  <a:schemeClr val="bg1"/>
                </a:solidFill>
                <a:effectLst/>
              </a:rPr>
              <a:t> </a:t>
            </a:r>
            <a:r>
              <a:rPr lang="vi-VN" sz="4600" dirty="0">
                <a:solidFill>
                  <a:schemeClr val="bg1"/>
                </a:solidFill>
              </a:rPr>
              <a:t>Đường đời con đi đã nhiều lần gục ngã trong đau buồn. Dặm trường xa xôi biết đường nào về tới bến yêu thương. Lòng đầy băn khoăn kiếm tìm Ngài trong tin tưởng hy vọng mà lòng con thổn thức Chúa ơi. </a:t>
            </a:r>
            <a:endParaRPr lang="en-US" sz="46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000" b="0" u="sng" dirty="0">
                <a:solidFill>
                  <a:srgbClr val="FFFF00"/>
                </a:solidFill>
                <a:effectLst/>
                <a:latin typeface="+mj-lt"/>
              </a:rPr>
              <a:t>Tk</a:t>
            </a:r>
            <a:r>
              <a:rPr lang="vi-VN" sz="6000" b="0" u="sng" dirty="0">
                <a:solidFill>
                  <a:srgbClr val="FFFF00"/>
                </a:solidFill>
                <a:effectLst/>
                <a:latin typeface="+mj-lt"/>
              </a:rPr>
              <a:t>1.</a:t>
            </a:r>
            <a:r>
              <a:rPr lang="vi-VN" sz="6000" b="0" dirty="0">
                <a:solidFill>
                  <a:schemeClr val="bg1"/>
                </a:solidFill>
                <a:effectLst/>
                <a:latin typeface="+mj-lt"/>
              </a:rPr>
              <a:t> </a:t>
            </a:r>
            <a:r>
              <a:rPr lang="vi-VN" sz="4800" dirty="0">
                <a:solidFill>
                  <a:schemeClr val="bg1"/>
                </a:solidFill>
              </a:rPr>
              <a:t>Chúng con về </a:t>
            </a:r>
            <a:r>
              <a:rPr lang="en-US" sz="4800" dirty="0">
                <a:solidFill>
                  <a:schemeClr val="bg1"/>
                </a:solidFill>
              </a:rPr>
              <a:t>n</a:t>
            </a:r>
            <a:r>
              <a:rPr lang="vi-VN" sz="4800" dirty="0">
                <a:solidFill>
                  <a:schemeClr val="bg1"/>
                </a:solidFill>
              </a:rPr>
              <a:t>ơ</a:t>
            </a:r>
            <a:r>
              <a:rPr lang="en-US" sz="4800" dirty="0" err="1">
                <a:solidFill>
                  <a:schemeClr val="bg1"/>
                </a:solidFill>
              </a:rPr>
              <a:t>i</a:t>
            </a:r>
            <a:r>
              <a:rPr lang="en-US" sz="4800" dirty="0">
                <a:solidFill>
                  <a:schemeClr val="bg1"/>
                </a:solidFill>
              </a:rPr>
              <a:t> </a:t>
            </a:r>
            <a:r>
              <a:rPr lang="vi-VN" sz="4800" dirty="0">
                <a:solidFill>
                  <a:schemeClr val="bg1"/>
                </a:solidFill>
              </a:rPr>
              <a:t>đây hợp dâng thánh lễ. Với tâm tình tạ ơn lòng Chúa bao nhân lành. Giữa cõi đời nỗi trôi bàn tay Chúa dắt dìu. Để từng bước trong đời con vui sống trong bình yên.</a:t>
            </a:r>
            <a:endParaRPr lang="vi-VN" sz="6000" b="0" dirty="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8261148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000" u="sng" dirty="0">
                <a:solidFill>
                  <a:srgbClr val="FFFF00"/>
                </a:solidFill>
              </a:rPr>
              <a:t>***</a:t>
            </a:r>
            <a:r>
              <a:rPr lang="en-US" sz="5000" b="0" u="sng" dirty="0">
                <a:solidFill>
                  <a:srgbClr val="FFFF00"/>
                </a:solidFill>
                <a:effectLst/>
              </a:rPr>
              <a:t>:</a:t>
            </a:r>
            <a:r>
              <a:rPr lang="en-US" sz="5000" b="0" dirty="0">
                <a:solidFill>
                  <a:schemeClr val="bg1"/>
                </a:solidFill>
                <a:effectLst/>
              </a:rPr>
              <a:t> </a:t>
            </a:r>
            <a:r>
              <a:rPr lang="vi-VN" sz="5000" dirty="0">
                <a:solidFill>
                  <a:schemeClr val="bg1"/>
                </a:solidFill>
              </a:rPr>
              <a:t>Ngài gọi tên con ngay từ khi thế giới vẫn đang còn hoang sơ mịt mù. Khi con còn trong nôi, khi đường đời chơi vơi, lúc lạc loài đơn côi tình Ngài đã gọi mời.</a:t>
            </a:r>
            <a:endParaRPr lang="en-US" sz="5000" b="0" dirty="0">
              <a:solidFill>
                <a:schemeClr val="bg1"/>
              </a:solidFill>
              <a:effectLst/>
            </a:endParaRPr>
          </a:p>
        </p:txBody>
      </p:sp>
    </p:spTree>
    <p:extLst>
      <p:ext uri="{BB962C8B-B14F-4D97-AF65-F5344CB8AC3E}">
        <p14:creationId xmlns:p14="http://schemas.microsoft.com/office/powerpoint/2010/main" val="4851419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000" b="0" u="sng" dirty="0" err="1">
                <a:solidFill>
                  <a:srgbClr val="FFFF00"/>
                </a:solidFill>
                <a:effectLst/>
              </a:rPr>
              <a:t>Đk</a:t>
            </a:r>
            <a:r>
              <a:rPr lang="en-US" sz="5000" b="0" u="sng" dirty="0">
                <a:solidFill>
                  <a:srgbClr val="FFFF00"/>
                </a:solidFill>
                <a:effectLst/>
              </a:rPr>
              <a:t>:</a:t>
            </a:r>
            <a:r>
              <a:rPr lang="en-US" sz="5000" b="0" dirty="0">
                <a:solidFill>
                  <a:schemeClr val="bg1"/>
                </a:solidFill>
                <a:effectLst/>
              </a:rPr>
              <a:t> </a:t>
            </a:r>
            <a:r>
              <a:rPr lang="vi-VN" sz="5000" dirty="0"/>
              <a:t> </a:t>
            </a:r>
            <a:r>
              <a:rPr lang="vi-VN" sz="5000" dirty="0">
                <a:solidFill>
                  <a:schemeClr val="bg1"/>
                </a:solidFill>
              </a:rPr>
              <a:t>Vâng, Chúa ơi! Này đời con đây ý chí tự do vơi xác thân Ngài cho. Con xin dâng Ngài con không mong gì, cho con theo Chúa suốt cả cuộc đời con.</a:t>
            </a:r>
            <a:endParaRPr lang="en-US" sz="5000" b="0" dirty="0">
              <a:solidFill>
                <a:schemeClr val="bg1"/>
              </a:solidFill>
              <a:effectLst/>
            </a:endParaRPr>
          </a:p>
        </p:txBody>
      </p:sp>
    </p:spTree>
    <p:extLst>
      <p:ext uri="{BB962C8B-B14F-4D97-AF65-F5344CB8AC3E}">
        <p14:creationId xmlns:p14="http://schemas.microsoft.com/office/powerpoint/2010/main" val="18709907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700" u="sng" dirty="0">
                <a:solidFill>
                  <a:srgbClr val="FFFF00"/>
                </a:solidFill>
              </a:rPr>
              <a:t>Tk3</a:t>
            </a:r>
            <a:r>
              <a:rPr lang="en-US" sz="4700" b="0" u="sng" dirty="0">
                <a:solidFill>
                  <a:srgbClr val="FFFF00"/>
                </a:solidFill>
                <a:effectLst/>
              </a:rPr>
              <a:t>:</a:t>
            </a:r>
            <a:r>
              <a:rPr lang="en-US" sz="4700" dirty="0">
                <a:solidFill>
                  <a:schemeClr val="bg1"/>
                </a:solidFill>
              </a:rPr>
              <a:t> </a:t>
            </a:r>
            <a:r>
              <a:rPr lang="vi-VN" dirty="0">
                <a:solidFill>
                  <a:schemeClr val="bg1"/>
                </a:solidFill>
              </a:rPr>
              <a:t>Rồi thời gian trôi tháng ngày dài tình Chúa yêu con hoài. Ngài dìu con đi bước đường đời còn lắm nỗi gian nguy. Tình Ngài yêu con mãi dạt dào như con sóng xô bờ và lòng con hạnh phúc Chúa ơi. </a:t>
            </a:r>
            <a:endParaRPr lang="en-US" sz="47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u="sng" dirty="0">
                <a:solidFill>
                  <a:srgbClr val="FFFF00"/>
                </a:solidFill>
              </a:rPr>
              <a:t>**</a:t>
            </a:r>
            <a:r>
              <a:rPr lang="en-US" sz="4600" b="0" u="sng" dirty="0">
                <a:solidFill>
                  <a:srgbClr val="FFFF00"/>
                </a:solidFill>
                <a:effectLst/>
              </a:rPr>
              <a:t>:</a:t>
            </a:r>
            <a:r>
              <a:rPr lang="en-US" sz="4600" b="0" dirty="0">
                <a:solidFill>
                  <a:schemeClr val="bg1"/>
                </a:solidFill>
                <a:effectLst/>
              </a:rPr>
              <a:t> </a:t>
            </a:r>
            <a:r>
              <a:rPr lang="vi-VN" sz="4800" dirty="0">
                <a:solidFill>
                  <a:schemeClr val="bg1"/>
                </a:solidFill>
              </a:rPr>
              <a:t>Một niềm an vui chân thành con đi tới với bao người anh em nghèo hèn. Loan Tin Mừng yêu thương, xây tình người muôn phương, thắm tươi cả quê hương, một niềm vui Thiên Đường.</a:t>
            </a:r>
            <a:endParaRPr lang="en-US" sz="4600" b="0" dirty="0">
              <a:solidFill>
                <a:schemeClr val="bg1"/>
              </a:solidFill>
              <a:effectLst/>
            </a:endParaRPr>
          </a:p>
        </p:txBody>
      </p:sp>
    </p:spTree>
    <p:extLst>
      <p:ext uri="{BB962C8B-B14F-4D97-AF65-F5344CB8AC3E}">
        <p14:creationId xmlns:p14="http://schemas.microsoft.com/office/powerpoint/2010/main" val="4851419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000" b="0" u="sng" dirty="0" err="1">
                <a:solidFill>
                  <a:srgbClr val="FFFF00"/>
                </a:solidFill>
                <a:effectLst/>
              </a:rPr>
              <a:t>Đk</a:t>
            </a:r>
            <a:r>
              <a:rPr lang="en-US" sz="5000" b="0" u="sng" dirty="0">
                <a:solidFill>
                  <a:srgbClr val="FFFF00"/>
                </a:solidFill>
                <a:effectLst/>
              </a:rPr>
              <a:t>:</a:t>
            </a:r>
            <a:r>
              <a:rPr lang="en-US" sz="5000" b="0" dirty="0">
                <a:solidFill>
                  <a:schemeClr val="bg1"/>
                </a:solidFill>
                <a:effectLst/>
              </a:rPr>
              <a:t> </a:t>
            </a:r>
            <a:r>
              <a:rPr lang="vi-VN" sz="5000" dirty="0"/>
              <a:t> </a:t>
            </a:r>
            <a:r>
              <a:rPr lang="vi-VN" sz="5000" dirty="0">
                <a:solidFill>
                  <a:schemeClr val="bg1"/>
                </a:solidFill>
              </a:rPr>
              <a:t>Vâng, Chúa ơi! Này đời con đây ý chí tự do vơi xác thân Ngài cho. Con xin dâng Ngài con không mong gì, cho con theo Chúa suốt cả cuộc đời con.</a:t>
            </a:r>
            <a:endParaRPr lang="en-US" sz="5000" b="0" dirty="0">
              <a:solidFill>
                <a:schemeClr val="bg1"/>
              </a:solidFill>
              <a:effectLst/>
            </a:endParaRPr>
          </a:p>
        </p:txBody>
      </p:sp>
    </p:spTree>
    <p:extLst>
      <p:ext uri="{BB962C8B-B14F-4D97-AF65-F5344CB8AC3E}">
        <p14:creationId xmlns:p14="http://schemas.microsoft.com/office/powerpoint/2010/main" val="17661867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5234517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66750"/>
            <a:ext cx="9144000" cy="2571750"/>
          </a:xfrm>
        </p:spPr>
        <p:txBody>
          <a:bodyPr>
            <a:normAutofit fontScale="90000"/>
          </a:bodyPr>
          <a:lstStyle/>
          <a:p>
            <a:r>
              <a:rPr lang="en-US" sz="5400" dirty="0">
                <a:solidFill>
                  <a:srgbClr val="FFFF00"/>
                </a:solidFill>
              </a:rPr>
              <a:t>Ca </a:t>
            </a:r>
            <a:r>
              <a:rPr lang="en-US" sz="5400" dirty="0" err="1">
                <a:solidFill>
                  <a:srgbClr val="FFFF00"/>
                </a:solidFill>
              </a:rPr>
              <a:t>Kết</a:t>
            </a:r>
            <a:r>
              <a:rPr lang="en-US" sz="5400" dirty="0">
                <a:solidFill>
                  <a:srgbClr val="FFFF00"/>
                </a:solidFill>
              </a:rPr>
              <a:t> </a:t>
            </a:r>
            <a:r>
              <a:rPr lang="en-US" sz="5400" dirty="0" err="1">
                <a:solidFill>
                  <a:srgbClr val="FFFF00"/>
                </a:solidFill>
              </a:rPr>
              <a:t>Lễ</a:t>
            </a:r>
            <a:r>
              <a:rPr lang="en-US" sz="5400" dirty="0">
                <a:solidFill>
                  <a:srgbClr val="FFFF00"/>
                </a:solidFill>
              </a:rPr>
              <a:t/>
            </a:r>
            <a:br>
              <a:rPr lang="en-US" sz="5400" dirty="0">
                <a:solidFill>
                  <a:srgbClr val="FFFF00"/>
                </a:solidFill>
              </a:rPr>
            </a:br>
            <a:r>
              <a:rPr lang="en-US" sz="6600" b="1" dirty="0">
                <a:solidFill>
                  <a:srgbClr val="FFFF00"/>
                </a:solidFill>
              </a:rPr>
              <a:t>ĐEM TIN MỪNG</a:t>
            </a:r>
            <a:r>
              <a:rPr lang="en-US" sz="8000" dirty="0">
                <a:solidFill>
                  <a:srgbClr val="FFFF00"/>
                </a:solidFill>
              </a:rPr>
              <a:t/>
            </a:r>
            <a:br>
              <a:rPr lang="en-US" sz="8000" dirty="0">
                <a:solidFill>
                  <a:srgbClr val="FFFF00"/>
                </a:solidFill>
              </a:rPr>
            </a:br>
            <a:r>
              <a:rPr lang="en-US" dirty="0" err="1">
                <a:solidFill>
                  <a:srgbClr val="FFFF00"/>
                </a:solidFill>
              </a:rPr>
              <a:t>Martinô</a:t>
            </a:r>
            <a:endParaRPr lang="en-US" sz="5400" b="0" i="1" dirty="0">
              <a:solidFill>
                <a:srgbClr val="FFFF00"/>
              </a:solidFill>
              <a:effectLst/>
            </a:endParaRPr>
          </a:p>
        </p:txBody>
      </p:sp>
    </p:spTree>
    <p:extLst>
      <p:ext uri="{BB962C8B-B14F-4D97-AF65-F5344CB8AC3E}">
        <p14:creationId xmlns:p14="http://schemas.microsoft.com/office/powerpoint/2010/main" val="22364510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000" u="sng" dirty="0" err="1">
                <a:solidFill>
                  <a:srgbClr val="FFFF00"/>
                </a:solidFill>
              </a:rPr>
              <a:t>Đk</a:t>
            </a:r>
            <a:r>
              <a:rPr lang="en-US" sz="6000" b="0" u="sng" dirty="0">
                <a:solidFill>
                  <a:srgbClr val="FFFF00"/>
                </a:solidFill>
                <a:effectLst/>
              </a:rPr>
              <a:t>:</a:t>
            </a:r>
            <a:r>
              <a:rPr lang="en-US" sz="6000" b="0" dirty="0">
                <a:solidFill>
                  <a:schemeClr val="bg1"/>
                </a:solidFill>
                <a:effectLst/>
              </a:rPr>
              <a:t> </a:t>
            </a:r>
            <a:r>
              <a:rPr lang="vi-VN" sz="6000" dirty="0">
                <a:solidFill>
                  <a:schemeClr val="bg1"/>
                </a:solidFill>
              </a:rPr>
              <a:t>Chúng ta cùng đem Tin Mừng đi khắp đó đây. Loan tin loan tin Chúa Trời yêu thương loài người.</a:t>
            </a:r>
            <a:endParaRPr lang="en-US" sz="60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a:solidFill>
                  <a:srgbClr val="FFFF00"/>
                </a:solidFill>
              </a:rPr>
              <a:t>T</a:t>
            </a:r>
            <a:r>
              <a:rPr lang="en-US" sz="4800" b="0" u="sng" dirty="0">
                <a:solidFill>
                  <a:srgbClr val="FFFF00"/>
                </a:solidFill>
                <a:effectLst/>
              </a:rPr>
              <a:t>k1:</a:t>
            </a:r>
            <a:r>
              <a:rPr lang="en-US" sz="4800" b="0" dirty="0">
                <a:solidFill>
                  <a:schemeClr val="bg1"/>
                </a:solidFill>
                <a:effectLst/>
              </a:rPr>
              <a:t> </a:t>
            </a:r>
            <a:r>
              <a:rPr lang="vi-VN" sz="6000" dirty="0">
                <a:solidFill>
                  <a:schemeClr val="bg1"/>
                </a:solidFill>
              </a:rPr>
              <a:t>Này muôn nước hỡi hãy ca khen Người. Này ngàn dân ơi hãy tung hô Người.</a:t>
            </a:r>
            <a:endParaRPr lang="vi-VN" sz="4800" dirty="0">
              <a:solidFill>
                <a:schemeClr val="bg1"/>
              </a:solidFill>
            </a:endParaRPr>
          </a:p>
        </p:txBody>
      </p:sp>
    </p:spTree>
    <p:extLst>
      <p:ext uri="{BB962C8B-B14F-4D97-AF65-F5344CB8AC3E}">
        <p14:creationId xmlns:p14="http://schemas.microsoft.com/office/powerpoint/2010/main" val="2426266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6000" b="0" u="sng" dirty="0">
                <a:solidFill>
                  <a:srgbClr val="FFFF00"/>
                </a:solidFill>
                <a:effectLst/>
                <a:latin typeface="+mj-lt"/>
              </a:rPr>
              <a:t>ĐK:</a:t>
            </a:r>
            <a:r>
              <a:rPr lang="vi-VN" sz="6000" b="0" dirty="0">
                <a:solidFill>
                  <a:schemeClr val="bg1"/>
                </a:solidFill>
                <a:effectLst/>
                <a:latin typeface="+mj-lt"/>
              </a:rPr>
              <a:t> </a:t>
            </a:r>
            <a:r>
              <a:rPr lang="vi-VN" sz="7200" dirty="0">
                <a:solidFill>
                  <a:schemeClr val="bg1"/>
                </a:solidFill>
              </a:rPr>
              <a:t>Xin tạ ơn, xin tạ ơn Chúa. Xin tụng ca, xin tụng ca danh Chúa muôn đời.</a:t>
            </a:r>
            <a:endParaRPr lang="vi-VN" sz="6000" b="0" dirty="0">
              <a:solidFill>
                <a:schemeClr val="bg1"/>
              </a:solidFill>
              <a:effectLst/>
              <a:latin typeface="+mj-lt"/>
            </a:endParaRPr>
          </a:p>
        </p:txBody>
      </p:sp>
    </p:spTree>
    <p:extLst>
      <p:ext uri="{BB962C8B-B14F-4D97-AF65-F5344CB8AC3E}">
        <p14:creationId xmlns:p14="http://schemas.microsoft.com/office/powerpoint/2010/main" val="1139325788"/>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600" u="sng" dirty="0" err="1">
                <a:solidFill>
                  <a:srgbClr val="FFFF00"/>
                </a:solidFill>
              </a:rPr>
              <a:t>Đk</a:t>
            </a:r>
            <a:r>
              <a:rPr lang="en-US" sz="6600" u="sng" dirty="0">
                <a:solidFill>
                  <a:srgbClr val="FFFF00"/>
                </a:solidFill>
              </a:rPr>
              <a:t>:</a:t>
            </a:r>
            <a:r>
              <a:rPr lang="en-US" sz="6600" dirty="0">
                <a:solidFill>
                  <a:schemeClr val="bg1"/>
                </a:solidFill>
              </a:rPr>
              <a:t> </a:t>
            </a:r>
            <a:r>
              <a:rPr lang="vi-VN" sz="6600" dirty="0">
                <a:solidFill>
                  <a:schemeClr val="bg1"/>
                </a:solidFill>
              </a:rPr>
              <a:t>Chúng ta cùng đem Tin Mừng đi khắp đó đây. Loan tin loan tin Chúa Trời yêu thương loài người.</a:t>
            </a:r>
            <a:endParaRPr lang="en-US" sz="6000" b="0" dirty="0">
              <a:solidFill>
                <a:schemeClr val="bg1"/>
              </a:solidFill>
              <a:effectLst/>
            </a:endParaRPr>
          </a:p>
        </p:txBody>
      </p:sp>
    </p:spTree>
    <p:extLst>
      <p:ext uri="{BB962C8B-B14F-4D97-AF65-F5344CB8AC3E}">
        <p14:creationId xmlns:p14="http://schemas.microsoft.com/office/powerpoint/2010/main" val="15323598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6600" u="sng" dirty="0" err="1">
                <a:solidFill>
                  <a:srgbClr val="FFFF00"/>
                </a:solidFill>
              </a:rPr>
              <a:t>Kết</a:t>
            </a:r>
            <a:r>
              <a:rPr lang="en-US" sz="6600" u="sng" dirty="0">
                <a:solidFill>
                  <a:srgbClr val="FFFF00"/>
                </a:solidFill>
              </a:rPr>
              <a:t>:</a:t>
            </a:r>
            <a:r>
              <a:rPr lang="en-US" sz="6600" dirty="0">
                <a:solidFill>
                  <a:schemeClr val="bg1"/>
                </a:solidFill>
              </a:rPr>
              <a:t> </a:t>
            </a:r>
            <a:r>
              <a:rPr lang="vi-VN" sz="6000" dirty="0">
                <a:solidFill>
                  <a:schemeClr val="bg1"/>
                </a:solidFill>
              </a:rPr>
              <a:t>Loan tin loan tin Chúa Trời yêu thương loài người.</a:t>
            </a:r>
            <a:endParaRPr lang="en-US" sz="6000" b="0" dirty="0">
              <a:solidFill>
                <a:schemeClr val="bg1"/>
              </a:solidFill>
              <a:effectLst/>
            </a:endParaRPr>
          </a:p>
        </p:txBody>
      </p:sp>
    </p:spTree>
    <p:extLst>
      <p:ext uri="{BB962C8B-B14F-4D97-AF65-F5344CB8AC3E}">
        <p14:creationId xmlns:p14="http://schemas.microsoft.com/office/powerpoint/2010/main" val="380531005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70704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000" u="sng" dirty="0">
                <a:solidFill>
                  <a:srgbClr val="FFFF00"/>
                </a:solidFill>
                <a:latin typeface="+mj-lt"/>
              </a:rPr>
              <a:t>Tk</a:t>
            </a:r>
            <a:r>
              <a:rPr lang="en-US" sz="6000" b="0" u="sng" dirty="0">
                <a:solidFill>
                  <a:srgbClr val="FFFF00"/>
                </a:solidFill>
                <a:effectLst/>
                <a:latin typeface="+mj-lt"/>
              </a:rPr>
              <a:t>2</a:t>
            </a:r>
            <a:r>
              <a:rPr lang="vi-VN" sz="6000" b="0" u="sng" dirty="0">
                <a:solidFill>
                  <a:srgbClr val="FFFF00"/>
                </a:solidFill>
                <a:effectLst/>
                <a:latin typeface="+mj-lt"/>
              </a:rPr>
              <a:t>.</a:t>
            </a:r>
            <a:r>
              <a:rPr lang="vi-VN" sz="6000" b="0" dirty="0">
                <a:solidFill>
                  <a:schemeClr val="bg1"/>
                </a:solidFill>
                <a:effectLst/>
                <a:latin typeface="+mj-lt"/>
              </a:rPr>
              <a:t> </a:t>
            </a:r>
            <a:r>
              <a:rPr lang="vi-VN" sz="5000" dirty="0">
                <a:solidFill>
                  <a:schemeClr val="bg1"/>
                </a:solidFill>
              </a:rPr>
              <a:t>Hết muôn lòng gần xa cùng chung câu hát. Khúc ca lời tạ ơn cảm mến Cha trên trời. Suối ơn từ trời cao ngày đêm mãi tuôn trào. Cho con cái trên đời luôn vui sống trong tình thân.</a:t>
            </a:r>
            <a:endParaRPr lang="vi-VN" sz="5000" dirty="0">
              <a:solidFill>
                <a:schemeClr val="bg1"/>
              </a:solidFill>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2081392268"/>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797</TotalTime>
  <Words>1845</Words>
  <Application>Microsoft Office PowerPoint</Application>
  <PresentationFormat>On-screen Show (16:9)</PresentationFormat>
  <Paragraphs>110</Paragraphs>
  <Slides>82</Slides>
  <Notes>0</Notes>
  <HiddenSlides>0</HiddenSlides>
  <MMClips>0</MMClips>
  <ScaleCrop>false</ScaleCrop>
  <HeadingPairs>
    <vt:vector size="4" baseType="variant">
      <vt:variant>
        <vt:lpstr>Theme</vt:lpstr>
      </vt:variant>
      <vt:variant>
        <vt:i4>15</vt:i4>
      </vt:variant>
      <vt:variant>
        <vt:lpstr>Slide Titles</vt:lpstr>
      </vt:variant>
      <vt:variant>
        <vt:i4>82</vt:i4>
      </vt:variant>
    </vt:vector>
  </HeadingPairs>
  <TitlesOfParts>
    <vt:vector size="97" baseType="lpstr">
      <vt:lpstr>Office Theme</vt:lpstr>
      <vt:lpstr>12_Office Theme</vt:lpstr>
      <vt:lpstr>36_Default Design</vt:lpstr>
      <vt:lpstr>10_Office Theme</vt:lpstr>
      <vt:lpstr>37_Default Design</vt:lpstr>
      <vt:lpstr>3_Office Theme</vt:lpstr>
      <vt:lpstr>Default Design</vt:lpstr>
      <vt:lpstr>8_Office Theme</vt:lpstr>
      <vt:lpstr>2_Office Theme</vt:lpstr>
      <vt:lpstr>1_Office Theme</vt:lpstr>
      <vt:lpstr>4_Office Theme</vt:lpstr>
      <vt:lpstr>6_Office Theme</vt:lpstr>
      <vt:lpstr>9_Office Theme</vt:lpstr>
      <vt:lpstr>11_Office Theme</vt:lpstr>
      <vt:lpstr>5_Office Theme</vt:lpstr>
      <vt:lpstr>PowerPoint Presentation</vt:lpstr>
      <vt:lpstr>TẬP HÁT CỘNG ĐOÀN</vt:lpstr>
      <vt:lpstr>Đk: Lạy Chúa, xin cho chúng con được thấy tình thương của Chúa, Và ban ơn cứu độ cho chúng con.</vt:lpstr>
      <vt:lpstr>Xin Thiên Chúa là Thân Phụ Đức Giê-su Ki-tô, Chúa chúng ta, soi mắt tâm hồn chúng ta, cho chúng ta nhận rõ, đâu là niềm hy vọng mà ơn Ngài kêu gọi mang lại cho chúng ta. </vt:lpstr>
      <vt:lpstr>PowerPoint Presentation</vt:lpstr>
      <vt:lpstr>Ca Nhập Lễ KHÚC TẠ ƠN Anh Tuấn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 </vt:lpstr>
      <vt:lpstr> </vt:lpstr>
      <vt:lpstr> </vt:lpstr>
      <vt:lpstr> </vt:lpstr>
      <vt:lpstr> </vt:lpstr>
      <vt:lpstr> </vt:lpstr>
      <vt:lpstr> </vt:lpstr>
      <vt:lpstr> </vt:lpstr>
      <vt:lpstr>PowerPoint Presentation</vt:lpstr>
      <vt:lpstr>PowerPoint Presentation</vt:lpstr>
      <vt:lpstr>THÁNH VỊNH 84 CHÚA NHẬT XV THƯỜNG NIÊN NĂM B  LM Kim Long 03 câu</vt:lpstr>
      <vt:lpstr>Đk: Lạy Chúa, xin cho chúng con được thấy tình thương của Chúa, Và ban ơn cứu độ cho chúng con.</vt:lpstr>
      <vt:lpstr>Tk1: Tôi lẳng lặng nghe Chúa nay ban truyền lời chào bình an tặng dân Chúa. Cứu ai hằng sợ Tôn Danh, Dọi chiếu ánh vinh hiển Ngài. </vt:lpstr>
      <vt:lpstr>Đk: Lạy Chúa, xin cho chúng con được thấy tình thương của Chúa, Và ban ơn cứu độ cho chúng con.</vt:lpstr>
      <vt:lpstr>Tk2: Ân nghĩa và công lý nay tao ngộ, Hòa bình đẹp duyên cùng công chính. Đất nay nảy mầm công minh, thành tín giáng lâm bởi trời. </vt:lpstr>
      <vt:lpstr>Đk: Lạy Chúa, xin cho chúng con được thấy tình thương của Chúa, Và ban ơn cứu độ cho chúng con.</vt:lpstr>
      <vt:lpstr>Tk3: Vâng, chính Ngài ban phúc ân dư đầy, và ruộng đồng nở rộ hoa trái. Tín trung rầy làm tiền phong mở lối bước chân của Ngài. </vt:lpstr>
      <vt:lpstr>Đk: Lạy Chúa, xin cho chúng con được thấy tình thương của Chúa, Và ban ơn cứu độ cho chúng con.</vt:lpstr>
      <vt:lpstr>PowerPoint Presentation</vt:lpstr>
      <vt:lpstr>Xin Thiên Chúa là Thân Phụ Đức Giê-su Ki-tô, Chúa chúng ta, soi mắt tâm hồn chúng ta, cho chúng ta nhận rõ, đâu là niềm hy vọng mà ơn Ngài kêu gọi mang lại cho chúng ta. </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Con dâng lên lời ca lời ca tạ ơn Thiên Chúa. Bao ân phúc dâng đầy Ngài tuôn ban xuống đời con. Chúa biết con cần gì đời con những lúc khổ đau. Giọt lệ rưng khóe mắt thành nỗi vui mừng hỉ hoan. </vt:lpstr>
      <vt:lpstr>Đk: Này lòng thành con dâng ngát hương yêu mến cảm tạ. Rượu và bánh ngát hương trở nên lương thần cao quý. Hiệp lòn cùng dâng lên Ngài ơi con dâng của lễ. Quyện cùng tiếng con ca lên tòa cực linh. </vt:lpstr>
      <vt:lpstr>Tk2: Hướng mắt lên bàn thánh tình yêu nhập thể cứu rỗi. Ôi con Chúa uy quyền mặc thân yếu đuối phàm nhân. Chúa phút giây hiện tại Ngài đang chịu chết vì con. Nguồn hồng ân chan chứa con biết lấy gì đền ơn. </vt:lpstr>
      <vt:lpstr>Đk: Này lòng thành con dâng ngát hương yêu mến cảm tạ. Rượu và bánh ngát hương trở nên lương thần cao quý. Hiệp lòn cùng dâng lên Ngài ơi con dâng của lễ. Quyện cùng tiếng con ca lên tòa cực linh. </vt:lpstr>
      <vt:lpstr>PowerPoint Presentation</vt:lpstr>
      <vt:lpstr>PowerPoint Presentation</vt:lpstr>
      <vt:lpstr>PowerPoint Presentation</vt:lpstr>
      <vt:lpstr>Ca Nguyện Hiệp Lễ Ngài Gọi Con Đi Giang Ân</vt:lpstr>
      <vt:lpstr>Tk1: Ngài gọi con đi, đi vào đời làm chứng nhân Tin Mừng. Dù rằng thân con có là gì mà xứng vời ơn thiêng? Ngài dạy con yêu, yêu đồng loại như yêu chính thân mình mà lòng con nhỏ bé Chúa ơi. </vt:lpstr>
      <vt:lpstr>***: Ngài gọi con đi, đi truyền rao chân lý đến chân trời bao la biển rộng. Cho Tin Mừng âm vang, cho lòng người thênh thang đòn ân huệ Cha ban nguồn tình yêu nồng nàn.</vt:lpstr>
      <vt:lpstr>Đk:  Vâng, Chúa ơi! Này đời con đây ý chí tự do vơi xác thân Ngài cho. Con xin dâng Ngài con không mong gì, cho con theo Chúa suốt cả cuộc đời con.</vt:lpstr>
      <vt:lpstr>Tk2: Đường đời con đi đã nhiều lần gục ngã trong đau buồn. Dặm trường xa xôi biết đường nào về tới bến yêu thương. Lòng đầy băn khoăn kiếm tìm Ngài trong tin tưởng hy vọng mà lòng con thổn thức Chúa ơi. </vt:lpstr>
      <vt:lpstr>***: Ngài gọi tên con ngay từ khi thế giới vẫn đang còn hoang sơ mịt mù. Khi con còn trong nôi, khi đường đời chơi vơi, lúc lạc loài đơn côi tình Ngài đã gọi mời.</vt:lpstr>
      <vt:lpstr>Đk:  Vâng, Chúa ơi! Này đời con đây ý chí tự do vơi xác thân Ngài cho. Con xin dâng Ngài con không mong gì, cho con theo Chúa suốt cả cuộc đời con.</vt:lpstr>
      <vt:lpstr>Tk3: Rồi thời gian trôi tháng ngày dài tình Chúa yêu con hoài. Ngài dìu con đi bước đường đời còn lắm nỗi gian nguy. Tình Ngài yêu con mãi dạt dào như con sóng xô bờ và lòng con hạnh phúc Chúa ơi. </vt:lpstr>
      <vt:lpstr>**: Một niềm an vui chân thành con đi tới với bao người anh em nghèo hèn. Loan Tin Mừng yêu thương, xây tình người muôn phương, thắm tươi cả quê hương, một niềm vui Thiên Đường.</vt:lpstr>
      <vt:lpstr>Đk:  Vâng, Chúa ơi! Này đời con đây ý chí tự do vơi xác thân Ngài cho. Con xin dâng Ngài con không mong gì, cho con theo Chúa suốt cả cuộc đời con.</vt:lpstr>
      <vt:lpstr>PowerPoint Presentation</vt:lpstr>
      <vt:lpstr>PowerPoint Presentation</vt:lpstr>
      <vt:lpstr>Ca Kết Lễ ĐEM TIN MỪNG Martinô</vt:lpstr>
      <vt:lpstr>Đk: Chúng ta cùng đem Tin Mừng đi khắp đó đây. Loan tin loan tin Chúa Trời yêu thương loài người.</vt:lpstr>
      <vt:lpstr>Tk1: Này muôn nước hỡi hãy ca khen Người. Này ngàn dân ơi hãy tung hô Người.</vt:lpstr>
      <vt:lpstr>Đk: Chúng ta cùng đem Tin Mừng đi khắp đó đây. Loan tin loan tin Chúa Trời yêu thương loài người.</vt:lpstr>
      <vt:lpstr>Kết: Loan tin loan tin Chúa Trời yêu thương loài người.</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RePack by Diakov</cp:lastModifiedBy>
  <cp:revision>52</cp:revision>
  <dcterms:created xsi:type="dcterms:W3CDTF">2023-05-21T07:25:42Z</dcterms:created>
  <dcterms:modified xsi:type="dcterms:W3CDTF">2024-07-11T22:01:24Z</dcterms:modified>
</cp:coreProperties>
</file>