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84" r:id="rId8"/>
    <p:sldMasterId id="2147483868" r:id="rId9"/>
    <p:sldMasterId id="2147483964" r:id="rId10"/>
    <p:sldMasterId id="2147483976" r:id="rId11"/>
    <p:sldMasterId id="2147483988" r:id="rId12"/>
    <p:sldMasterId id="2147484000" r:id="rId13"/>
    <p:sldMasterId id="2147484012" r:id="rId14"/>
  </p:sldMasterIdLst>
  <p:sldIdLst>
    <p:sldId id="507" r:id="rId15"/>
    <p:sldId id="376" r:id="rId16"/>
    <p:sldId id="566" r:id="rId17"/>
    <p:sldId id="567" r:id="rId18"/>
    <p:sldId id="568" r:id="rId19"/>
    <p:sldId id="256" r:id="rId20"/>
    <p:sldId id="444" r:id="rId21"/>
    <p:sldId id="480" r:id="rId22"/>
    <p:sldId id="446" r:id="rId23"/>
    <p:sldId id="481" r:id="rId24"/>
    <p:sldId id="482" r:id="rId25"/>
    <p:sldId id="569" r:id="rId26"/>
    <p:sldId id="384" r:id="rId27"/>
    <p:sldId id="385" r:id="rId28"/>
    <p:sldId id="386" r:id="rId29"/>
    <p:sldId id="387" r:id="rId30"/>
    <p:sldId id="388" r:id="rId31"/>
    <p:sldId id="389" r:id="rId32"/>
    <p:sldId id="390" r:id="rId33"/>
    <p:sldId id="391" r:id="rId34"/>
    <p:sldId id="570" r:id="rId35"/>
    <p:sldId id="392" r:id="rId36"/>
    <p:sldId id="393" r:id="rId37"/>
    <p:sldId id="394" r:id="rId38"/>
    <p:sldId id="395" r:id="rId39"/>
    <p:sldId id="396" r:id="rId40"/>
    <p:sldId id="397" r:id="rId41"/>
    <p:sldId id="398" r:id="rId42"/>
    <p:sldId id="399" r:id="rId43"/>
    <p:sldId id="504" r:id="rId44"/>
    <p:sldId id="415" r:id="rId45"/>
    <p:sldId id="553" r:id="rId46"/>
    <p:sldId id="554" r:id="rId47"/>
    <p:sldId id="555" r:id="rId48"/>
    <p:sldId id="556" r:id="rId49"/>
    <p:sldId id="557" r:id="rId50"/>
    <p:sldId id="559" r:id="rId51"/>
    <p:sldId id="560" r:id="rId52"/>
    <p:sldId id="561" r:id="rId53"/>
    <p:sldId id="563" r:id="rId54"/>
    <p:sldId id="564" r:id="rId55"/>
    <p:sldId id="417" r:id="rId56"/>
    <p:sldId id="565" r:id="rId57"/>
    <p:sldId id="532"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414" r:id="rId74"/>
    <p:sldId id="271" r:id="rId75"/>
    <p:sldId id="272" r:id="rId76"/>
    <p:sldId id="576" r:id="rId77"/>
    <p:sldId id="273" r:id="rId78"/>
    <p:sldId id="577" r:id="rId79"/>
    <p:sldId id="276" r:id="rId80"/>
    <p:sldId id="575" r:id="rId81"/>
    <p:sldId id="503" r:id="rId82"/>
    <p:sldId id="277" r:id="rId83"/>
    <p:sldId id="278" r:id="rId84"/>
    <p:sldId id="279" r:id="rId85"/>
    <p:sldId id="290" r:id="rId86"/>
    <p:sldId id="573" r:id="rId87"/>
    <p:sldId id="291" r:id="rId88"/>
    <p:sldId id="574" r:id="rId89"/>
    <p:sldId id="578" r:id="rId90"/>
    <p:sldId id="579" r:id="rId91"/>
    <p:sldId id="580" r:id="rId92"/>
    <p:sldId id="292" r:id="rId93"/>
    <p:sldId id="571" r:id="rId94"/>
    <p:sldId id="502" r:id="rId95"/>
    <p:sldId id="294" r:id="rId96"/>
    <p:sldId id="295" r:id="rId97"/>
    <p:sldId id="500" r:id="rId98"/>
    <p:sldId id="527" r:id="rId99"/>
    <p:sldId id="572"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vi-VN" sz="6000" b="0" u="sng" dirty="0">
                <a:solidFill>
                  <a:srgbClr val="FFFF00"/>
                </a:solidFill>
                <a:effectLst/>
                <a:latin typeface="+mj-lt"/>
              </a:rPr>
              <a:t>K</a:t>
            </a:r>
            <a:r>
              <a:rPr lang="en-US" sz="6000" b="0" u="sng" dirty="0">
                <a:solidFill>
                  <a:srgbClr val="FFFF00"/>
                </a:solidFill>
                <a:effectLst/>
                <a:latin typeface="+mj-lt"/>
              </a:rPr>
              <a:t>2</a:t>
            </a:r>
            <a:r>
              <a:rPr lang="vi-VN" sz="6000" b="0" u="sng" dirty="0">
                <a:solidFill>
                  <a:srgbClr val="FFFF00"/>
                </a:solidFill>
                <a:effectLst/>
                <a:latin typeface="+mj-lt"/>
              </a:rPr>
              <a:t>:</a:t>
            </a:r>
            <a:r>
              <a:rPr lang="vi-VN" sz="6000" b="0" dirty="0">
                <a:solidFill>
                  <a:schemeClr val="bg1"/>
                </a:solidFill>
                <a:effectLst/>
                <a:latin typeface="+mj-lt"/>
              </a:rPr>
              <a:t> </a:t>
            </a:r>
            <a:r>
              <a:rPr lang="vi-VN" sz="5400" dirty="0">
                <a:solidFill>
                  <a:schemeClr val="bg1"/>
                </a:solidFill>
              </a:rPr>
              <a:t>Lữ khách bao ngày dài đã khát khô, nặng âu lo vì thất bại đây đó. Đường mưa gió, gập ghềnh nhiều gian khó, nay đã về vui mừng gặp gỡ lại Cha.</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latin typeface="+mj-lt"/>
              </a:rPr>
              <a:t>ĐK:</a:t>
            </a:r>
            <a:r>
              <a:rPr lang="vi-VN" sz="6000" b="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45737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lại.</a:t>
            </a:r>
            <a:endParaRPr lang="en-US" sz="3200" dirty="0">
              <a:solidFill>
                <a:srgbClr val="FFFF00"/>
              </a:solidFill>
            </a:endParaRPr>
          </a:p>
          <a:p>
            <a:r>
              <a:rPr lang="vi-VN" sz="3200" dirty="0">
                <a:solidFill>
                  <a:srgbClr val="FFFF00"/>
                </a:solidFill>
              </a:rPr>
              <a:t>Ta 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22</a:t>
            </a:r>
            <a:br>
              <a:rPr lang="en-US" dirty="0">
                <a:solidFill>
                  <a:srgbClr val="FFFF00"/>
                </a:solidFill>
              </a:rPr>
            </a:br>
            <a:r>
              <a:rPr lang="en-US" dirty="0">
                <a:solidFill>
                  <a:srgbClr val="FFFF00"/>
                </a:solidFill>
              </a:rPr>
              <a:t>CHÚA NHẬT XVI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05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1640146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a:solidFill>
                  <a:srgbClr val="FFFF00"/>
                </a:solidFill>
              </a:rPr>
              <a:t>Tk1:</a:t>
            </a:r>
            <a:r>
              <a:rPr lang="en-US" sz="6600">
                <a:solidFill>
                  <a:schemeClr val="bg1"/>
                </a:solidFill>
              </a:rPr>
              <a:t> </a:t>
            </a:r>
            <a:r>
              <a:rPr lang="vi-VN" sz="6600">
                <a:solidFill>
                  <a:schemeClr val="bg1"/>
                </a:solidFill>
              </a:rPr>
              <a:t>Có Chúa chăn dắt tôi, nên tôi không còn thiếu gì. Nơi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3485652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1680279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1276856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Tk3:</a:t>
            </a:r>
            <a:r>
              <a:rPr lang="en-US" sz="6600" dirty="0">
                <a:solidFill>
                  <a:schemeClr val="bg1"/>
                </a:solidFill>
              </a:rPr>
              <a:t> </a:t>
            </a:r>
            <a:r>
              <a:rPr lang="vi-VN" sz="6600" dirty="0">
                <a:solidFill>
                  <a:schemeClr val="bg1"/>
                </a:solidFill>
              </a:rPr>
              <a:t>Dẫu lúc qua lũng sâu, con đâu lo sợ khốn cùng. Bởi Ngài ở bên con, cầm sẵn côn trượng chở che.</a:t>
            </a:r>
            <a:endParaRPr lang="en-US" sz="6600" dirty="0">
              <a:solidFill>
                <a:schemeClr val="bg1"/>
              </a:solidFill>
            </a:endParaRPr>
          </a:p>
        </p:txBody>
      </p:sp>
    </p:spTree>
    <p:extLst>
      <p:ext uri="{BB962C8B-B14F-4D97-AF65-F5344CB8AC3E}">
        <p14:creationId xmlns:p14="http://schemas.microsoft.com/office/powerpoint/2010/main" val="2264057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3640633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Chúa thiết con bữa ăn ngay khi quân thù đối mặt. Xức dầu toả hương thơm và cứ châm rượu đầy ly.</a:t>
            </a:r>
            <a:endParaRPr lang="en-US" sz="6000" dirty="0">
              <a:solidFill>
                <a:schemeClr val="bg1"/>
              </a:solidFill>
            </a:endParaRPr>
          </a:p>
        </p:txBody>
      </p:sp>
    </p:spTree>
    <p:extLst>
      <p:ext uri="{BB962C8B-B14F-4D97-AF65-F5344CB8AC3E}">
        <p14:creationId xmlns:p14="http://schemas.microsoft.com/office/powerpoint/2010/main" val="2264919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26244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Tk5:</a:t>
            </a:r>
            <a:r>
              <a:rPr lang="en-US" sz="6000">
                <a:solidFill>
                  <a:schemeClr val="bg1"/>
                </a:solidFill>
              </a:rPr>
              <a:t> </a:t>
            </a:r>
            <a:r>
              <a:rPr lang="vi-VN" sz="6000">
                <a:solidFill>
                  <a:schemeClr val="bg1"/>
                </a:solidFill>
              </a:rPr>
              <a:t> Chúa vẫn che chở con trong ân thiêng và nghĩa tình. Con được ở vương cung qua tháng năm dài triền miên.</a:t>
            </a:r>
            <a:endParaRPr lang="en-US" sz="6000">
              <a:solidFill>
                <a:schemeClr val="bg1"/>
              </a:solidFill>
            </a:endParaRPr>
          </a:p>
        </p:txBody>
      </p:sp>
    </p:spTree>
    <p:extLst>
      <p:ext uri="{BB962C8B-B14F-4D97-AF65-F5344CB8AC3E}">
        <p14:creationId xmlns:p14="http://schemas.microsoft.com/office/powerpoint/2010/main" val="396736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880889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ta.</a:t>
            </a:r>
            <a:endParaRPr lang="en-US" sz="3600" dirty="0">
              <a:solidFill>
                <a:srgbClr val="FFFF00"/>
              </a:solidFill>
            </a:endParaRPr>
          </a:p>
          <a:p>
            <a:r>
              <a:rPr lang="vi-VN" sz="3600" dirty="0">
                <a:solidFill>
                  <a:srgbClr val="FFFF00"/>
                </a:solidFill>
              </a:rPr>
              <a:t>Người đã liên kết dân Do-thái</a:t>
            </a:r>
            <a:endParaRPr lang="en-US" sz="3600" dirty="0">
              <a:solidFill>
                <a:srgbClr val="FFFF00"/>
              </a:solidFill>
            </a:endParaRPr>
          </a:p>
          <a:p>
            <a:r>
              <a:rPr lang="vi-VN" sz="3600" dirty="0">
                <a:solidFill>
                  <a:srgbClr val="FFFF00"/>
                </a:solidFill>
              </a:rPr>
              <a:t>và 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50543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a:solidFill>
                  <a:schemeClr val="bg1"/>
                </a:solidFill>
              </a:rPr>
              <a:t>Anh</a:t>
            </a:r>
            <a:r>
              <a:rPr lang="en-US" sz="3000" dirty="0">
                <a:solidFill>
                  <a:schemeClr val="bg1"/>
                </a:solidFill>
              </a:rPr>
              <a:t> </a:t>
            </a:r>
            <a:r>
              <a:rPr lang="en-US" sz="3000" dirty="0" err="1">
                <a:solidFill>
                  <a:schemeClr val="bg1"/>
                </a:solidFill>
              </a:rPr>
              <a:t>chị</a:t>
            </a:r>
            <a:r>
              <a:rPr lang="en-US" sz="3000" dirty="0">
                <a:solidFill>
                  <a:schemeClr val="bg1"/>
                </a:solidFill>
              </a:rPr>
              <a:t> </a:t>
            </a:r>
            <a:r>
              <a:rPr lang="en-US" sz="3000" dirty="0" err="1">
                <a:solidFill>
                  <a:schemeClr val="bg1"/>
                </a:solidFill>
              </a:rPr>
              <a:t>em</a:t>
            </a:r>
            <a:r>
              <a:rPr lang="en-US" sz="3000" dirty="0">
                <a:solidFill>
                  <a:schemeClr val="bg1"/>
                </a:solidFill>
              </a:rPr>
              <a:t> </a:t>
            </a:r>
            <a:r>
              <a:rPr lang="en-US" sz="3000" dirty="0" err="1">
                <a:solidFill>
                  <a:schemeClr val="bg1"/>
                </a:solidFill>
              </a:rPr>
              <a:t>thân</a:t>
            </a:r>
            <a:r>
              <a:rPr lang="en-US" sz="3000" dirty="0">
                <a:solidFill>
                  <a:schemeClr val="bg1"/>
                </a:solidFill>
              </a:rPr>
              <a:t> </a:t>
            </a:r>
            <a:r>
              <a:rPr lang="en-US" sz="3000" dirty="0" err="1">
                <a:solidFill>
                  <a:schemeClr val="bg1"/>
                </a:solidFill>
              </a:rPr>
              <a:t>mến</a:t>
            </a:r>
            <a:r>
              <a:rPr lang="en-US" sz="3000" dirty="0">
                <a:solidFill>
                  <a:schemeClr val="bg1"/>
                </a:solidFill>
              </a:rPr>
              <a:t>, </a:t>
            </a:r>
            <a:r>
              <a:rPr lang="en-US" sz="3000" dirty="0" err="1">
                <a:solidFill>
                  <a:schemeClr val="bg1"/>
                </a:solidFill>
              </a:rPr>
              <a:t>Đức</a:t>
            </a:r>
            <a:r>
              <a:rPr lang="en-US" sz="3000" dirty="0">
                <a:solidFill>
                  <a:schemeClr val="bg1"/>
                </a:solidFill>
              </a:rPr>
              <a:t> </a:t>
            </a:r>
            <a:r>
              <a:rPr lang="en-US" sz="3000" dirty="0" err="1">
                <a:solidFill>
                  <a:schemeClr val="bg1"/>
                </a:solidFill>
              </a:rPr>
              <a:t>Giê-su</a:t>
            </a:r>
            <a:r>
              <a:rPr lang="en-US" sz="3000" dirty="0">
                <a:solidFill>
                  <a:schemeClr val="bg1"/>
                </a:solidFill>
              </a:rPr>
              <a:t> Ki-</a:t>
            </a:r>
            <a:r>
              <a:rPr lang="en-US" sz="3000" dirty="0" err="1">
                <a:solidFill>
                  <a:schemeClr val="bg1"/>
                </a:solidFill>
              </a:rPr>
              <a:t>tô</a:t>
            </a:r>
            <a:r>
              <a:rPr lang="en-US" sz="3000" dirty="0">
                <a:solidFill>
                  <a:schemeClr val="bg1"/>
                </a:solidFill>
              </a:rPr>
              <a:t> </a:t>
            </a:r>
            <a:r>
              <a:rPr lang="en-US" sz="3000" dirty="0" err="1">
                <a:solidFill>
                  <a:schemeClr val="bg1"/>
                </a:solidFill>
              </a:rPr>
              <a:t>là</a:t>
            </a:r>
            <a:r>
              <a:rPr lang="en-US" sz="3000" dirty="0">
                <a:solidFill>
                  <a:schemeClr val="bg1"/>
                </a:solidFill>
              </a:rPr>
              <a:t> </a:t>
            </a:r>
            <a:r>
              <a:rPr lang="en-US" sz="3000" dirty="0" err="1">
                <a:solidFill>
                  <a:schemeClr val="bg1"/>
                </a:solidFill>
              </a:rPr>
              <a:t>Vị</a:t>
            </a:r>
            <a:r>
              <a:rPr lang="en-US" sz="3000" dirty="0">
                <a:solidFill>
                  <a:schemeClr val="bg1"/>
                </a:solidFill>
              </a:rPr>
              <a:t> </a:t>
            </a:r>
            <a:r>
              <a:rPr lang="en-US" sz="3000" dirty="0" err="1">
                <a:solidFill>
                  <a:schemeClr val="bg1"/>
                </a:solidFill>
              </a:rPr>
              <a:t>Mục</a:t>
            </a:r>
            <a:r>
              <a:rPr lang="en-US" sz="3000" dirty="0">
                <a:solidFill>
                  <a:schemeClr val="bg1"/>
                </a:solidFill>
              </a:rPr>
              <a:t> </a:t>
            </a:r>
            <a:r>
              <a:rPr lang="en-US" sz="3000" dirty="0" err="1">
                <a:solidFill>
                  <a:schemeClr val="bg1"/>
                </a:solidFill>
              </a:rPr>
              <a:t>Tử</a:t>
            </a:r>
            <a:r>
              <a:rPr lang="en-US" sz="3000" dirty="0">
                <a:solidFill>
                  <a:schemeClr val="bg1"/>
                </a:solidFill>
              </a:rPr>
              <a:t> </a:t>
            </a:r>
            <a:r>
              <a:rPr lang="en-US" sz="3000" dirty="0" err="1">
                <a:solidFill>
                  <a:schemeClr val="bg1"/>
                </a:solidFill>
              </a:rPr>
              <a:t>nhân</a:t>
            </a:r>
            <a:r>
              <a:rPr lang="en-US" sz="3000" dirty="0">
                <a:solidFill>
                  <a:schemeClr val="bg1"/>
                </a:solidFill>
              </a:rPr>
              <a:t> </a:t>
            </a:r>
            <a:r>
              <a:rPr lang="en-US" sz="3000" dirty="0" err="1">
                <a:solidFill>
                  <a:schemeClr val="bg1"/>
                </a:solidFill>
              </a:rPr>
              <a:t>lành</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hy</a:t>
            </a:r>
            <a:r>
              <a:rPr lang="en-US" sz="3000" dirty="0">
                <a:solidFill>
                  <a:schemeClr val="bg1"/>
                </a:solidFill>
              </a:rPr>
              <a:t> </a:t>
            </a:r>
            <a:r>
              <a:rPr lang="en-US" sz="3000" dirty="0" err="1">
                <a:solidFill>
                  <a:schemeClr val="bg1"/>
                </a:solidFill>
              </a:rPr>
              <a:t>sinh</a:t>
            </a:r>
            <a:r>
              <a:rPr lang="en-US" sz="3000" dirty="0">
                <a:solidFill>
                  <a:schemeClr val="bg1"/>
                </a:solidFill>
              </a:rPr>
              <a:t> </a:t>
            </a:r>
            <a:r>
              <a:rPr lang="en-US" sz="3000" dirty="0" err="1">
                <a:solidFill>
                  <a:schemeClr val="bg1"/>
                </a:solidFill>
              </a:rPr>
              <a:t>mạng</a:t>
            </a:r>
            <a:r>
              <a:rPr lang="en-US" sz="3000" dirty="0">
                <a:solidFill>
                  <a:schemeClr val="bg1"/>
                </a:solidFill>
              </a:rPr>
              <a:t> </a:t>
            </a:r>
            <a:r>
              <a:rPr lang="en-US" sz="3000" dirty="0" err="1">
                <a:solidFill>
                  <a:schemeClr val="bg1"/>
                </a:solidFill>
              </a:rPr>
              <a:t>sống</a:t>
            </a:r>
            <a:r>
              <a:rPr lang="en-US" sz="3000" dirty="0">
                <a:solidFill>
                  <a:schemeClr val="bg1"/>
                </a:solidFill>
              </a:rPr>
              <a:t> </a:t>
            </a:r>
            <a:r>
              <a:rPr lang="en-US" sz="3000" dirty="0" err="1">
                <a:solidFill>
                  <a:schemeClr val="bg1"/>
                </a:solidFill>
              </a:rPr>
              <a:t>cho</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và</a:t>
            </a:r>
            <a:r>
              <a:rPr lang="en-US" sz="3000" dirty="0">
                <a:solidFill>
                  <a:schemeClr val="bg1"/>
                </a:solidFill>
              </a:rPr>
              <a:t> </a:t>
            </a:r>
            <a:r>
              <a:rPr lang="en-US" sz="3000" dirty="0" err="1">
                <a:solidFill>
                  <a:schemeClr val="bg1"/>
                </a:solidFill>
              </a:rPr>
              <a:t>chính</a:t>
            </a:r>
            <a:r>
              <a:rPr lang="en-US" sz="3000" dirty="0">
                <a:solidFill>
                  <a:schemeClr val="bg1"/>
                </a:solidFill>
              </a:rPr>
              <a:t> </a:t>
            </a:r>
            <a:r>
              <a:rPr lang="en-US" sz="3000" dirty="0" err="1">
                <a:solidFill>
                  <a:schemeClr val="bg1"/>
                </a:solidFill>
              </a:rPr>
              <a:t>Người</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quy</a:t>
            </a:r>
            <a:r>
              <a:rPr lang="en-US" sz="3000" dirty="0">
                <a:solidFill>
                  <a:schemeClr val="bg1"/>
                </a:solidFill>
              </a:rPr>
              <a:t> </a:t>
            </a:r>
            <a:r>
              <a:rPr lang="en-US" sz="3000" dirty="0" err="1">
                <a:solidFill>
                  <a:schemeClr val="bg1"/>
                </a:solidFill>
              </a:rPr>
              <a:t>tụ</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trong</a:t>
            </a:r>
            <a:r>
              <a:rPr lang="en-US" sz="3000" dirty="0">
                <a:solidFill>
                  <a:schemeClr val="bg1"/>
                </a:solidFill>
              </a:rPr>
              <a:t> </a:t>
            </a:r>
            <a:r>
              <a:rPr lang="en-US" sz="3000" dirty="0" err="1">
                <a:solidFill>
                  <a:schemeClr val="bg1"/>
                </a:solidFill>
              </a:rPr>
              <a:t>đại</a:t>
            </a:r>
            <a:r>
              <a:rPr lang="en-US" sz="3000" dirty="0">
                <a:solidFill>
                  <a:schemeClr val="bg1"/>
                </a:solidFill>
              </a:rPr>
              <a:t> </a:t>
            </a:r>
            <a:r>
              <a:rPr lang="en-US" sz="3000" dirty="0" err="1">
                <a:solidFill>
                  <a:schemeClr val="bg1"/>
                </a:solidFill>
              </a:rPr>
              <a:t>gia</a:t>
            </a:r>
            <a:r>
              <a:rPr lang="en-US" sz="3000" dirty="0">
                <a:solidFill>
                  <a:schemeClr val="bg1"/>
                </a:solidFill>
              </a:rPr>
              <a:t> </a:t>
            </a:r>
            <a:r>
              <a:rPr lang="en-US" sz="3000" dirty="0" err="1">
                <a:solidFill>
                  <a:schemeClr val="bg1"/>
                </a:solidFill>
              </a:rPr>
              <a:t>đình</a:t>
            </a:r>
            <a:r>
              <a:rPr lang="en-US" sz="3000" dirty="0">
                <a:solidFill>
                  <a:schemeClr val="bg1"/>
                </a:solidFill>
              </a:rPr>
              <a:t> </a:t>
            </a:r>
            <a:r>
              <a:rPr lang="en-US" sz="3000" dirty="0" err="1">
                <a:solidFill>
                  <a:schemeClr val="bg1"/>
                </a:solidFill>
              </a:rPr>
              <a:t>Hội</a:t>
            </a:r>
            <a:r>
              <a:rPr lang="en-US" sz="3000" dirty="0">
                <a:solidFill>
                  <a:schemeClr val="bg1"/>
                </a:solidFill>
              </a:rPr>
              <a:t> </a:t>
            </a:r>
            <a:r>
              <a:rPr lang="en-US" sz="3000" dirty="0" err="1">
                <a:solidFill>
                  <a:schemeClr val="bg1"/>
                </a:solidFill>
              </a:rPr>
              <a:t>Thánh</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cùng</a:t>
            </a:r>
            <a:r>
              <a:rPr lang="en-US" sz="3000" dirty="0">
                <a:solidFill>
                  <a:schemeClr val="bg1"/>
                </a:solidFill>
              </a:rPr>
              <a:t> </a:t>
            </a:r>
            <a:r>
              <a:rPr lang="en-US" sz="3000" dirty="0" err="1">
                <a:solidFill>
                  <a:schemeClr val="bg1"/>
                </a:solidFill>
              </a:rPr>
              <a:t>cảm</a:t>
            </a:r>
            <a:r>
              <a:rPr lang="en-US" sz="3000" dirty="0">
                <a:solidFill>
                  <a:schemeClr val="bg1"/>
                </a:solidFill>
              </a:rPr>
              <a:t> </a:t>
            </a:r>
            <a:r>
              <a:rPr lang="en-US" sz="3000" dirty="0" err="1">
                <a:solidFill>
                  <a:schemeClr val="bg1"/>
                </a:solidFill>
              </a:rPr>
              <a:t>tạ</a:t>
            </a:r>
            <a:r>
              <a:rPr lang="en-US" sz="3000" dirty="0">
                <a:solidFill>
                  <a:schemeClr val="bg1"/>
                </a:solidFill>
              </a:rPr>
              <a:t> </a:t>
            </a:r>
            <a:r>
              <a:rPr lang="en-US" sz="3000" dirty="0" err="1">
                <a:solidFill>
                  <a:schemeClr val="bg1"/>
                </a:solidFill>
              </a:rPr>
              <a:t>Chúa</a:t>
            </a:r>
            <a:r>
              <a:rPr lang="en-US" sz="3000" dirty="0">
                <a:solidFill>
                  <a:schemeClr val="bg1"/>
                </a:solidFill>
              </a:rPr>
              <a:t> </a:t>
            </a:r>
            <a:r>
              <a:rPr lang="en-US" sz="3000" dirty="0" err="1">
                <a:solidFill>
                  <a:schemeClr val="bg1"/>
                </a:solidFill>
              </a:rPr>
              <a:t>và</a:t>
            </a:r>
            <a:r>
              <a:rPr lang="en-US" sz="3000" dirty="0">
                <a:solidFill>
                  <a:schemeClr val="bg1"/>
                </a:solidFill>
              </a:rPr>
              <a:t> </a:t>
            </a:r>
            <a:r>
              <a:rPr lang="en-US" sz="3000" dirty="0" err="1">
                <a:solidFill>
                  <a:schemeClr val="bg1"/>
                </a:solidFill>
              </a:rPr>
              <a:t>dâng</a:t>
            </a:r>
            <a:r>
              <a:rPr lang="en-US" sz="3000" dirty="0">
                <a:solidFill>
                  <a:schemeClr val="bg1"/>
                </a:solidFill>
              </a:rPr>
              <a:t> </a:t>
            </a:r>
            <a:r>
              <a:rPr lang="en-US" sz="3000" dirty="0" err="1">
                <a:solidFill>
                  <a:schemeClr val="bg1"/>
                </a:solidFill>
              </a:rPr>
              <a:t>lời</a:t>
            </a:r>
            <a:r>
              <a:rPr lang="en-US" sz="3000" dirty="0">
                <a:solidFill>
                  <a:schemeClr val="bg1"/>
                </a:solidFill>
              </a:rPr>
              <a:t> </a:t>
            </a:r>
            <a:r>
              <a:rPr lang="en-US" sz="3000" dirty="0" err="1">
                <a:solidFill>
                  <a:schemeClr val="bg1"/>
                </a:solidFill>
              </a:rPr>
              <a:t>cầu</a:t>
            </a:r>
            <a:r>
              <a:rPr lang="en-US" sz="3000" dirty="0">
                <a:solidFill>
                  <a:schemeClr val="bg1"/>
                </a:solidFill>
              </a:rPr>
              <a:t> </a:t>
            </a:r>
            <a:r>
              <a:rPr lang="en-US" sz="3000" dirty="0" err="1">
                <a:solidFill>
                  <a:schemeClr val="bg1"/>
                </a:solidFill>
              </a:rPr>
              <a:t>xin</a:t>
            </a:r>
            <a:r>
              <a:rPr lang="en-US" sz="3000" dirty="0">
                <a:solidFill>
                  <a:schemeClr val="bg1"/>
                </a:solidFill>
              </a:rPr>
              <a:t>.</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b="1" dirty="0">
                <a:solidFill>
                  <a:srgbClr val="FFFF00"/>
                </a:solidFill>
              </a:rPr>
              <a:t>TRÊN ĐƯỜNG VỀ NHÀ CHA</a:t>
            </a:r>
            <a:r>
              <a:rPr lang="vi-VN" sz="6000" dirty="0">
                <a:solidFill>
                  <a:srgbClr val="FFFF00"/>
                </a:solidFill>
              </a:rPr>
              <a:t/>
            </a:r>
            <a:br>
              <a:rPr lang="vi-VN" sz="6000" dirty="0">
                <a:solidFill>
                  <a:srgbClr val="FFFF00"/>
                </a:solidFill>
              </a:rPr>
            </a:br>
            <a:r>
              <a:rPr lang="vi-VN" dirty="0">
                <a:solidFill>
                  <a:srgbClr val="FFFF00"/>
                </a:solidFill>
              </a:rPr>
              <a:t>Lm. Quang Uy</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2570911"/>
            <a:ext cx="5029200" cy="1138773"/>
          </a:xfrm>
          <a:prstGeom prst="rect">
            <a:avLst/>
          </a:prstGeom>
        </p:spPr>
        <p:txBody>
          <a:bodyPr wrap="square">
            <a:spAutoFit/>
          </a:bodyPr>
          <a:lstStyle/>
          <a:p>
            <a:pPr algn="ctr"/>
            <a:r>
              <a:rPr lang="en-US" sz="4000" b="1" dirty="0">
                <a:solidFill>
                  <a:srgbClr val="FFFF00"/>
                </a:solidFill>
              </a:rPr>
              <a:t>DÂNG CHÚA ĐỜI CON</a:t>
            </a:r>
            <a:r>
              <a:rPr lang="en-US" sz="4000" dirty="0"/>
              <a:t/>
            </a:r>
            <a:br>
              <a:rPr lang="en-US" sz="4000" dirty="0"/>
            </a:br>
            <a:r>
              <a:rPr lang="en-US" sz="2800" dirty="0">
                <a:solidFill>
                  <a:schemeClr val="bg1"/>
                </a:solidFill>
              </a:rPr>
              <a:t>Thanh </a:t>
            </a:r>
            <a:r>
              <a:rPr lang="en-US" sz="2800" dirty="0" err="1">
                <a:solidFill>
                  <a:schemeClr val="bg1"/>
                </a:solidFill>
              </a:rPr>
              <a:t>Lâm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Dâng Chúa đời con nguyện bước theo lời kêu mời. Này đây tấm lòng đơn sơ nguyện hiến dâng Ngài trót đời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u="sng" dirty="0">
                <a:solidFill>
                  <a:srgbClr val="FFFF00"/>
                </a:solidFill>
              </a:rPr>
              <a:t>T</a:t>
            </a:r>
            <a:r>
              <a:rPr lang="en-US" sz="6600" b="0" u="sng" dirty="0">
                <a:solidFill>
                  <a:srgbClr val="FFFF00"/>
                </a:solidFill>
                <a:effectLst/>
              </a:rPr>
              <a:t>k1:</a:t>
            </a:r>
            <a:r>
              <a:rPr lang="en-US" sz="6600" b="0" dirty="0">
                <a:solidFill>
                  <a:schemeClr val="bg1"/>
                </a:solidFill>
                <a:effectLst/>
              </a:rPr>
              <a:t> </a:t>
            </a:r>
            <a:r>
              <a:rPr lang="vi-VN" sz="6600" dirty="0">
                <a:solidFill>
                  <a:schemeClr val="bg1"/>
                </a:solidFill>
              </a:rPr>
              <a:t>Xin tiến dâng Cha hương hoa muôn cõi lòng. Rượu nồng với bánh thơm chút lao công từ trần gian</a:t>
            </a:r>
            <a:r>
              <a:rPr lang="en-US" sz="6600" dirty="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Dâng Chúa đời con nguyện bước theo lời kêu mời. Này đây tấm </a:t>
            </a:r>
            <a:r>
              <a:rPr lang="vi-VN" sz="6000" dirty="0" smtClean="0">
                <a:solidFill>
                  <a:schemeClr val="bg1"/>
                </a:solidFill>
              </a:rPr>
              <a:t>lòng </a:t>
            </a:r>
            <a:r>
              <a:rPr lang="vi-VN" sz="6000" dirty="0">
                <a:solidFill>
                  <a:schemeClr val="bg1"/>
                </a:solidFill>
              </a:rPr>
              <a:t>đơn sơ nguyện hiến dâng Ngài trót đời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283916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vi-VN" sz="6600" dirty="0">
                <a:solidFill>
                  <a:schemeClr val="bg1"/>
                </a:solidFill>
              </a:rPr>
              <a:t>Xin tiến dâng lên bao tâm tư ước vọng, hiệp cùng lễ hy sinh hiến dâng Calvê chiều xưa</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Dâng Chúa đời con nguyện bước theo lời kêu mời. Này đây tấm lòng đơn sơ nguyện hiến dâng Ngài trót đời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448703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Chân</a:t>
            </a:r>
            <a:r>
              <a:rPr lang="en-US" sz="6600" dirty="0">
                <a:solidFill>
                  <a:srgbClr val="FFFF00"/>
                </a:solidFill>
              </a:rPr>
              <a:t> </a:t>
            </a:r>
            <a:r>
              <a:rPr lang="en-US" sz="6600" dirty="0" err="1">
                <a:solidFill>
                  <a:srgbClr val="FFFF00"/>
                </a:solidFill>
              </a:rPr>
              <a:t>Lý</a:t>
            </a:r>
            <a:r>
              <a:rPr lang="en-US" sz="6600" dirty="0">
                <a:solidFill>
                  <a:srgbClr val="FFFF00"/>
                </a:solidFill>
              </a:rPr>
              <a:t> </a:t>
            </a:r>
            <a:r>
              <a:rPr lang="en-US" sz="6600" dirty="0" err="1">
                <a:solidFill>
                  <a:srgbClr val="FFFF00"/>
                </a:solidFill>
              </a:rPr>
              <a:t>Đời</a:t>
            </a:r>
            <a:r>
              <a:rPr lang="en-US" sz="6600" dirty="0">
                <a:solidFill>
                  <a:srgbClr val="FFFF00"/>
                </a:solidFill>
              </a:rPr>
              <a:t> Con</a:t>
            </a:r>
            <a:br>
              <a:rPr lang="en-US" sz="6600" dirty="0">
                <a:solidFill>
                  <a:srgbClr val="FFFF00"/>
                </a:solidFill>
              </a:rPr>
            </a:br>
            <a:r>
              <a:rPr lang="en-US" sz="4000" i="1" dirty="0" err="1">
                <a:solidFill>
                  <a:schemeClr val="bg1"/>
                </a:solidFill>
              </a:rPr>
              <a:t>Tuấn</a:t>
            </a:r>
            <a:r>
              <a:rPr lang="en-US" sz="4000" i="1" dirty="0">
                <a:solidFill>
                  <a:schemeClr val="bg1"/>
                </a:solidFill>
              </a:rPr>
              <a:t> C</a:t>
            </a:r>
            <a:r>
              <a:rPr lang="vi-VN" sz="4000" i="1" dirty="0">
                <a:solidFill>
                  <a:schemeClr val="bg1"/>
                </a:solidFill>
              </a:rPr>
              <a:t>ư</a:t>
            </a:r>
            <a:r>
              <a:rPr lang="en-US" sz="4000" i="1" dirty="0" err="1">
                <a:solidFill>
                  <a:schemeClr val="bg1"/>
                </a:solidFill>
              </a:rPr>
              <a:t>ờng</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200" dirty="0">
                <a:solidFill>
                  <a:schemeClr val="bg1"/>
                </a:solidFill>
                <a:latin typeface="+mj-lt"/>
              </a:rPr>
              <a:t>Trên đường về nhà Cha, từng lớp người đi tới, có muôn dân thế giới cùng hát một bài ca. Trên đường về nhà Cha, người đông đoài nam bắc, mang hoa thơm cỏ lạ của rừng sâu đảo xa.</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Mỗi</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nắng</a:t>
            </a:r>
            <a:r>
              <a:rPr lang="en-US" sz="5400" dirty="0">
                <a:solidFill>
                  <a:schemeClr val="bg1"/>
                </a:solidFill>
              </a:rPr>
              <a:t> </a:t>
            </a:r>
            <a:r>
              <a:rPr lang="en-US" sz="5400" dirty="0" err="1">
                <a:solidFill>
                  <a:schemeClr val="bg1"/>
                </a:solidFill>
              </a:rPr>
              <a:t>sớm</a:t>
            </a:r>
            <a:r>
              <a:rPr lang="en-US" sz="5400" dirty="0">
                <a:solidFill>
                  <a:schemeClr val="bg1"/>
                </a:solidFill>
              </a:rPr>
              <a:t> m</a:t>
            </a:r>
            <a:r>
              <a:rPr lang="vi-VN" sz="5400" dirty="0">
                <a:solidFill>
                  <a:schemeClr val="bg1"/>
                </a:solidFill>
              </a:rPr>
              <a:t>ư</a:t>
            </a:r>
            <a:r>
              <a:rPr lang="en-US" sz="5400" dirty="0">
                <a:solidFill>
                  <a:schemeClr val="bg1"/>
                </a:solidFill>
              </a:rPr>
              <a:t>a </a:t>
            </a:r>
            <a:r>
              <a:rPr lang="en-US" sz="5400" dirty="0" err="1">
                <a:solidFill>
                  <a:schemeClr val="bg1"/>
                </a:solidFill>
              </a:rPr>
              <a:t>chiều</a:t>
            </a:r>
            <a:r>
              <a:rPr lang="en-US" sz="5400" dirty="0">
                <a:solidFill>
                  <a:schemeClr val="bg1"/>
                </a:solidFill>
              </a:rPr>
              <a:t>, con </a:t>
            </a:r>
            <a:r>
              <a:rPr lang="en-US" sz="5400" dirty="0" err="1">
                <a:solidFill>
                  <a:schemeClr val="bg1"/>
                </a:solidFill>
              </a:rPr>
              <a:t>hiểu</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kì</a:t>
            </a:r>
            <a:r>
              <a:rPr lang="en-US" sz="5400" dirty="0">
                <a:solidFill>
                  <a:schemeClr val="bg1"/>
                </a:solidFill>
              </a:rPr>
              <a:t> </a:t>
            </a:r>
            <a:r>
              <a:rPr lang="en-US" sz="5400" dirty="0" err="1">
                <a:solidFill>
                  <a:schemeClr val="bg1"/>
                </a:solidFill>
              </a:rPr>
              <a:t>diệu</a:t>
            </a:r>
            <a:r>
              <a:rPr lang="en-US" sz="5400" dirty="0">
                <a:solidFill>
                  <a:schemeClr val="bg1"/>
                </a:solidFill>
              </a:rPr>
              <a:t> </a:t>
            </a:r>
            <a:r>
              <a:rPr lang="en-US" sz="5400" dirty="0" err="1">
                <a:solidFill>
                  <a:schemeClr val="bg1"/>
                </a:solidFill>
              </a:rPr>
              <a:t>xiết</a:t>
            </a:r>
            <a:r>
              <a:rPr lang="en-US" sz="5400" dirty="0">
                <a:solidFill>
                  <a:schemeClr val="bg1"/>
                </a:solidFill>
              </a:rPr>
              <a:t> bao. </a:t>
            </a:r>
            <a:r>
              <a:rPr lang="en-US" sz="5400" dirty="0" err="1">
                <a:solidFill>
                  <a:schemeClr val="bg1"/>
                </a:solidFill>
              </a:rPr>
              <a:t>Tình</a:t>
            </a:r>
            <a:r>
              <a:rPr lang="en-US" sz="5400" dirty="0">
                <a:solidFill>
                  <a:schemeClr val="bg1"/>
                </a:solidFill>
              </a:rPr>
              <a:t> </a:t>
            </a:r>
            <a:r>
              <a:rPr lang="en-US" sz="5400" dirty="0" err="1">
                <a:solidFill>
                  <a:schemeClr val="bg1"/>
                </a:solidFill>
              </a:rPr>
              <a:t>Ngài</a:t>
            </a:r>
            <a:r>
              <a:rPr lang="en-US" sz="5400" dirty="0">
                <a:solidFill>
                  <a:schemeClr val="bg1"/>
                </a:solidFill>
              </a:rPr>
              <a:t> v</a:t>
            </a:r>
            <a:r>
              <a:rPr lang="vi-VN" sz="5400" dirty="0">
                <a:solidFill>
                  <a:schemeClr val="bg1"/>
                </a:solidFill>
              </a:rPr>
              <a:t>ư</a:t>
            </a:r>
            <a:r>
              <a:rPr lang="en-US" sz="5400" dirty="0" err="1">
                <a:solidFill>
                  <a:schemeClr val="bg1"/>
                </a:solidFill>
              </a:rPr>
              <a:t>ợt</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tỏa</a:t>
            </a:r>
            <a:r>
              <a:rPr lang="en-US" sz="5400" dirty="0">
                <a:solidFill>
                  <a:schemeClr val="bg1"/>
                </a:solidFill>
              </a:rPr>
              <a:t> </a:t>
            </a:r>
            <a:r>
              <a:rPr lang="en-US" sz="5400" dirty="0" err="1">
                <a:solidFill>
                  <a:schemeClr val="bg1"/>
                </a:solidFill>
              </a:rPr>
              <a:t>lan</a:t>
            </a:r>
            <a:r>
              <a:rPr lang="en-US" sz="5400" dirty="0">
                <a:solidFill>
                  <a:schemeClr val="bg1"/>
                </a:solidFill>
              </a:rPr>
              <a:t> </a:t>
            </a:r>
            <a:r>
              <a:rPr lang="en-US" sz="5400" dirty="0" err="1">
                <a:solidFill>
                  <a:schemeClr val="bg1"/>
                </a:solidFill>
              </a:rPr>
              <a:t>sức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biết</a:t>
            </a:r>
            <a:r>
              <a:rPr lang="en-US" sz="5400" dirty="0">
                <a:solidFill>
                  <a:schemeClr val="bg1"/>
                </a:solidFill>
              </a:rPr>
              <a:t> bao </a:t>
            </a:r>
            <a:r>
              <a:rPr lang="en-US" sz="5400" dirty="0" err="1">
                <a:solidFill>
                  <a:schemeClr val="bg1"/>
                </a:solidFill>
              </a:rPr>
              <a:t>đêm</a:t>
            </a:r>
            <a:r>
              <a:rPr lang="en-US" sz="5400" dirty="0">
                <a:solidFill>
                  <a:schemeClr val="bg1"/>
                </a:solidFill>
              </a:rPr>
              <a:t> </a:t>
            </a:r>
            <a:r>
              <a:rPr lang="en-US" sz="5400" dirty="0" err="1">
                <a:solidFill>
                  <a:schemeClr val="bg1"/>
                </a:solidFill>
              </a:rPr>
              <a:t>ngày</a:t>
            </a:r>
            <a:r>
              <a:rPr lang="en-US" sz="5400" dirty="0">
                <a:solidFill>
                  <a:schemeClr val="bg1"/>
                </a:solidFill>
              </a:rPr>
              <a:t>. </a:t>
            </a:r>
            <a:endParaRPr lang="vi-VN" sz="54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Mỗi</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huệ</a:t>
            </a:r>
            <a:r>
              <a:rPr lang="en-US" sz="5400" dirty="0">
                <a:solidFill>
                  <a:schemeClr val="bg1"/>
                </a:solidFill>
              </a:rPr>
              <a:t> </a:t>
            </a:r>
            <a:r>
              <a:rPr lang="en-US" sz="5400" dirty="0" err="1">
                <a:solidFill>
                  <a:schemeClr val="bg1"/>
                </a:solidFill>
              </a:rPr>
              <a:t>Chúa</a:t>
            </a:r>
            <a:r>
              <a:rPr lang="en-US" sz="5400" dirty="0">
                <a:solidFill>
                  <a:schemeClr val="bg1"/>
                </a:solidFill>
              </a:rPr>
              <a:t> ban </a:t>
            </a:r>
            <a:r>
              <a:rPr lang="en-US" sz="5400" dirty="0" err="1">
                <a:solidFill>
                  <a:schemeClr val="bg1"/>
                </a:solidFill>
              </a:rPr>
              <a:t>đời</a:t>
            </a:r>
            <a:r>
              <a:rPr lang="en-US" sz="5400" dirty="0">
                <a:solidFill>
                  <a:schemeClr val="bg1"/>
                </a:solidFill>
              </a:rPr>
              <a:t> con </a:t>
            </a:r>
            <a:r>
              <a:rPr lang="en-US" sz="5400" dirty="0" err="1">
                <a:solidFill>
                  <a:schemeClr val="bg1"/>
                </a:solidFill>
              </a:rPr>
              <a:t>nhận</a:t>
            </a:r>
            <a:r>
              <a:rPr lang="en-US" sz="5400" dirty="0">
                <a:solidFill>
                  <a:schemeClr val="bg1"/>
                </a:solidFill>
              </a:rPr>
              <a:t> </a:t>
            </a:r>
            <a:r>
              <a:rPr lang="en-US" sz="5400" dirty="0" err="1">
                <a:solidFill>
                  <a:schemeClr val="bg1"/>
                </a:solidFill>
              </a:rPr>
              <a:t>lãnh</a:t>
            </a:r>
            <a:r>
              <a:rPr lang="en-US" sz="5400" dirty="0">
                <a:solidFill>
                  <a:schemeClr val="bg1"/>
                </a:solidFill>
              </a:rPr>
              <a:t> </a:t>
            </a:r>
            <a:r>
              <a:rPr lang="en-US" sz="5400" dirty="0" err="1">
                <a:solidFill>
                  <a:schemeClr val="bg1"/>
                </a:solidFill>
              </a:rPr>
              <a:t>chứa</a:t>
            </a:r>
            <a:r>
              <a:rPr lang="en-US" sz="5400" dirty="0">
                <a:solidFill>
                  <a:schemeClr val="bg1"/>
                </a:solidFill>
              </a:rPr>
              <a:t> </a:t>
            </a:r>
            <a:r>
              <a:rPr lang="en-US" sz="5400" dirty="0" err="1">
                <a:solidFill>
                  <a:schemeClr val="bg1"/>
                </a:solidFill>
              </a:rPr>
              <a:t>chan</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phút</a:t>
            </a:r>
            <a:r>
              <a:rPr lang="en-US" sz="5400" dirty="0">
                <a:solidFill>
                  <a:schemeClr val="bg1"/>
                </a:solidFill>
              </a:rPr>
              <a:t> </a:t>
            </a:r>
            <a:r>
              <a:rPr lang="en-US" sz="5400" dirty="0" err="1">
                <a:solidFill>
                  <a:schemeClr val="bg1"/>
                </a:solidFill>
              </a:rPr>
              <a:t>giây</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từng</a:t>
            </a:r>
            <a:r>
              <a:rPr lang="en-US" sz="5400" dirty="0">
                <a:solidFill>
                  <a:schemeClr val="bg1"/>
                </a:solidFill>
              </a:rPr>
              <a:t> </a:t>
            </a:r>
            <a:r>
              <a:rPr lang="en-US" sz="5400" dirty="0" err="1">
                <a:solidFill>
                  <a:schemeClr val="bg1"/>
                </a:solidFill>
              </a:rPr>
              <a:t>hành</a:t>
            </a:r>
            <a:r>
              <a:rPr lang="en-US" sz="5400" dirty="0">
                <a:solidFill>
                  <a:schemeClr val="bg1"/>
                </a:solidFill>
              </a:rPr>
              <a:t> </a:t>
            </a:r>
            <a:r>
              <a:rPr lang="en-US" sz="5400" dirty="0" err="1">
                <a:solidFill>
                  <a:schemeClr val="bg1"/>
                </a:solidFill>
              </a:rPr>
              <a:t>trình</a:t>
            </a:r>
            <a:r>
              <a:rPr lang="en-US" sz="5400" dirty="0">
                <a:solidFill>
                  <a:schemeClr val="bg1"/>
                </a:solidFill>
              </a:rPr>
              <a:t> </a:t>
            </a:r>
            <a:r>
              <a:rPr lang="en-US" sz="5400" dirty="0" err="1">
                <a:solidFill>
                  <a:schemeClr val="bg1"/>
                </a:solidFill>
              </a:rPr>
              <a:t>tiếng</a:t>
            </a:r>
            <a:r>
              <a:rPr lang="en-US" sz="5400" dirty="0">
                <a:solidFill>
                  <a:schemeClr val="bg1"/>
                </a:solidFill>
              </a:rPr>
              <a:t> ca </a:t>
            </a:r>
            <a:r>
              <a:rPr lang="en-US" sz="5400" dirty="0" err="1">
                <a:solidFill>
                  <a:schemeClr val="bg1"/>
                </a:solidFill>
              </a:rPr>
              <a:t>cảm</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vang</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hoan</a:t>
            </a:r>
            <a:r>
              <a:rPr lang="en-US" sz="5400" dirty="0">
                <a:solidFill>
                  <a:schemeClr val="bg1"/>
                </a:solidFill>
              </a:rPr>
              <a:t> ca.</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Tình</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Chúa</a:t>
            </a:r>
            <a:r>
              <a:rPr lang="en-US" sz="4800" dirty="0">
                <a:solidFill>
                  <a:schemeClr val="bg1"/>
                </a:solidFill>
              </a:rPr>
              <a:t> con </a:t>
            </a:r>
            <a:r>
              <a:rPr lang="en-US" sz="4800" dirty="0" err="1">
                <a:solidFill>
                  <a:schemeClr val="bg1"/>
                </a:solidFill>
              </a:rPr>
              <a:t>cảm</a:t>
            </a:r>
            <a:r>
              <a:rPr lang="en-US" sz="4800" dirty="0">
                <a:solidFill>
                  <a:schemeClr val="bg1"/>
                </a:solidFill>
              </a:rPr>
              <a:t> </a:t>
            </a:r>
            <a:r>
              <a:rPr lang="en-US" sz="4800" dirty="0" err="1">
                <a:solidFill>
                  <a:schemeClr val="bg1"/>
                </a:solidFill>
              </a:rPr>
              <a:t>mến</a:t>
            </a:r>
            <a:r>
              <a:rPr lang="en-US" sz="4800" dirty="0">
                <a:solidFill>
                  <a:schemeClr val="bg1"/>
                </a:solidFill>
              </a:rPr>
              <a:t> tri </a:t>
            </a:r>
            <a:r>
              <a:rPr lang="en-US" sz="4800" dirty="0" err="1">
                <a:solidFill>
                  <a:schemeClr val="bg1"/>
                </a:solidFill>
              </a:rPr>
              <a:t>ân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âm</a:t>
            </a:r>
            <a:r>
              <a:rPr lang="en-US" sz="4800" dirty="0">
                <a:solidFill>
                  <a:schemeClr val="bg1"/>
                </a:solidFill>
              </a:rPr>
              <a:t> </a:t>
            </a:r>
            <a:r>
              <a:rPr lang="en-US" sz="4800" dirty="0" err="1">
                <a:solidFill>
                  <a:schemeClr val="bg1"/>
                </a:solidFill>
              </a:rPr>
              <a:t>thầm</a:t>
            </a:r>
            <a:r>
              <a:rPr lang="en-US" sz="4800" dirty="0">
                <a:solidFill>
                  <a:schemeClr val="bg1"/>
                </a:solidFill>
              </a:rPr>
              <a:t> </a:t>
            </a:r>
            <a:r>
              <a:rPr lang="en-US" sz="4800" dirty="0" err="1">
                <a:solidFill>
                  <a:schemeClr val="bg1"/>
                </a:solidFill>
              </a:rPr>
              <a:t>dìu</a:t>
            </a:r>
            <a:r>
              <a:rPr lang="en-US" sz="4800" dirty="0">
                <a:solidFill>
                  <a:schemeClr val="bg1"/>
                </a:solidFill>
              </a:rPr>
              <a:t> b</a:t>
            </a:r>
            <a:r>
              <a:rPr lang="vi-VN" sz="4800" dirty="0">
                <a:solidFill>
                  <a:schemeClr val="bg1"/>
                </a:solidFill>
              </a:rPr>
              <a:t>ư</a:t>
            </a:r>
            <a:r>
              <a:rPr lang="en-US" sz="4800" dirty="0" err="1">
                <a:solidFill>
                  <a:schemeClr val="bg1"/>
                </a:solidFill>
              </a:rPr>
              <a:t>ớc</a:t>
            </a:r>
            <a:r>
              <a:rPr lang="en-US" sz="4800" dirty="0">
                <a:solidFill>
                  <a:schemeClr val="bg1"/>
                </a:solidFill>
              </a:rPr>
              <a:t> con </a:t>
            </a:r>
            <a:r>
              <a:rPr lang="en-US" sz="4800" dirty="0" err="1">
                <a:solidFill>
                  <a:schemeClr val="bg1"/>
                </a:solidFill>
              </a:rPr>
              <a:t>đêm</a:t>
            </a:r>
            <a:r>
              <a:rPr lang="en-US" sz="4800" dirty="0">
                <a:solidFill>
                  <a:schemeClr val="bg1"/>
                </a:solidFill>
              </a:rPr>
              <a:t> </a:t>
            </a:r>
            <a:r>
              <a:rPr lang="en-US" sz="4800" dirty="0" err="1">
                <a:solidFill>
                  <a:schemeClr val="bg1"/>
                </a:solidFill>
              </a:rPr>
              <a:t>ngày</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là</a:t>
            </a:r>
            <a:r>
              <a:rPr lang="en-US" sz="4800" dirty="0">
                <a:solidFill>
                  <a:schemeClr val="bg1"/>
                </a:solidFill>
              </a:rPr>
              <a:t> Đ</a:t>
            </a:r>
            <a:r>
              <a:rPr lang="vi-VN" sz="4800" dirty="0">
                <a:solidFill>
                  <a:schemeClr val="bg1"/>
                </a:solidFill>
              </a:rPr>
              <a:t>ư</a:t>
            </a:r>
            <a:r>
              <a:rPr lang="en-US" sz="4800" dirty="0" err="1">
                <a:solidFill>
                  <a:schemeClr val="bg1"/>
                </a:solidFill>
              </a:rPr>
              <a:t>ờng</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Chân</a:t>
            </a:r>
            <a:r>
              <a:rPr lang="en-US" sz="4800" dirty="0">
                <a:solidFill>
                  <a:schemeClr val="bg1"/>
                </a:solidFill>
              </a:rPr>
              <a:t> </a:t>
            </a:r>
            <a:r>
              <a:rPr lang="en-US" sz="4800" dirty="0" err="1">
                <a:solidFill>
                  <a:schemeClr val="bg1"/>
                </a:solidFill>
              </a:rPr>
              <a:t>lý</a:t>
            </a:r>
            <a:r>
              <a:rPr lang="en-US" sz="4800" dirty="0">
                <a:solidFill>
                  <a:schemeClr val="bg1"/>
                </a:solidFill>
              </a:rPr>
              <a:t> </a:t>
            </a:r>
            <a:r>
              <a:rPr lang="en-US" sz="4800" dirty="0" err="1">
                <a:solidFill>
                  <a:schemeClr val="bg1"/>
                </a:solidFill>
              </a:rPr>
              <a:t>cho</a:t>
            </a:r>
            <a:r>
              <a:rPr lang="en-US" sz="4800" dirty="0">
                <a:solidFill>
                  <a:schemeClr val="bg1"/>
                </a:solidFill>
              </a:rPr>
              <a:t> con. </a:t>
            </a:r>
            <a:r>
              <a:rPr lang="en-US" sz="4800" dirty="0" err="1">
                <a:solidFill>
                  <a:schemeClr val="bg1"/>
                </a:solidFill>
              </a:rPr>
              <a:t>Nguyện</a:t>
            </a:r>
            <a:r>
              <a:rPr lang="en-US" sz="4800" dirty="0">
                <a:solidFill>
                  <a:schemeClr val="bg1"/>
                </a:solidFill>
              </a:rPr>
              <a:t> </a:t>
            </a:r>
            <a:r>
              <a:rPr lang="en-US" sz="4800" dirty="0" err="1">
                <a:solidFill>
                  <a:schemeClr val="bg1"/>
                </a:solidFill>
              </a:rPr>
              <a:t>từ</a:t>
            </a:r>
            <a:r>
              <a:rPr lang="en-US" sz="4800" dirty="0">
                <a:solidFill>
                  <a:schemeClr val="bg1"/>
                </a:solidFill>
              </a:rPr>
              <a:t> nay </a:t>
            </a:r>
            <a:r>
              <a:rPr lang="en-US" sz="4800" dirty="0" err="1">
                <a:solidFill>
                  <a:schemeClr val="bg1"/>
                </a:solidFill>
              </a:rPr>
              <a:t>vui</a:t>
            </a:r>
            <a:r>
              <a:rPr lang="en-US" sz="4800" dirty="0">
                <a:solidFill>
                  <a:schemeClr val="bg1"/>
                </a:solidFill>
              </a:rPr>
              <a:t> b</a:t>
            </a:r>
            <a:r>
              <a:rPr lang="vi-VN" sz="4800" dirty="0">
                <a:solidFill>
                  <a:schemeClr val="bg1"/>
                </a:solidFill>
              </a:rPr>
              <a:t>ư</a:t>
            </a:r>
            <a:r>
              <a:rPr lang="en-US" sz="4800" dirty="0" err="1">
                <a:solidFill>
                  <a:schemeClr val="bg1"/>
                </a:solidFill>
              </a:rPr>
              <a:t>ớc</a:t>
            </a:r>
            <a:r>
              <a:rPr lang="en-US" sz="4800" dirty="0">
                <a:solidFill>
                  <a:schemeClr val="bg1"/>
                </a:solidFill>
              </a:rPr>
              <a:t> </a:t>
            </a:r>
            <a:r>
              <a:rPr lang="en-US" sz="4800" dirty="0" err="1">
                <a:solidFill>
                  <a:schemeClr val="bg1"/>
                </a:solidFill>
              </a:rPr>
              <a:t>theo</a:t>
            </a:r>
            <a:r>
              <a:rPr lang="en-US" sz="4800" dirty="0">
                <a:solidFill>
                  <a:schemeClr val="bg1"/>
                </a:solidFill>
              </a:rPr>
              <a:t> </a:t>
            </a:r>
            <a:r>
              <a:rPr lang="en-US" sz="4800" dirty="0" err="1">
                <a:solidFill>
                  <a:schemeClr val="bg1"/>
                </a:solidFill>
              </a:rPr>
              <a:t>chân</a:t>
            </a:r>
            <a:r>
              <a:rPr lang="en-US" sz="4800" dirty="0">
                <a:solidFill>
                  <a:schemeClr val="bg1"/>
                </a:solidFill>
              </a:rPr>
              <a:t> </a:t>
            </a:r>
            <a:r>
              <a:rPr lang="en-US" sz="4800" dirty="0" err="1">
                <a:solidFill>
                  <a:schemeClr val="bg1"/>
                </a:solidFill>
              </a:rPr>
              <a:t>Ngài</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a:t>
            </a:r>
            <a:r>
              <a:rPr lang="en-US" sz="6000" b="0" u="sng" dirty="0">
                <a:solidFill>
                  <a:srgbClr val="FFFF00"/>
                </a:solidFill>
                <a:effectLst/>
              </a:rPr>
              <a:t>k2:</a:t>
            </a:r>
            <a:r>
              <a:rPr lang="en-US" sz="6000" b="0" dirty="0">
                <a:solidFill>
                  <a:schemeClr val="bg1"/>
                </a:solidFill>
                <a:effectLst/>
              </a:rPr>
              <a:t> </a:t>
            </a:r>
            <a:r>
              <a:rPr lang="en-US" sz="6000" dirty="0" err="1">
                <a:solidFill>
                  <a:schemeClr val="bg1"/>
                </a:solidFill>
              </a:rPr>
              <a:t>Dẫu</a:t>
            </a:r>
            <a:r>
              <a:rPr lang="en-US" sz="6000" dirty="0">
                <a:solidFill>
                  <a:schemeClr val="bg1"/>
                </a:solidFill>
              </a:rPr>
              <a:t> </a:t>
            </a:r>
            <a:r>
              <a:rPr lang="en-US" sz="6000" dirty="0" err="1">
                <a:solidFill>
                  <a:schemeClr val="bg1"/>
                </a:solidFill>
              </a:rPr>
              <a:t>khi</a:t>
            </a:r>
            <a:r>
              <a:rPr lang="en-US" sz="6000" dirty="0">
                <a:solidFill>
                  <a:schemeClr val="bg1"/>
                </a:solidFill>
              </a:rPr>
              <a:t> </a:t>
            </a:r>
            <a:r>
              <a:rPr lang="en-US" sz="6000" dirty="0" err="1">
                <a:solidFill>
                  <a:schemeClr val="bg1"/>
                </a:solidFill>
              </a:rPr>
              <a:t>yếu</a:t>
            </a:r>
            <a:r>
              <a:rPr lang="en-US" sz="6000" dirty="0">
                <a:solidFill>
                  <a:schemeClr val="bg1"/>
                </a:solidFill>
              </a:rPr>
              <a:t> </a:t>
            </a:r>
            <a:r>
              <a:rPr lang="en-US" sz="6000" dirty="0" err="1">
                <a:solidFill>
                  <a:schemeClr val="bg1"/>
                </a:solidFill>
              </a:rPr>
              <a:t>đuối</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luôn</a:t>
            </a:r>
            <a:r>
              <a:rPr lang="en-US" sz="6000" dirty="0">
                <a:solidFill>
                  <a:schemeClr val="bg1"/>
                </a:solidFill>
              </a:rPr>
              <a:t> </a:t>
            </a:r>
            <a:r>
              <a:rPr lang="en-US" sz="6000" dirty="0" err="1">
                <a:solidFill>
                  <a:schemeClr val="bg1"/>
                </a:solidFill>
              </a:rPr>
              <a:t>trìu</a:t>
            </a:r>
            <a:r>
              <a:rPr lang="en-US" sz="6000" dirty="0">
                <a:solidFill>
                  <a:schemeClr val="bg1"/>
                </a:solidFill>
              </a:rPr>
              <a:t> </a:t>
            </a:r>
            <a:r>
              <a:rPr lang="en-US" sz="6000" dirty="0" err="1">
                <a:solidFill>
                  <a:schemeClr val="bg1"/>
                </a:solidFill>
              </a:rPr>
              <a:t>mến</a:t>
            </a:r>
            <a:r>
              <a:rPr lang="en-US" sz="6000" dirty="0">
                <a:solidFill>
                  <a:schemeClr val="bg1"/>
                </a:solidFill>
              </a:rPr>
              <a:t> </a:t>
            </a:r>
            <a:r>
              <a:rPr lang="en-US" sz="6000" dirty="0" err="1">
                <a:solidFill>
                  <a:schemeClr val="bg1"/>
                </a:solidFill>
              </a:rPr>
              <a:t>và</a:t>
            </a:r>
            <a:r>
              <a:rPr lang="en-US" sz="6000" dirty="0">
                <a:solidFill>
                  <a:schemeClr val="bg1"/>
                </a:solidFill>
              </a:rPr>
              <a:t> </a:t>
            </a:r>
            <a:r>
              <a:rPr lang="en-US" sz="6000" dirty="0" err="1">
                <a:solidFill>
                  <a:schemeClr val="bg1"/>
                </a:solidFill>
              </a:rPr>
              <a:t>hằng</a:t>
            </a:r>
            <a:r>
              <a:rPr lang="en-US" sz="6000" dirty="0">
                <a:solidFill>
                  <a:schemeClr val="bg1"/>
                </a:solidFill>
              </a:rPr>
              <a:t> </a:t>
            </a:r>
            <a:r>
              <a:rPr lang="en-US" sz="6000" dirty="0" err="1">
                <a:solidFill>
                  <a:schemeClr val="bg1"/>
                </a:solidFill>
              </a:rPr>
              <a:t>đỡ</a:t>
            </a:r>
            <a:r>
              <a:rPr lang="en-US" sz="6000" dirty="0">
                <a:solidFill>
                  <a:schemeClr val="bg1"/>
                </a:solidFill>
              </a:rPr>
              <a:t> </a:t>
            </a:r>
            <a:r>
              <a:rPr lang="en-US" sz="6000" dirty="0" err="1">
                <a:solidFill>
                  <a:schemeClr val="bg1"/>
                </a:solidFill>
              </a:rPr>
              <a:t>nâng</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mở</a:t>
            </a:r>
            <a:r>
              <a:rPr lang="en-US" sz="6000" dirty="0">
                <a:solidFill>
                  <a:schemeClr val="bg1"/>
                </a:solidFill>
              </a:rPr>
              <a:t> </a:t>
            </a:r>
            <a:r>
              <a:rPr lang="en-US" sz="6000" dirty="0" err="1">
                <a:solidFill>
                  <a:schemeClr val="bg1"/>
                </a:solidFill>
              </a:rPr>
              <a:t>rộng</a:t>
            </a:r>
            <a:r>
              <a:rPr lang="en-US" sz="6000" dirty="0">
                <a:solidFill>
                  <a:schemeClr val="bg1"/>
                </a:solidFill>
              </a:rPr>
              <a:t> bao la </a:t>
            </a:r>
            <a:r>
              <a:rPr lang="en-US" sz="6000" dirty="0" err="1">
                <a:solidFill>
                  <a:schemeClr val="bg1"/>
                </a:solidFill>
              </a:rPr>
              <a:t>ngày</a:t>
            </a:r>
            <a:r>
              <a:rPr lang="en-US" sz="6000" dirty="0">
                <a:solidFill>
                  <a:schemeClr val="bg1"/>
                </a:solidFill>
              </a:rPr>
              <a:t> </a:t>
            </a:r>
            <a:r>
              <a:rPr lang="en-US" sz="6000" dirty="0" err="1">
                <a:solidFill>
                  <a:schemeClr val="bg1"/>
                </a:solidFill>
              </a:rPr>
              <a:t>đêm</a:t>
            </a:r>
            <a:r>
              <a:rPr lang="en-US" sz="6000" dirty="0">
                <a:solidFill>
                  <a:schemeClr val="bg1"/>
                </a:solidFill>
              </a:rPr>
              <a:t> </a:t>
            </a:r>
            <a:r>
              <a:rPr lang="en-US" sz="6000" dirty="0" err="1">
                <a:solidFill>
                  <a:schemeClr val="bg1"/>
                </a:solidFill>
              </a:rPr>
              <a:t>soi</a:t>
            </a:r>
            <a:r>
              <a:rPr lang="en-US" sz="6000" dirty="0">
                <a:solidFill>
                  <a:schemeClr val="bg1"/>
                </a:solidFill>
              </a:rPr>
              <a:t> </a:t>
            </a:r>
            <a:r>
              <a:rPr lang="en-US" sz="6000" dirty="0" err="1">
                <a:solidFill>
                  <a:schemeClr val="bg1"/>
                </a:solidFill>
              </a:rPr>
              <a:t>lối</a:t>
            </a:r>
            <a:r>
              <a:rPr lang="en-US" sz="6000" dirty="0">
                <a:solidFill>
                  <a:schemeClr val="bg1"/>
                </a:solidFill>
              </a:rPr>
              <a:t> </a:t>
            </a:r>
            <a:r>
              <a:rPr lang="en-US" sz="6000" dirty="0" err="1">
                <a:solidFill>
                  <a:schemeClr val="bg1"/>
                </a:solidFill>
              </a:rPr>
              <a:t>dẫn</a:t>
            </a:r>
            <a:r>
              <a:rPr lang="en-US" sz="6000" dirty="0">
                <a:solidFill>
                  <a:schemeClr val="bg1"/>
                </a:solidFill>
              </a:rPr>
              <a:t> con </a:t>
            </a:r>
            <a:r>
              <a:rPr lang="en-US" sz="6000" dirty="0" err="1">
                <a:solidFill>
                  <a:schemeClr val="bg1"/>
                </a:solidFill>
              </a:rPr>
              <a:t>trên</a:t>
            </a:r>
            <a:r>
              <a:rPr lang="en-US" sz="6000" dirty="0">
                <a:solidFill>
                  <a:schemeClr val="bg1"/>
                </a:solidFill>
              </a:rPr>
              <a:t> đ</a:t>
            </a:r>
            <a:r>
              <a:rPr lang="vi-VN" sz="6000" dirty="0">
                <a:solidFill>
                  <a:schemeClr val="bg1"/>
                </a:solidFill>
              </a:rPr>
              <a:t>ư</a:t>
            </a:r>
            <a:r>
              <a:rPr lang="en-US" sz="6000" dirty="0" err="1">
                <a:solidFill>
                  <a:schemeClr val="bg1"/>
                </a:solidFill>
              </a:rPr>
              <a:t>ờng</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673324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a:t>
            </a:r>
            <a:r>
              <a:rPr lang="en-US" sz="5000" b="0" dirty="0">
                <a:solidFill>
                  <a:schemeClr val="bg1"/>
                </a:solidFill>
                <a:effectLst/>
              </a:rPr>
              <a:t> </a:t>
            </a:r>
            <a:r>
              <a:rPr lang="en-US" sz="5000" dirty="0" err="1">
                <a:solidFill>
                  <a:schemeClr val="bg1"/>
                </a:solidFill>
              </a:rPr>
              <a:t>Dẫu</a:t>
            </a:r>
            <a:r>
              <a:rPr lang="en-US" sz="5000" dirty="0">
                <a:solidFill>
                  <a:schemeClr val="bg1"/>
                </a:solidFill>
              </a:rPr>
              <a:t> </a:t>
            </a:r>
            <a:r>
              <a:rPr lang="en-US" sz="5000" dirty="0" err="1">
                <a:solidFill>
                  <a:schemeClr val="bg1"/>
                </a:solidFill>
              </a:rPr>
              <a:t>lòng</a:t>
            </a:r>
            <a:r>
              <a:rPr lang="en-US" sz="5000" dirty="0">
                <a:solidFill>
                  <a:schemeClr val="bg1"/>
                </a:solidFill>
              </a:rPr>
              <a:t> con </a:t>
            </a:r>
            <a:r>
              <a:rPr lang="en-US" sz="5000" dirty="0" err="1">
                <a:solidFill>
                  <a:schemeClr val="bg1"/>
                </a:solidFill>
              </a:rPr>
              <a:t>trọng</a:t>
            </a:r>
            <a:r>
              <a:rPr lang="en-US" sz="5000" dirty="0">
                <a:solidFill>
                  <a:schemeClr val="bg1"/>
                </a:solidFill>
              </a:rPr>
              <a:t> </a:t>
            </a:r>
            <a:r>
              <a:rPr lang="en-US" sz="5000" dirty="0" err="1">
                <a:solidFill>
                  <a:schemeClr val="bg1"/>
                </a:solidFill>
              </a:rPr>
              <a:t>chức</a:t>
            </a:r>
            <a:r>
              <a:rPr lang="en-US" sz="5000" dirty="0">
                <a:solidFill>
                  <a:schemeClr val="bg1"/>
                </a:solidFill>
              </a:rPr>
              <a:t> </a:t>
            </a:r>
            <a:r>
              <a:rPr lang="en-US" sz="5000" dirty="0" err="1">
                <a:solidFill>
                  <a:schemeClr val="bg1"/>
                </a:solidFill>
              </a:rPr>
              <a:t>danh</a:t>
            </a:r>
            <a:r>
              <a:rPr lang="en-US" sz="5000" dirty="0">
                <a:solidFill>
                  <a:schemeClr val="bg1"/>
                </a:solidFill>
              </a:rPr>
              <a:t> </a:t>
            </a:r>
            <a:r>
              <a:rPr lang="en-US" sz="5000" dirty="0" err="1">
                <a:solidFill>
                  <a:schemeClr val="bg1"/>
                </a:solidFill>
              </a:rPr>
              <a:t>và</a:t>
            </a:r>
            <a:r>
              <a:rPr lang="en-US" sz="5000" dirty="0">
                <a:solidFill>
                  <a:schemeClr val="bg1"/>
                </a:solidFill>
              </a:rPr>
              <a:t> </a:t>
            </a:r>
            <a:r>
              <a:rPr lang="en-US" sz="5000" dirty="0" err="1">
                <a:solidFill>
                  <a:schemeClr val="bg1"/>
                </a:solidFill>
              </a:rPr>
              <a:t>trong</a:t>
            </a:r>
            <a:r>
              <a:rPr lang="en-US" sz="5000" dirty="0">
                <a:solidFill>
                  <a:schemeClr val="bg1"/>
                </a:solidFill>
              </a:rPr>
              <a:t> </a:t>
            </a:r>
            <a:r>
              <a:rPr lang="en-US" sz="5000" dirty="0" err="1">
                <a:solidFill>
                  <a:schemeClr val="bg1"/>
                </a:solidFill>
              </a:rPr>
              <a:t>cuộc</a:t>
            </a:r>
            <a:r>
              <a:rPr lang="en-US" sz="5000" dirty="0">
                <a:solidFill>
                  <a:schemeClr val="bg1"/>
                </a:solidFill>
              </a:rPr>
              <a:t> </a:t>
            </a:r>
            <a:r>
              <a:rPr lang="en-US" sz="5000" dirty="0" err="1">
                <a:solidFill>
                  <a:schemeClr val="bg1"/>
                </a:solidFill>
              </a:rPr>
              <a:t>sống</a:t>
            </a:r>
            <a:r>
              <a:rPr lang="en-US" sz="5000" dirty="0">
                <a:solidFill>
                  <a:schemeClr val="bg1"/>
                </a:solidFill>
              </a:rPr>
              <a:t> </a:t>
            </a:r>
            <a:r>
              <a:rPr lang="en-US" sz="5000" dirty="0" err="1">
                <a:solidFill>
                  <a:schemeClr val="bg1"/>
                </a:solidFill>
              </a:rPr>
              <a:t>vấn</a:t>
            </a:r>
            <a:r>
              <a:rPr lang="en-US" sz="5000" dirty="0">
                <a:solidFill>
                  <a:schemeClr val="bg1"/>
                </a:solidFill>
              </a:rPr>
              <a:t> v</a:t>
            </a:r>
            <a:r>
              <a:rPr lang="vi-VN" sz="5000" dirty="0">
                <a:solidFill>
                  <a:schemeClr val="bg1"/>
                </a:solidFill>
              </a:rPr>
              <a:t>ư</a:t>
            </a:r>
            <a:r>
              <a:rPr lang="en-US" sz="5000" dirty="0" err="1">
                <a:solidFill>
                  <a:schemeClr val="bg1"/>
                </a:solidFill>
              </a:rPr>
              <a:t>ơng</a:t>
            </a:r>
            <a:r>
              <a:rPr lang="en-US" sz="5000" dirty="0">
                <a:solidFill>
                  <a:schemeClr val="bg1"/>
                </a:solidFill>
              </a:rPr>
              <a:t> </a:t>
            </a:r>
            <a:r>
              <a:rPr lang="en-US" sz="5000" dirty="0" err="1">
                <a:solidFill>
                  <a:schemeClr val="bg1"/>
                </a:solidFill>
              </a:rPr>
              <a:t>bạc</a:t>
            </a:r>
            <a:r>
              <a:rPr lang="en-US" sz="5000" dirty="0">
                <a:solidFill>
                  <a:schemeClr val="bg1"/>
                </a:solidFill>
              </a:rPr>
              <a:t> </a:t>
            </a:r>
            <a:r>
              <a:rPr lang="en-US" sz="5000" dirty="0" err="1">
                <a:solidFill>
                  <a:schemeClr val="bg1"/>
                </a:solidFill>
              </a:rPr>
              <a:t>tình</a:t>
            </a:r>
            <a:r>
              <a:rPr lang="en-US" sz="5000" dirty="0">
                <a:solidFill>
                  <a:schemeClr val="bg1"/>
                </a:solidFill>
              </a:rPr>
              <a:t>. </a:t>
            </a:r>
            <a:r>
              <a:rPr lang="en-US" sz="5000" dirty="0" err="1">
                <a:solidFill>
                  <a:schemeClr val="bg1"/>
                </a:solidFill>
              </a:rPr>
              <a:t>Dấu</a:t>
            </a:r>
            <a:r>
              <a:rPr lang="en-US" sz="5000" dirty="0">
                <a:solidFill>
                  <a:schemeClr val="bg1"/>
                </a:solidFill>
              </a:rPr>
              <a:t> </a:t>
            </a:r>
            <a:r>
              <a:rPr lang="en-US" sz="5000" dirty="0" err="1">
                <a:solidFill>
                  <a:schemeClr val="bg1"/>
                </a:solidFill>
              </a:rPr>
              <a:t>chân</a:t>
            </a:r>
            <a:r>
              <a:rPr lang="en-US" sz="5000" dirty="0">
                <a:solidFill>
                  <a:schemeClr val="bg1"/>
                </a:solidFill>
              </a:rPr>
              <a:t> nay </a:t>
            </a:r>
            <a:r>
              <a:rPr lang="en-US" sz="5000" dirty="0" err="1">
                <a:solidFill>
                  <a:schemeClr val="bg1"/>
                </a:solidFill>
              </a:rPr>
              <a:t>tìm</a:t>
            </a:r>
            <a:r>
              <a:rPr lang="en-US" sz="5000" dirty="0">
                <a:solidFill>
                  <a:schemeClr val="bg1"/>
                </a:solidFill>
              </a:rPr>
              <a:t> đ</a:t>
            </a:r>
            <a:r>
              <a:rPr lang="vi-VN" sz="5000" dirty="0">
                <a:solidFill>
                  <a:schemeClr val="bg1"/>
                </a:solidFill>
              </a:rPr>
              <a:t>ư</a:t>
            </a:r>
            <a:r>
              <a:rPr lang="en-US" sz="5000" dirty="0" err="1">
                <a:solidFill>
                  <a:schemeClr val="bg1"/>
                </a:solidFill>
              </a:rPr>
              <a:t>ờng</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luôn</a:t>
            </a:r>
            <a:r>
              <a:rPr lang="en-US" sz="5000" dirty="0">
                <a:solidFill>
                  <a:schemeClr val="bg1"/>
                </a:solidFill>
              </a:rPr>
              <a:t> </a:t>
            </a:r>
            <a:r>
              <a:rPr lang="en-US" sz="5000" dirty="0" err="1">
                <a:solidFill>
                  <a:schemeClr val="bg1"/>
                </a:solidFill>
              </a:rPr>
              <a:t>chờ</a:t>
            </a:r>
            <a:r>
              <a:rPr lang="en-US" sz="5000" dirty="0">
                <a:solidFill>
                  <a:schemeClr val="bg1"/>
                </a:solidFill>
              </a:rPr>
              <a:t> </a:t>
            </a:r>
            <a:r>
              <a:rPr lang="en-US" sz="5000" dirty="0" err="1">
                <a:solidFill>
                  <a:schemeClr val="bg1"/>
                </a:solidFill>
              </a:rPr>
              <a:t>đón</a:t>
            </a:r>
            <a:r>
              <a:rPr lang="en-US" sz="5000" dirty="0">
                <a:solidFill>
                  <a:schemeClr val="bg1"/>
                </a:solidFill>
              </a:rPr>
              <a:t> </a:t>
            </a:r>
            <a:r>
              <a:rPr lang="en-US" sz="5000" dirty="0" err="1">
                <a:solidFill>
                  <a:schemeClr val="bg1"/>
                </a:solidFill>
              </a:rPr>
              <a:t>vỗ</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yêu</a:t>
            </a:r>
            <a:r>
              <a:rPr lang="en-US" sz="5000" dirty="0">
                <a:solidFill>
                  <a:schemeClr val="bg1"/>
                </a:solidFill>
              </a:rPr>
              <a:t> </a:t>
            </a:r>
            <a:r>
              <a:rPr lang="en-US" sz="5000" dirty="0" err="1">
                <a:solidFill>
                  <a:schemeClr val="bg1"/>
                </a:solidFill>
              </a:rPr>
              <a:t>th</a:t>
            </a:r>
            <a:r>
              <a:rPr lang="vi-VN" sz="5000" dirty="0">
                <a:solidFill>
                  <a:schemeClr val="bg1"/>
                </a:solidFill>
              </a:rPr>
              <a:t>ư</a:t>
            </a:r>
            <a:r>
              <a:rPr lang="en-US" sz="5000" dirty="0" err="1">
                <a:solidFill>
                  <a:schemeClr val="bg1"/>
                </a:solidFill>
              </a:rPr>
              <a:t>ơng</a:t>
            </a:r>
            <a:r>
              <a:rPr lang="en-US" sz="5000" dirty="0">
                <a:solidFill>
                  <a:schemeClr val="bg1"/>
                </a:solidFill>
              </a:rPr>
              <a:t>. </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con </a:t>
            </a:r>
            <a:r>
              <a:rPr lang="en-US" sz="5400" dirty="0" err="1">
                <a:solidFill>
                  <a:schemeClr val="bg1"/>
                </a:solidFill>
              </a:rPr>
              <a:t>cảm</a:t>
            </a:r>
            <a:r>
              <a:rPr lang="en-US" sz="5400" dirty="0">
                <a:solidFill>
                  <a:schemeClr val="bg1"/>
                </a:solidFill>
              </a:rPr>
              <a:t> </a:t>
            </a:r>
            <a:r>
              <a:rPr lang="en-US" sz="5400" dirty="0" err="1">
                <a:solidFill>
                  <a:schemeClr val="bg1"/>
                </a:solidFill>
              </a:rPr>
              <a:t>mến</a:t>
            </a:r>
            <a:r>
              <a:rPr lang="en-US" sz="5400" dirty="0">
                <a:solidFill>
                  <a:schemeClr val="bg1"/>
                </a:solidFill>
              </a:rPr>
              <a:t> tri </a:t>
            </a:r>
            <a:r>
              <a:rPr lang="en-US" sz="5400" dirty="0" err="1">
                <a:solidFill>
                  <a:schemeClr val="bg1"/>
                </a:solidFill>
              </a:rPr>
              <a:t>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âm</a:t>
            </a:r>
            <a:r>
              <a:rPr lang="en-US" sz="5400" dirty="0">
                <a:solidFill>
                  <a:schemeClr val="bg1"/>
                </a:solidFill>
              </a:rPr>
              <a:t> </a:t>
            </a:r>
            <a:r>
              <a:rPr lang="en-US" sz="5400" dirty="0" err="1">
                <a:solidFill>
                  <a:schemeClr val="bg1"/>
                </a:solidFill>
              </a:rPr>
              <a:t>thầm</a:t>
            </a:r>
            <a:r>
              <a:rPr lang="en-US" sz="5400" dirty="0">
                <a:solidFill>
                  <a:schemeClr val="bg1"/>
                </a:solidFill>
              </a:rPr>
              <a:t> </a:t>
            </a:r>
            <a:r>
              <a:rPr lang="en-US" sz="5400" dirty="0" err="1">
                <a:solidFill>
                  <a:schemeClr val="bg1"/>
                </a:solidFill>
              </a:rPr>
              <a:t>dìu</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con </a:t>
            </a:r>
            <a:r>
              <a:rPr lang="en-US" sz="5400" dirty="0" err="1">
                <a:solidFill>
                  <a:schemeClr val="bg1"/>
                </a:solidFill>
              </a:rPr>
              <a:t>đêm</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là</a:t>
            </a:r>
            <a:r>
              <a:rPr lang="en-US" sz="5400" dirty="0">
                <a:solidFill>
                  <a:schemeClr val="bg1"/>
                </a:solidFill>
              </a:rPr>
              <a:t> Đ</a:t>
            </a:r>
            <a:r>
              <a:rPr lang="vi-VN" sz="5400" dirty="0">
                <a:solidFill>
                  <a:schemeClr val="bg1"/>
                </a:solidFill>
              </a:rPr>
              <a:t>ư</a:t>
            </a:r>
            <a:r>
              <a:rPr lang="en-US" sz="5400" dirty="0" err="1">
                <a:solidFill>
                  <a:schemeClr val="bg1"/>
                </a:solidFill>
              </a:rPr>
              <a:t>ờng</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lý</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Nguyện</a:t>
            </a:r>
            <a:r>
              <a:rPr lang="en-US" sz="5400" dirty="0">
                <a:solidFill>
                  <a:schemeClr val="bg1"/>
                </a:solidFill>
              </a:rPr>
              <a:t> </a:t>
            </a:r>
            <a:r>
              <a:rPr lang="en-US" sz="5400" dirty="0" err="1">
                <a:solidFill>
                  <a:schemeClr val="bg1"/>
                </a:solidFill>
              </a:rPr>
              <a:t>từ</a:t>
            </a:r>
            <a:r>
              <a:rPr lang="en-US" sz="5400" dirty="0">
                <a:solidFill>
                  <a:schemeClr val="bg1"/>
                </a:solidFill>
              </a:rPr>
              <a:t> nay </a:t>
            </a:r>
            <a:r>
              <a:rPr lang="en-US" sz="5400" dirty="0" err="1">
                <a:solidFill>
                  <a:schemeClr val="bg1"/>
                </a:solidFill>
              </a:rPr>
              <a:t>vui</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Ngài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673324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b="0" dirty="0">
                <a:solidFill>
                  <a:schemeClr val="bg1"/>
                </a:solidFill>
                <a:effectLst/>
              </a:rPr>
              <a:t> </a:t>
            </a:r>
            <a:r>
              <a:rPr lang="en-US" sz="5400" dirty="0" err="1">
                <a:solidFill>
                  <a:schemeClr val="bg1"/>
                </a:solidFill>
              </a:rPr>
              <a:t>Những</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khó</a:t>
            </a:r>
            <a:r>
              <a:rPr lang="en-US" sz="5400" dirty="0">
                <a:solidFill>
                  <a:schemeClr val="bg1"/>
                </a:solidFill>
              </a:rPr>
              <a:t> </a:t>
            </a:r>
            <a:r>
              <a:rPr lang="en-US" sz="5400" dirty="0" err="1">
                <a:solidFill>
                  <a:schemeClr val="bg1"/>
                </a:solidFill>
              </a:rPr>
              <a:t>khăn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luôn</a:t>
            </a:r>
            <a:r>
              <a:rPr lang="en-US" sz="5400" dirty="0">
                <a:solidFill>
                  <a:schemeClr val="bg1"/>
                </a:solidFill>
              </a:rPr>
              <a:t> </a:t>
            </a:r>
            <a:r>
              <a:rPr lang="en-US" sz="5400" dirty="0" err="1">
                <a:solidFill>
                  <a:schemeClr val="bg1"/>
                </a:solidFill>
              </a:rPr>
              <a:t>cảm</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lớn</a:t>
            </a:r>
            <a:r>
              <a:rPr lang="en-US" sz="5400" dirty="0">
                <a:solidFill>
                  <a:schemeClr val="bg1"/>
                </a:solidFill>
              </a:rPr>
              <a:t> lao. </a:t>
            </a:r>
            <a:r>
              <a:rPr lang="en-US" sz="5400" dirty="0" err="1">
                <a:solidFill>
                  <a:schemeClr val="bg1"/>
                </a:solidFill>
              </a:rPr>
              <a:t>Tình</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dạt</a:t>
            </a:r>
            <a:r>
              <a:rPr lang="en-US" sz="5400" dirty="0">
                <a:solidFill>
                  <a:schemeClr val="bg1"/>
                </a:solidFill>
              </a:rPr>
              <a:t> </a:t>
            </a:r>
            <a:r>
              <a:rPr lang="en-US" sz="5400" dirty="0" err="1">
                <a:solidFill>
                  <a:schemeClr val="bg1"/>
                </a:solidFill>
              </a:rPr>
              <a:t>dào</a:t>
            </a:r>
            <a:r>
              <a:rPr lang="en-US" sz="5400" dirty="0">
                <a:solidFill>
                  <a:schemeClr val="bg1"/>
                </a:solidFill>
              </a:rPr>
              <a:t> </a:t>
            </a:r>
            <a:r>
              <a:rPr lang="en-US" sz="5400" dirty="0" err="1">
                <a:solidFill>
                  <a:schemeClr val="bg1"/>
                </a:solidFill>
              </a:rPr>
              <a:t>khôn</a:t>
            </a:r>
            <a:r>
              <a:rPr lang="en-US" sz="5400" dirty="0">
                <a:solidFill>
                  <a:schemeClr val="bg1"/>
                </a:solidFill>
              </a:rPr>
              <a:t> v</a:t>
            </a:r>
            <a:r>
              <a:rPr lang="vi-VN" sz="5400" dirty="0">
                <a:solidFill>
                  <a:schemeClr val="bg1"/>
                </a:solidFill>
              </a:rPr>
              <a:t>ơ</a:t>
            </a:r>
            <a:r>
              <a:rPr lang="en-US" sz="5400" dirty="0" err="1">
                <a:solidFill>
                  <a:schemeClr val="bg1"/>
                </a:solidFill>
              </a:rPr>
              <a:t>i</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đêm</a:t>
            </a:r>
            <a:r>
              <a:rPr lang="en-US" sz="5400" dirty="0">
                <a:solidFill>
                  <a:schemeClr val="bg1"/>
                </a:solidFill>
              </a:rPr>
              <a:t> ban </a:t>
            </a:r>
            <a:r>
              <a:rPr lang="en-US" sz="5400" dirty="0" err="1">
                <a:solidFill>
                  <a:schemeClr val="bg1"/>
                </a:solidFill>
              </a:rPr>
              <a:t>xuống</a:t>
            </a:r>
            <a:r>
              <a:rPr lang="en-US" sz="5400" dirty="0">
                <a:solidFill>
                  <a:schemeClr val="bg1"/>
                </a:solidFill>
              </a:rPr>
              <a:t> </a:t>
            </a:r>
            <a:r>
              <a:rPr lang="en-US" sz="5400" dirty="0" err="1">
                <a:solidFill>
                  <a:schemeClr val="bg1"/>
                </a:solidFill>
              </a:rPr>
              <a:t>chẳng</a:t>
            </a:r>
            <a:r>
              <a:rPr lang="en-US" sz="5400" dirty="0">
                <a:solidFill>
                  <a:schemeClr val="bg1"/>
                </a:solidFill>
              </a:rPr>
              <a:t> ng</a:t>
            </a:r>
            <a:r>
              <a:rPr lang="vi-VN" sz="5400" dirty="0">
                <a:solidFill>
                  <a:schemeClr val="bg1"/>
                </a:solidFill>
              </a:rPr>
              <a:t>ơ</a:t>
            </a:r>
            <a:r>
              <a:rPr lang="en-US" sz="5400" dirty="0" err="1">
                <a:solidFill>
                  <a:schemeClr val="bg1"/>
                </a:solidFill>
              </a:rPr>
              <a:t>i</a:t>
            </a:r>
            <a:r>
              <a:rPr lang="en-US" sz="5400" dirty="0">
                <a:solidFill>
                  <a:schemeClr val="bg1"/>
                </a:solidFill>
              </a:rPr>
              <a:t> </a:t>
            </a:r>
            <a:r>
              <a:rPr lang="en-US" sz="5400" dirty="0" err="1">
                <a:solidFill>
                  <a:schemeClr val="bg1"/>
                </a:solidFill>
              </a:rPr>
              <a:t>chẳng</a:t>
            </a:r>
            <a:r>
              <a:rPr lang="en-US" sz="5400" dirty="0">
                <a:solidFill>
                  <a:schemeClr val="bg1"/>
                </a:solidFill>
              </a:rPr>
              <a:t> </a:t>
            </a:r>
            <a:r>
              <a:rPr lang="en-US" sz="5400" dirty="0" err="1">
                <a:solidFill>
                  <a:schemeClr val="bg1"/>
                </a:solidFill>
              </a:rPr>
              <a:t>rời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434548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a:t>
            </a:r>
            <a:r>
              <a:rPr lang="en-US" sz="5000" b="0" dirty="0">
                <a:solidFill>
                  <a:schemeClr val="bg1"/>
                </a:solidFill>
                <a:effectLst/>
              </a:rPr>
              <a:t> </a:t>
            </a:r>
            <a:r>
              <a:rPr lang="en-US" sz="5000" dirty="0" err="1">
                <a:solidFill>
                  <a:schemeClr val="bg1"/>
                </a:solidFill>
              </a:rPr>
              <a:t>Mỗi</a:t>
            </a:r>
            <a:r>
              <a:rPr lang="en-US" sz="5000" dirty="0">
                <a:solidFill>
                  <a:schemeClr val="bg1"/>
                </a:solidFill>
              </a:rPr>
              <a:t> </a:t>
            </a:r>
            <a:r>
              <a:rPr lang="en-US" sz="5000" dirty="0" err="1">
                <a:solidFill>
                  <a:schemeClr val="bg1"/>
                </a:solidFill>
              </a:rPr>
              <a:t>ngày</a:t>
            </a:r>
            <a:r>
              <a:rPr lang="en-US" sz="5000" dirty="0">
                <a:solidFill>
                  <a:schemeClr val="bg1"/>
                </a:solidFill>
              </a:rPr>
              <a:t> con </a:t>
            </a:r>
            <a:r>
              <a:rPr lang="en-US" sz="5000" dirty="0" err="1">
                <a:solidFill>
                  <a:schemeClr val="bg1"/>
                </a:solidFill>
              </a:rPr>
              <a:t>hằng</a:t>
            </a:r>
            <a:r>
              <a:rPr lang="en-US" sz="5000" dirty="0">
                <a:solidFill>
                  <a:schemeClr val="bg1"/>
                </a:solidFill>
              </a:rPr>
              <a:t> </a:t>
            </a:r>
            <a:r>
              <a:rPr lang="en-US" sz="5000" dirty="0" err="1">
                <a:solidFill>
                  <a:schemeClr val="bg1"/>
                </a:solidFill>
              </a:rPr>
              <a:t>thiết</a:t>
            </a:r>
            <a:r>
              <a:rPr lang="en-US" sz="5000" dirty="0">
                <a:solidFill>
                  <a:schemeClr val="bg1"/>
                </a:solidFill>
              </a:rPr>
              <a:t> </a:t>
            </a:r>
            <a:r>
              <a:rPr lang="en-US" sz="5000" dirty="0" err="1">
                <a:solidFill>
                  <a:schemeClr val="bg1"/>
                </a:solidFill>
              </a:rPr>
              <a:t>tha</a:t>
            </a:r>
            <a:r>
              <a:rPr lang="en-US" sz="5000" dirty="0">
                <a:solidFill>
                  <a:schemeClr val="bg1"/>
                </a:solidFill>
              </a:rPr>
              <a:t> đ</a:t>
            </a:r>
            <a:r>
              <a:rPr lang="vi-VN" sz="5000" dirty="0">
                <a:solidFill>
                  <a:schemeClr val="bg1"/>
                </a:solidFill>
              </a:rPr>
              <a:t>ư</a:t>
            </a:r>
            <a:r>
              <a:rPr lang="en-US" sz="5000" dirty="0" err="1">
                <a:solidFill>
                  <a:schemeClr val="bg1"/>
                </a:solidFill>
              </a:rPr>
              <a:t>ợc</a:t>
            </a:r>
            <a:r>
              <a:rPr lang="en-US" sz="5000" dirty="0">
                <a:solidFill>
                  <a:schemeClr val="bg1"/>
                </a:solidFill>
              </a:rPr>
              <a:t> ở </a:t>
            </a:r>
            <a:r>
              <a:rPr lang="en-US" sz="5000" dirty="0" err="1">
                <a:solidFill>
                  <a:schemeClr val="bg1"/>
                </a:solidFill>
              </a:rPr>
              <a:t>gần</a:t>
            </a:r>
            <a:r>
              <a:rPr lang="en-US" sz="5000" dirty="0">
                <a:solidFill>
                  <a:schemeClr val="bg1"/>
                </a:solidFill>
              </a:rPr>
              <a:t> </a:t>
            </a:r>
            <a:r>
              <a:rPr lang="en-US" sz="5000" dirty="0" err="1">
                <a:solidFill>
                  <a:schemeClr val="bg1"/>
                </a:solidFill>
              </a:rPr>
              <a:t>Chúa</a:t>
            </a:r>
            <a:r>
              <a:rPr lang="en-US" sz="5000" dirty="0">
                <a:solidFill>
                  <a:schemeClr val="bg1"/>
                </a:solidFill>
              </a:rPr>
              <a:t> d</a:t>
            </a:r>
            <a:r>
              <a:rPr lang="vi-VN" sz="5000" dirty="0">
                <a:solidFill>
                  <a:schemeClr val="bg1"/>
                </a:solidFill>
              </a:rPr>
              <a:t>ư</a:t>
            </a:r>
            <a:r>
              <a:rPr lang="en-US" sz="5000" dirty="0" err="1">
                <a:solidFill>
                  <a:schemeClr val="bg1"/>
                </a:solidFill>
              </a:rPr>
              <a:t>ới</a:t>
            </a:r>
            <a:r>
              <a:rPr lang="en-US" sz="5000" dirty="0">
                <a:solidFill>
                  <a:schemeClr val="bg1"/>
                </a:solidFill>
              </a:rPr>
              <a:t> </a:t>
            </a:r>
            <a:r>
              <a:rPr lang="en-US" sz="5000" dirty="0" err="1">
                <a:solidFill>
                  <a:schemeClr val="bg1"/>
                </a:solidFill>
              </a:rPr>
              <a:t>chân</a:t>
            </a:r>
            <a:r>
              <a:rPr lang="en-US" sz="5000" dirty="0">
                <a:solidFill>
                  <a:schemeClr val="bg1"/>
                </a:solidFill>
              </a:rPr>
              <a:t> </a:t>
            </a:r>
            <a:r>
              <a:rPr lang="en-US" sz="5000" dirty="0" err="1">
                <a:solidFill>
                  <a:schemeClr val="bg1"/>
                </a:solidFill>
              </a:rPr>
              <a:t>thập</a:t>
            </a:r>
            <a:r>
              <a:rPr lang="en-US" sz="5000" dirty="0">
                <a:solidFill>
                  <a:schemeClr val="bg1"/>
                </a:solidFill>
              </a:rPr>
              <a:t> </a:t>
            </a:r>
            <a:r>
              <a:rPr lang="en-US" sz="5000" dirty="0" err="1">
                <a:solidFill>
                  <a:schemeClr val="bg1"/>
                </a:solidFill>
              </a:rPr>
              <a:t>hình</a:t>
            </a:r>
            <a:r>
              <a:rPr lang="en-US" sz="5000" dirty="0">
                <a:solidFill>
                  <a:schemeClr val="bg1"/>
                </a:solidFill>
              </a:rPr>
              <a:t>. Ng</a:t>
            </a:r>
            <a:r>
              <a:rPr lang="vi-VN" sz="5000" dirty="0">
                <a:solidFill>
                  <a:schemeClr val="bg1"/>
                </a:solidFill>
              </a:rPr>
              <a:t>ư</a:t>
            </a:r>
            <a:r>
              <a:rPr lang="en-US" sz="5000" dirty="0" err="1">
                <a:solidFill>
                  <a:schemeClr val="bg1"/>
                </a:solidFill>
              </a:rPr>
              <a:t>ớc</a:t>
            </a:r>
            <a:r>
              <a:rPr lang="en-US" sz="5000" dirty="0">
                <a:solidFill>
                  <a:schemeClr val="bg1"/>
                </a:solidFill>
              </a:rPr>
              <a:t> </a:t>
            </a:r>
            <a:r>
              <a:rPr lang="en-US" sz="5000" dirty="0" err="1">
                <a:solidFill>
                  <a:schemeClr val="bg1"/>
                </a:solidFill>
              </a:rPr>
              <a:t>trông</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thật</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lành</a:t>
            </a:r>
            <a:r>
              <a:rPr lang="en-US" sz="5000" dirty="0">
                <a:solidFill>
                  <a:schemeClr val="bg1"/>
                </a:solidFill>
              </a:rPr>
              <a:t>, </a:t>
            </a:r>
            <a:r>
              <a:rPr lang="en-US" sz="5000" dirty="0" err="1">
                <a:solidFill>
                  <a:schemeClr val="bg1"/>
                </a:solidFill>
              </a:rPr>
              <a:t>chứa</a:t>
            </a:r>
            <a:r>
              <a:rPr lang="en-US" sz="5000" dirty="0">
                <a:solidFill>
                  <a:schemeClr val="bg1"/>
                </a:solidFill>
              </a:rPr>
              <a:t> </a:t>
            </a:r>
            <a:r>
              <a:rPr lang="en-US" sz="5000" dirty="0" err="1">
                <a:solidFill>
                  <a:schemeClr val="bg1"/>
                </a:solidFill>
              </a:rPr>
              <a:t>chan</a:t>
            </a:r>
            <a:r>
              <a:rPr lang="en-US" sz="5000" dirty="0">
                <a:solidFill>
                  <a:schemeClr val="bg1"/>
                </a:solidFill>
              </a:rPr>
              <a:t> </a:t>
            </a:r>
            <a:r>
              <a:rPr lang="en-US" sz="5000" dirty="0" err="1">
                <a:solidFill>
                  <a:schemeClr val="bg1"/>
                </a:solidFill>
              </a:rPr>
              <a:t>nguồn</a:t>
            </a:r>
            <a:r>
              <a:rPr lang="en-US" sz="5000" dirty="0">
                <a:solidFill>
                  <a:schemeClr val="bg1"/>
                </a:solidFill>
              </a:rPr>
              <a:t> </a:t>
            </a:r>
            <a:r>
              <a:rPr lang="en-US" sz="5000" dirty="0" err="1">
                <a:solidFill>
                  <a:schemeClr val="bg1"/>
                </a:solidFill>
              </a:rPr>
              <a:t>sống</a:t>
            </a:r>
            <a:r>
              <a:rPr lang="en-US" sz="5000" dirty="0">
                <a:solidFill>
                  <a:schemeClr val="bg1"/>
                </a:solidFill>
              </a:rPr>
              <a:t> </a:t>
            </a:r>
            <a:r>
              <a:rPr lang="en-US" sz="5000" dirty="0" err="1">
                <a:solidFill>
                  <a:schemeClr val="bg1"/>
                </a:solidFill>
              </a:rPr>
              <a:t>che</a:t>
            </a:r>
            <a:r>
              <a:rPr lang="en-US" sz="5000" dirty="0">
                <a:solidFill>
                  <a:schemeClr val="bg1"/>
                </a:solidFill>
              </a:rPr>
              <a:t> </a:t>
            </a:r>
            <a:r>
              <a:rPr lang="en-US" sz="5000" dirty="0" err="1">
                <a:solidFill>
                  <a:schemeClr val="bg1"/>
                </a:solidFill>
              </a:rPr>
              <a:t>chở</a:t>
            </a:r>
            <a:r>
              <a:rPr lang="en-US" sz="5000" dirty="0">
                <a:solidFill>
                  <a:schemeClr val="bg1"/>
                </a:solidFill>
              </a:rPr>
              <a:t> </a:t>
            </a:r>
            <a:r>
              <a:rPr lang="en-US" sz="5000" dirty="0" err="1">
                <a:solidFill>
                  <a:schemeClr val="bg1"/>
                </a:solidFill>
              </a:rPr>
              <a:t>đời</a:t>
            </a:r>
            <a:r>
              <a:rPr lang="en-US" sz="5000" dirty="0">
                <a:solidFill>
                  <a:schemeClr val="bg1"/>
                </a:solidFill>
              </a:rPr>
              <a:t> con. </a:t>
            </a:r>
            <a:endParaRPr lang="en-US" sz="5000" b="0" dirty="0">
              <a:solidFill>
                <a:schemeClr val="bg1"/>
              </a:solidFill>
              <a:effectLst/>
            </a:endParaRPr>
          </a:p>
        </p:txBody>
      </p:sp>
    </p:spTree>
    <p:extLst>
      <p:ext uri="{BB962C8B-B14F-4D97-AF65-F5344CB8AC3E}">
        <p14:creationId xmlns:p14="http://schemas.microsoft.com/office/powerpoint/2010/main" val="12778015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con </a:t>
            </a:r>
            <a:r>
              <a:rPr lang="en-US" sz="5400" dirty="0" err="1">
                <a:solidFill>
                  <a:schemeClr val="bg1"/>
                </a:solidFill>
              </a:rPr>
              <a:t>cảm</a:t>
            </a:r>
            <a:r>
              <a:rPr lang="en-US" sz="5400" dirty="0">
                <a:solidFill>
                  <a:schemeClr val="bg1"/>
                </a:solidFill>
              </a:rPr>
              <a:t> </a:t>
            </a:r>
            <a:r>
              <a:rPr lang="en-US" sz="5400" dirty="0" err="1">
                <a:solidFill>
                  <a:schemeClr val="bg1"/>
                </a:solidFill>
              </a:rPr>
              <a:t>mến</a:t>
            </a:r>
            <a:r>
              <a:rPr lang="en-US" sz="5400" dirty="0">
                <a:solidFill>
                  <a:schemeClr val="bg1"/>
                </a:solidFill>
              </a:rPr>
              <a:t> tri </a:t>
            </a:r>
            <a:r>
              <a:rPr lang="en-US" sz="5400" dirty="0" err="1">
                <a:solidFill>
                  <a:schemeClr val="bg1"/>
                </a:solidFill>
              </a:rPr>
              <a:t>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âm</a:t>
            </a:r>
            <a:r>
              <a:rPr lang="en-US" sz="5400" dirty="0">
                <a:solidFill>
                  <a:schemeClr val="bg1"/>
                </a:solidFill>
              </a:rPr>
              <a:t> </a:t>
            </a:r>
            <a:r>
              <a:rPr lang="en-US" sz="5400" dirty="0" err="1">
                <a:solidFill>
                  <a:schemeClr val="bg1"/>
                </a:solidFill>
              </a:rPr>
              <a:t>thầm</a:t>
            </a:r>
            <a:r>
              <a:rPr lang="en-US" sz="5400" dirty="0">
                <a:solidFill>
                  <a:schemeClr val="bg1"/>
                </a:solidFill>
              </a:rPr>
              <a:t> </a:t>
            </a:r>
            <a:r>
              <a:rPr lang="en-US" sz="5400" dirty="0" err="1">
                <a:solidFill>
                  <a:schemeClr val="bg1"/>
                </a:solidFill>
              </a:rPr>
              <a:t>dìu</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con </a:t>
            </a:r>
            <a:r>
              <a:rPr lang="en-US" sz="5400" dirty="0" err="1">
                <a:solidFill>
                  <a:schemeClr val="bg1"/>
                </a:solidFill>
              </a:rPr>
              <a:t>đêm</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là</a:t>
            </a:r>
            <a:r>
              <a:rPr lang="en-US" sz="5400" dirty="0">
                <a:solidFill>
                  <a:schemeClr val="bg1"/>
                </a:solidFill>
              </a:rPr>
              <a:t> Đ</a:t>
            </a:r>
            <a:r>
              <a:rPr lang="vi-VN" sz="5400" dirty="0">
                <a:solidFill>
                  <a:schemeClr val="bg1"/>
                </a:solidFill>
              </a:rPr>
              <a:t>ư</a:t>
            </a:r>
            <a:r>
              <a:rPr lang="en-US" sz="5400" dirty="0" err="1">
                <a:solidFill>
                  <a:schemeClr val="bg1"/>
                </a:solidFill>
              </a:rPr>
              <a:t>ờng</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lý</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Nguyện</a:t>
            </a:r>
            <a:r>
              <a:rPr lang="en-US" sz="5400" dirty="0">
                <a:solidFill>
                  <a:schemeClr val="bg1"/>
                </a:solidFill>
              </a:rPr>
              <a:t> </a:t>
            </a:r>
            <a:r>
              <a:rPr lang="en-US" sz="5400" dirty="0" err="1">
                <a:solidFill>
                  <a:schemeClr val="bg1"/>
                </a:solidFill>
              </a:rPr>
              <a:t>từ</a:t>
            </a:r>
            <a:r>
              <a:rPr lang="en-US" sz="5400" dirty="0">
                <a:solidFill>
                  <a:schemeClr val="bg1"/>
                </a:solidFill>
              </a:rPr>
              <a:t> nay </a:t>
            </a:r>
            <a:r>
              <a:rPr lang="en-US" sz="5400" dirty="0" err="1">
                <a:solidFill>
                  <a:schemeClr val="bg1"/>
                </a:solidFill>
              </a:rPr>
              <a:t>vui</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Ngài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2737212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vi-VN" sz="6000" b="0" u="sng" dirty="0">
                <a:solidFill>
                  <a:srgbClr val="FFFF00"/>
                </a:solidFill>
                <a:effectLst/>
                <a:latin typeface="+mj-lt"/>
              </a:rPr>
              <a:t>K</a:t>
            </a:r>
            <a:r>
              <a:rPr lang="en-US" sz="6000" b="0" u="sng" dirty="0">
                <a:solidFill>
                  <a:srgbClr val="FFFF00"/>
                </a:solidFill>
                <a:effectLst/>
                <a:latin typeface="+mj-lt"/>
              </a:rPr>
              <a:t>1</a:t>
            </a:r>
            <a:r>
              <a:rPr lang="vi-VN" sz="6000" b="0" u="sng" dirty="0">
                <a:solidFill>
                  <a:srgbClr val="FFFF00"/>
                </a:solidFill>
                <a:effectLst/>
                <a:latin typeface="+mj-lt"/>
              </a:rPr>
              <a:t>:</a:t>
            </a:r>
            <a:r>
              <a:rPr lang="vi-VN" sz="6000" b="0" dirty="0">
                <a:solidFill>
                  <a:schemeClr val="bg1"/>
                </a:solidFill>
                <a:effectLst/>
                <a:latin typeface="+mj-lt"/>
              </a:rPr>
              <a:t> </a:t>
            </a:r>
            <a:r>
              <a:rPr lang="vi-VN" sz="5400" dirty="0">
                <a:solidFill>
                  <a:schemeClr val="bg1"/>
                </a:solidFill>
              </a:rPr>
              <a:t>Cánh tay Cha chờ đợi luôn đón mời, lòng bao dung mở ra trời đất mới. Là biển khơi gội sạch mọi tội lỗi, như nhắn lời: mau về đây với tình Cha.</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dirty="0" err="1">
                <a:solidFill>
                  <a:srgbClr val="FFFF00"/>
                </a:solidFill>
              </a:rPr>
              <a:t>Lời</a:t>
            </a:r>
            <a:r>
              <a:rPr lang="en-US" dirty="0">
                <a:solidFill>
                  <a:srgbClr val="FFFF00"/>
                </a:solidFill>
              </a:rPr>
              <a:t> </a:t>
            </a:r>
            <a:r>
              <a:rPr lang="en-US" dirty="0" err="1">
                <a:solidFill>
                  <a:srgbClr val="FFFF00"/>
                </a:solidFill>
              </a:rPr>
              <a:t>Cầu</a:t>
            </a:r>
            <a:r>
              <a:rPr lang="en-US" dirty="0">
                <a:solidFill>
                  <a:srgbClr val="FFFF00"/>
                </a:solidFill>
              </a:rPr>
              <a:t> Cho </a:t>
            </a:r>
            <a:r>
              <a:rPr lang="en-US" dirty="0" err="1">
                <a:solidFill>
                  <a:srgbClr val="FFFF00"/>
                </a:solidFill>
              </a:rPr>
              <a:t>Xứ</a:t>
            </a:r>
            <a:r>
              <a:rPr lang="en-US" dirty="0">
                <a:solidFill>
                  <a:srgbClr val="FFFF00"/>
                </a:solidFill>
              </a:rPr>
              <a:t> </a:t>
            </a:r>
            <a:r>
              <a:rPr lang="en-US" dirty="0" err="1">
                <a:solidFill>
                  <a:srgbClr val="FFFF00"/>
                </a:solidFill>
              </a:rPr>
              <a:t>Đạo</a:t>
            </a:r>
            <a:r>
              <a:rPr lang="en-US" sz="2700" dirty="0">
                <a:solidFill>
                  <a:srgbClr val="FFFF00"/>
                </a:solidFill>
              </a:rPr>
              <a:t/>
            </a:r>
            <a:br>
              <a:rPr lang="en-US" sz="2700" dirty="0">
                <a:solidFill>
                  <a:srgbClr val="FFFF00"/>
                </a:solidFill>
              </a:rPr>
            </a:br>
            <a:r>
              <a:rPr lang="en-US" sz="5400" i="1" dirty="0" err="1">
                <a:solidFill>
                  <a:schemeClr val="bg1"/>
                </a:solidFill>
              </a:rPr>
              <a:t>Văn</a:t>
            </a:r>
            <a:r>
              <a:rPr lang="en-US" sz="5400" i="1" dirty="0">
                <a:solidFill>
                  <a:schemeClr val="bg1"/>
                </a:solidFill>
              </a:rPr>
              <a:t> Chi</a:t>
            </a:r>
            <a:endParaRPr lang="en-US" sz="5400"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a:t>
            </a:r>
            <a:r>
              <a:rPr lang="en-US" sz="6000" b="0" u="sng">
                <a:solidFill>
                  <a:srgbClr val="FFFF00"/>
                </a:solidFill>
                <a:effectLst/>
              </a:rPr>
              <a:t>k1:</a:t>
            </a:r>
            <a:r>
              <a:rPr lang="en-US" sz="6000" b="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FF00"/>
                </a:solidFill>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dirty="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err="1">
                <a:solidFill>
                  <a:srgbClr val="FFFF00"/>
                </a:solidFill>
              </a:rPr>
              <a:t>Đk</a:t>
            </a:r>
            <a:r>
              <a:rPr lang="vi-VN" sz="4800" u="sng" dirty="0">
                <a:solidFill>
                  <a:srgbClr val="FFFF00"/>
                </a:solidFill>
              </a:rPr>
              <a:t>.</a:t>
            </a:r>
            <a:r>
              <a:rPr lang="vi-VN" sz="4800" dirty="0">
                <a:solidFill>
                  <a:schemeClr val="bg1"/>
                </a:solidFill>
              </a:rPr>
              <a:t> Trên đường về nhà Cha, từng lớp người đi tới, có muôn dân thế giới cùng hát một bài ca. Trên đường về nhà Cha, người đông đoài nam bắc, mang hoa thơm cỏ lạ của rừng sâu đảo xa.</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1942</Words>
  <Application>Microsoft Office PowerPoint</Application>
  <PresentationFormat>On-screen Show (16:9)</PresentationFormat>
  <Paragraphs>115</Paragraphs>
  <Slides>86</Slides>
  <Notes>0</Notes>
  <HiddenSlides>0</HiddenSlides>
  <MMClips>0</MMClips>
  <ScaleCrop>false</ScaleCrop>
  <HeadingPairs>
    <vt:vector size="4" baseType="variant">
      <vt:variant>
        <vt:lpstr>Theme</vt:lpstr>
      </vt:variant>
      <vt:variant>
        <vt:i4>14</vt:i4>
      </vt:variant>
      <vt:variant>
        <vt:lpstr>Slide Titles</vt:lpstr>
      </vt:variant>
      <vt:variant>
        <vt:i4>86</vt:i4>
      </vt:variant>
    </vt:vector>
  </HeadingPairs>
  <TitlesOfParts>
    <vt:vector size="100" baseType="lpstr">
      <vt:lpstr>Office Theme</vt:lpstr>
      <vt:lpstr>12_Office Theme</vt:lpstr>
      <vt:lpstr>36_Default Design</vt:lpstr>
      <vt:lpstr>10_Office Theme</vt:lpstr>
      <vt:lpstr>37_Default Design</vt:lpstr>
      <vt:lpstr>3_Office Theme</vt:lpstr>
      <vt:lpstr>4_Office Theme</vt:lpstr>
      <vt:lpstr>Default Design</vt:lpstr>
      <vt:lpstr>2_Office Theme</vt:lpstr>
      <vt:lpstr>7_Office Theme</vt:lpstr>
      <vt:lpstr>1_Office Theme</vt:lpstr>
      <vt:lpstr>5_Office Theme</vt:lpstr>
      <vt:lpstr>6_Office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TRÊN ĐƯỜNG VỀ NHÀ CHA Lm. Quang Uy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Chúa đời con nguyện bước theo lời kêu mời. Này đây tấm lòng đơn sơ nguyện hiến dâng Ngài trót đời.</vt:lpstr>
      <vt:lpstr>Tk1: Xin tiến dâng Cha hương hoa muôn cõi lòng. Rượu nồng với bánh thơm chút lao công từ trần gian.</vt:lpstr>
      <vt:lpstr>Đk: Dâng Chúa đời con nguyện bước theo lời kêu mời. Này đây tấm lòng đơn sơ nguyện hiến dâng Ngài trót đời.</vt:lpstr>
      <vt:lpstr>Tk2: Xin tiến dâng lên bao tâm tư ước vọng, hiệp cùng lễ hy sinh hiến dâng Calvê chiều xưa</vt:lpstr>
      <vt:lpstr>Đk: Dâng Chúa đời con nguyện bước theo lời kêu mời. Này đây tấm lòng đơn sơ nguyện hiến dâng Ngài trót đời.</vt:lpstr>
      <vt:lpstr>PowerPoint Presentation</vt:lpstr>
      <vt:lpstr>PowerPoint Presentation</vt:lpstr>
      <vt:lpstr>PowerPoint Presentation</vt:lpstr>
      <vt:lpstr>Ca Nguyện Hiệp Lễ Chân Lý Đời Con Tuấn Cường</vt:lpstr>
      <vt:lpstr>Tk1: Mỗi khi nắng sớm mưa chiều, con hiểu tình Chúa kì diệu xiết bao. Tình Ngài vượt ngàn trời cao tỏa lan sức sống biết bao đêm ngày. </vt:lpstr>
      <vt:lpstr>**: Mỗi ngày ân huệ Chúa ban đời con nhận lãnh chứa chan ân tình, phút giây trên từng hành trình tiếng ca cảm mến vang lời hoan ca.</vt:lpstr>
      <vt:lpstr>Đk: Tình yêu của Chúa con cảm mến tri ân, Chúa âm thầm dìu bước con đêm ngày Ngài là Đường là Chân lý cho con. Nguyện từ nay vui bước theo chân Ngài. </vt:lpstr>
      <vt:lpstr>Tk2: Dẫu khi yếu đuối trong đời, Chúa luôn trìu mến và hằng đỡ nâng. Tình Ngài mở rộng bao la ngày đêm soi lối dẫn con trên đường. </vt:lpstr>
      <vt:lpstr>***: Dẫu lòng con trọng chức danh và trong cuộc sống vấn vương bạc tình. Dấu chân nay tìm đường về Chúa luôn chờ đón vỗ về yêu thương. </vt:lpstr>
      <vt:lpstr>Đk: Tình yêu của Chúa con cảm mến tri ân, Chúa âm thầm dìu bước con đêm ngày Ngài là Đường là Chân lý cho con. Nguyện từ nay vui bước theo chân Ngài. </vt:lpstr>
      <vt:lpstr>Tk3: Những khi khó khăn trong đời, con luôn cảm mến tình Ngài lớn lao. Tình Ngài dạt dào khôn vơi, ngày đêm ban xuống chẳng ngơi chẳng rời. </vt:lpstr>
      <vt:lpstr>***: Mỗi ngày con hằng thiết tha được ở gần Chúa dưới chân thập hình. Ngước trông Chúa thật nhân lành, chứa chan nguồn sống che chở đời con. </vt:lpstr>
      <vt:lpstr>Đk: Tình yêu của Chúa con cảm mến tri ân, Chúa âm thầm dìu bước con đêm ngày Ngài là Đường là Chân lý cho con. Nguyện từ nay vui bước theo chân Ngài. </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64</cp:revision>
  <dcterms:created xsi:type="dcterms:W3CDTF">2023-05-21T07:25:42Z</dcterms:created>
  <dcterms:modified xsi:type="dcterms:W3CDTF">2024-07-17T21:53:58Z</dcterms:modified>
</cp:coreProperties>
</file>