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88" r:id="rId8"/>
    <p:sldMasterId id="2147484000" r:id="rId9"/>
    <p:sldMasterId id="2147484012" r:id="rId10"/>
    <p:sldMasterId id="2147484024" r:id="rId11"/>
    <p:sldMasterId id="2147484036" r:id="rId12"/>
  </p:sldMasterIdLst>
  <p:sldIdLst>
    <p:sldId id="507" r:id="rId13"/>
    <p:sldId id="376" r:id="rId14"/>
    <p:sldId id="600" r:id="rId15"/>
    <p:sldId id="601" r:id="rId16"/>
    <p:sldId id="604" r:id="rId17"/>
    <p:sldId id="553" r:id="rId18"/>
    <p:sldId id="443" r:id="rId19"/>
    <p:sldId id="554" r:id="rId20"/>
    <p:sldId id="565" r:id="rId21"/>
    <p:sldId id="609" r:id="rId22"/>
    <p:sldId id="605" r:id="rId23"/>
    <p:sldId id="384" r:id="rId24"/>
    <p:sldId id="385" r:id="rId25"/>
    <p:sldId id="386" r:id="rId26"/>
    <p:sldId id="387" r:id="rId27"/>
    <p:sldId id="388" r:id="rId28"/>
    <p:sldId id="389" r:id="rId29"/>
    <p:sldId id="390" r:id="rId30"/>
    <p:sldId id="391" r:id="rId31"/>
    <p:sldId id="606" r:id="rId32"/>
    <p:sldId id="392" r:id="rId33"/>
    <p:sldId id="393" r:id="rId34"/>
    <p:sldId id="394" r:id="rId35"/>
    <p:sldId id="395" r:id="rId36"/>
    <p:sldId id="396" r:id="rId37"/>
    <p:sldId id="397" r:id="rId38"/>
    <p:sldId id="398" r:id="rId39"/>
    <p:sldId id="399" r:id="rId40"/>
    <p:sldId id="587" r:id="rId41"/>
    <p:sldId id="415" r:id="rId42"/>
    <p:sldId id="590" r:id="rId43"/>
    <p:sldId id="591" r:id="rId44"/>
    <p:sldId id="592" r:id="rId45"/>
    <p:sldId id="593" r:id="rId46"/>
    <p:sldId id="594" r:id="rId47"/>
    <p:sldId id="595" r:id="rId48"/>
    <p:sldId id="596" r:id="rId49"/>
    <p:sldId id="597" r:id="rId50"/>
    <p:sldId id="417" r:id="rId51"/>
    <p:sldId id="599" r:id="rId52"/>
    <p:sldId id="532"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558" r:id="rId69"/>
    <p:sldId id="559" r:id="rId70"/>
    <p:sldId id="560" r:id="rId71"/>
    <p:sldId id="561" r:id="rId72"/>
    <p:sldId id="570" r:id="rId73"/>
    <p:sldId id="276" r:id="rId74"/>
    <p:sldId id="607" r:id="rId75"/>
    <p:sldId id="277" r:id="rId76"/>
    <p:sldId id="278" r:id="rId77"/>
    <p:sldId id="279" r:id="rId78"/>
    <p:sldId id="290" r:id="rId79"/>
    <p:sldId id="602" r:id="rId80"/>
    <p:sldId id="291" r:id="rId81"/>
    <p:sldId id="611" r:id="rId82"/>
    <p:sldId id="603" r:id="rId83"/>
    <p:sldId id="610" r:id="rId84"/>
    <p:sldId id="612" r:id="rId85"/>
    <p:sldId id="292" r:id="rId86"/>
    <p:sldId id="588" r:id="rId87"/>
    <p:sldId id="293" r:id="rId88"/>
    <p:sldId id="563" r:id="rId89"/>
    <p:sldId id="564" r:id="rId90"/>
    <p:sldId id="613" r:id="rId91"/>
    <p:sldId id="608"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theme" Target="theme/theme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255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0417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72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9360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403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4283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050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512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445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505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7934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307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0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264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563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466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6032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0237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602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11459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3018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46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7/26/2024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24449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59107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7/26/2024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rgbClr val="FFFF00"/>
                </a:solidFill>
                <a:effectLst/>
                <a:latin typeface="+mj-lt"/>
              </a:rPr>
              <a:t> </a:t>
            </a:r>
            <a:r>
              <a:rPr lang="vi-VN" sz="6000" dirty="0">
                <a:solidFill>
                  <a:schemeClr val="bg1"/>
                </a:solidFill>
                <a:latin typeface="+mj-lt"/>
              </a:rPr>
              <a:t>Cùng dâng Chúa thánh lễ tạ ơn. Dâng lên Ngài hy lễ tôn thờ. Là thánh lễ chiều xưa </a:t>
            </a:r>
            <a:r>
              <a:rPr lang="en-US" sz="6000" dirty="0">
                <a:solidFill>
                  <a:schemeClr val="bg1"/>
                </a:solidFill>
                <a:latin typeface="+mj-lt"/>
              </a:rPr>
              <a:t>N</a:t>
            </a:r>
            <a:r>
              <a:rPr lang="vi-VN" sz="6000" dirty="0">
                <a:solidFill>
                  <a:schemeClr val="bg1"/>
                </a:solidFill>
                <a:latin typeface="+mj-lt"/>
              </a:rPr>
              <a:t>gôi Hai đã dâng mình để cứu rỗi </a:t>
            </a:r>
            <a:r>
              <a:rPr lang="en-US" sz="6000" dirty="0" err="1">
                <a:solidFill>
                  <a:schemeClr val="bg1"/>
                </a:solidFill>
                <a:latin typeface="+mj-lt"/>
              </a:rPr>
              <a:t>loài</a:t>
            </a:r>
            <a:r>
              <a:rPr lang="vi-VN" sz="6000" dirty="0">
                <a:solidFill>
                  <a:schemeClr val="bg1"/>
                </a:solidFill>
                <a:latin typeface="+mj-lt"/>
              </a:rPr>
              <a:t> người.</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8700066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10"/>
            <a:ext cx="9144000" cy="5137079"/>
          </a:xfrm>
          <a:prstGeom prst="rect">
            <a:avLst/>
          </a:prstGeom>
        </p:spPr>
      </p:pic>
    </p:spTree>
    <p:extLst>
      <p:ext uri="{BB962C8B-B14F-4D97-AF65-F5344CB8AC3E}">
        <p14:creationId xmlns:p14="http://schemas.microsoft.com/office/powerpoint/2010/main" val="33772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600" y="438150"/>
            <a:ext cx="8686800" cy="1569660"/>
          </a:xfrm>
          <a:prstGeom prst="rect">
            <a:avLst/>
          </a:prstGeom>
        </p:spPr>
        <p:txBody>
          <a:bodyPr wrap="square">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1.</a:t>
            </a:r>
          </a:p>
          <a:p>
            <a:r>
              <a:rPr lang="vi-VN" sz="3200" i="1" dirty="0">
                <a:solidFill>
                  <a:srgbClr val="FFFF00"/>
                </a:solidFill>
              </a:rPr>
              <a:t>Họ sẽ ăn, mà vẫn còn dư. </a:t>
            </a:r>
            <a:r>
              <a:rPr lang="en-US" sz="3200" dirty="0">
                <a:solidFill>
                  <a:srgbClr val="FFFF00"/>
                </a:solidFill>
              </a:rPr>
              <a:t/>
            </a:r>
            <a:br>
              <a:rPr lang="en-US" sz="3200" dirty="0">
                <a:solidFill>
                  <a:srgbClr val="FFFF00"/>
                </a:solidFill>
              </a:rPr>
            </a:br>
            <a:r>
              <a:rPr lang="en-US" sz="3200" dirty="0" err="1">
                <a:solidFill>
                  <a:srgbClr val="FFFF00"/>
                </a:solidFill>
              </a:rPr>
              <a:t>Bài</a:t>
            </a:r>
            <a:r>
              <a:rPr lang="en-US" sz="3200" dirty="0">
                <a:solidFill>
                  <a:srgbClr val="FFFF00"/>
                </a:solidFill>
              </a:rPr>
              <a:t> </a:t>
            </a:r>
            <a:r>
              <a:rPr lang="en-US" sz="3200" dirty="0" err="1">
                <a:solidFill>
                  <a:srgbClr val="FFFF00"/>
                </a:solidFill>
              </a:rPr>
              <a:t>trích</a:t>
            </a:r>
            <a:r>
              <a:rPr lang="en-US" sz="3200" dirty="0">
                <a:solidFill>
                  <a:srgbClr val="FFFF00"/>
                </a:solidFill>
              </a:rPr>
              <a:t> </a:t>
            </a:r>
            <a:r>
              <a:rPr lang="en-US" sz="3200" dirty="0" err="1">
                <a:solidFill>
                  <a:srgbClr val="FFFF00"/>
                </a:solidFill>
              </a:rPr>
              <a:t>sách</a:t>
            </a:r>
            <a:r>
              <a:rPr lang="en-US" sz="3200" dirty="0">
                <a:solidFill>
                  <a:srgbClr val="FFFF00"/>
                </a:solidFill>
              </a:rPr>
              <a:t> </a:t>
            </a:r>
            <a:r>
              <a:rPr lang="en-US" sz="3200" dirty="0" err="1">
                <a:solidFill>
                  <a:srgbClr val="FFFF00"/>
                </a:solidFill>
              </a:rPr>
              <a:t>các</a:t>
            </a:r>
            <a:r>
              <a:rPr lang="en-US" sz="3200" dirty="0">
                <a:solidFill>
                  <a:srgbClr val="FFFF00"/>
                </a:solidFill>
              </a:rPr>
              <a:t> </a:t>
            </a:r>
            <a:r>
              <a:rPr lang="en-US" sz="3200" dirty="0" err="1">
                <a:solidFill>
                  <a:srgbClr val="FFFF00"/>
                </a:solidFill>
              </a:rPr>
              <a:t>Vua</a:t>
            </a:r>
            <a:r>
              <a:rPr lang="en-US" sz="3200" dirty="0">
                <a:solidFill>
                  <a:srgbClr val="FFFF00"/>
                </a:solidFill>
              </a:rPr>
              <a:t> </a:t>
            </a:r>
            <a:r>
              <a:rPr lang="en-US" sz="3200" dirty="0" err="1">
                <a:solidFill>
                  <a:srgbClr val="FFFF00"/>
                </a:solidFill>
              </a:rPr>
              <a:t>quyển</a:t>
            </a:r>
            <a:r>
              <a:rPr lang="en-US" sz="3200" dirty="0">
                <a:solidFill>
                  <a:srgbClr val="FFFF00"/>
                </a:solidFill>
              </a:rPr>
              <a:t> </a:t>
            </a:r>
            <a:r>
              <a:rPr lang="en-US" sz="3200" dirty="0" err="1">
                <a:solidFill>
                  <a:srgbClr val="FFFF00"/>
                </a:solidFill>
              </a:rPr>
              <a:t>thứ</a:t>
            </a:r>
            <a:r>
              <a:rPr lang="en-US" sz="3200" dirty="0">
                <a:solidFill>
                  <a:srgbClr val="FFFF00"/>
                </a:solidFill>
              </a:rPr>
              <a:t> </a:t>
            </a:r>
            <a:r>
              <a:rPr lang="en-US" sz="3200" dirty="0" err="1">
                <a:solidFill>
                  <a:srgbClr val="FFFF00"/>
                </a:solidFill>
              </a:rPr>
              <a:t>hai</a:t>
            </a:r>
            <a:r>
              <a:rPr lang="en-US" sz="3200" dirty="0">
                <a:solidFill>
                  <a:srgbClr val="FFFF00"/>
                </a:solidFill>
              </a:rPr>
              <a:t>.</a:t>
            </a:r>
          </a:p>
        </p:txBody>
      </p:sp>
    </p:spTree>
    <p:extLst>
      <p:ext uri="{BB962C8B-B14F-4D97-AF65-F5344CB8AC3E}">
        <p14:creationId xmlns:p14="http://schemas.microsoft.com/office/powerpoint/2010/main" val="2982275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Việc Chúa đã làm đều phải tán dương, tôi trung phải lên tiếng ca tụng. Nói lên rằng: Nước Chúa vinh hiển, Hãy cùng tuyên xưng: Chúa ta thờ thực rất quyền uy.</a:t>
            </a:r>
            <a:endParaRPr lang="en-US" sz="5400">
              <a:solidFill>
                <a:schemeClr val="bg1"/>
              </a:solidFill>
            </a:endParaRPr>
          </a:p>
        </p:txBody>
      </p:sp>
    </p:spTree>
    <p:extLst>
      <p:ext uri="{BB962C8B-B14F-4D97-AF65-F5344CB8AC3E}">
        <p14:creationId xmlns:p14="http://schemas.microsoft.com/office/powerpoint/2010/main" val="2169583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Lạy Chúa muôn loài nhìn lên Chúa thương, ban lương thực cho chúng theo giờ. Lúc tay Ngài ái tuất mở rộng, Lúc Ngài thi ân, hết mọi loài đều sẽ thoả thuê.</a:t>
            </a:r>
            <a:endParaRPr lang="en-US" sz="540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Đường lối của Ngài đều rất chí công, bao công việc chan chứa ân tình. Chúa ở gần những kẻ kêu nài, những kẻ chuyên chăm biết tâm thành cầu khẩn Ngài liên.</a:t>
            </a:r>
            <a:endParaRPr lang="en-US" sz="540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2862322"/>
          </a:xfrm>
          <a:prstGeom prst="rect">
            <a:avLst/>
          </a:prstGeom>
          <a:noFill/>
        </p:spPr>
        <p:txBody>
          <a:bodyPr wrap="none" rtlCol="0">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2.</a:t>
            </a:r>
          </a:p>
          <a:p>
            <a:r>
              <a:rPr lang="en-US" sz="3600" i="1" dirty="0" err="1">
                <a:solidFill>
                  <a:srgbClr val="FFFF00"/>
                </a:solidFill>
              </a:rPr>
              <a:t>Chỉ</a:t>
            </a:r>
            <a:r>
              <a:rPr lang="en-US" sz="3600" i="1" dirty="0">
                <a:solidFill>
                  <a:srgbClr val="FFFF00"/>
                </a:solidFill>
              </a:rPr>
              <a:t> </a:t>
            </a:r>
            <a:r>
              <a:rPr lang="en-US" sz="3600" i="1" dirty="0" err="1">
                <a:solidFill>
                  <a:srgbClr val="FFFF00"/>
                </a:solidFill>
              </a:rPr>
              <a:t>có</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thân</a:t>
            </a:r>
            <a:r>
              <a:rPr lang="en-US" sz="3600" i="1" dirty="0">
                <a:solidFill>
                  <a:srgbClr val="FFFF00"/>
                </a:solidFill>
              </a:rPr>
              <a:t> </a:t>
            </a:r>
            <a:r>
              <a:rPr lang="en-US" sz="3600" i="1" dirty="0" err="1">
                <a:solidFill>
                  <a:srgbClr val="FFFF00"/>
                </a:solidFill>
              </a:rPr>
              <a:t>thể</a:t>
            </a:r>
            <a:r>
              <a:rPr lang="en-US" sz="3600" i="1" dirty="0">
                <a:solidFill>
                  <a:srgbClr val="FFFF00"/>
                </a:solidFill>
              </a:rPr>
              <a:t>,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Chúa</a:t>
            </a:r>
            <a:r>
              <a:rPr lang="en-US" sz="3600" i="1" dirty="0">
                <a:solidFill>
                  <a:srgbClr val="FFFF00"/>
                </a:solidFill>
              </a:rPr>
              <a:t>,</a:t>
            </a:r>
          </a:p>
          <a:p>
            <a:r>
              <a:rPr lang="en-US" sz="3600" i="1" dirty="0" err="1">
                <a:solidFill>
                  <a:srgbClr val="FFFF00"/>
                </a:solidFill>
              </a:rPr>
              <a:t>một</a:t>
            </a:r>
            <a:r>
              <a:rPr lang="en-US" sz="3600" i="1" dirty="0">
                <a:solidFill>
                  <a:srgbClr val="FFFF00"/>
                </a:solidFill>
              </a:rPr>
              <a:t> </a:t>
            </a:r>
            <a:r>
              <a:rPr lang="en-US" sz="3600" i="1" dirty="0" err="1">
                <a:solidFill>
                  <a:srgbClr val="FFFF00"/>
                </a:solidFill>
              </a:rPr>
              <a:t>niềm</a:t>
            </a:r>
            <a:r>
              <a:rPr lang="en-US" sz="3600" i="1" dirty="0">
                <a:solidFill>
                  <a:srgbClr val="FFFF00"/>
                </a:solidFill>
              </a:rPr>
              <a:t> tin, </a:t>
            </a:r>
            <a:r>
              <a:rPr lang="en-US" sz="3600" i="1" dirty="0" err="1">
                <a:solidFill>
                  <a:srgbClr val="FFFF00"/>
                </a:solidFill>
              </a:rPr>
              <a:t>một</a:t>
            </a:r>
            <a:r>
              <a:rPr lang="en-US" sz="3600" i="1" dirty="0">
                <a:solidFill>
                  <a:srgbClr val="FFFF00"/>
                </a:solidFill>
              </a:rPr>
              <a:t> </a:t>
            </a:r>
            <a:r>
              <a:rPr lang="en-US" sz="3600" i="1" dirty="0" err="1">
                <a:solidFill>
                  <a:srgbClr val="FFFF00"/>
                </a:solidFill>
              </a:rPr>
              <a:t>phép</a:t>
            </a:r>
            <a:r>
              <a:rPr lang="en-US" sz="3600" i="1" dirty="0">
                <a:solidFill>
                  <a:srgbClr val="FFFF00"/>
                </a:solidFill>
              </a:rPr>
              <a:t> </a:t>
            </a:r>
            <a:r>
              <a:rPr lang="en-US" sz="3600" i="1" dirty="0" err="1">
                <a:solidFill>
                  <a:srgbClr val="FFFF00"/>
                </a:solidFill>
              </a:rPr>
              <a:t>rửa</a:t>
            </a:r>
            <a:r>
              <a:rPr lang="en-US" sz="3600" i="1" dirty="0">
                <a:solidFill>
                  <a:srgbClr val="FFFF00"/>
                </a:solidFill>
              </a:rPr>
              <a:t>.</a:t>
            </a:r>
            <a:br>
              <a:rPr lang="en-US" sz="3600" i="1" dirty="0">
                <a:solidFill>
                  <a:srgbClr val="FFFF00"/>
                </a:solidFill>
              </a:rPr>
            </a:br>
            <a:r>
              <a:rPr lang="vi-VN" sz="3600" dirty="0">
                <a:solidFill>
                  <a:srgbClr val="FFFF00"/>
                </a:solidFill>
              </a:rPr>
              <a:t>Bài trích thư của thánh Phao-lô tông đồ</a:t>
            </a:r>
            <a:endParaRPr lang="en-US" sz="3600" dirty="0">
              <a:solidFill>
                <a:srgbClr val="FFFF00"/>
              </a:solidFill>
            </a:endParaRPr>
          </a:p>
          <a:p>
            <a:r>
              <a:rPr lang="vi-VN" sz="3600" dirty="0">
                <a:solidFill>
                  <a:srgbClr val="FFFF00"/>
                </a:solidFill>
              </a:rPr>
              <a:t>gửi tín hữu Ê-phê-xô.</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685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b="0" dirty="0">
                <a:solidFill>
                  <a:schemeClr val="bg1"/>
                </a:solidFill>
                <a:effectLst/>
              </a:rPr>
              <a:t>Ỉ </a:t>
            </a:r>
            <a:r>
              <a:rPr lang="en-US" b="0" dirty="0" err="1">
                <a:solidFill>
                  <a:schemeClr val="bg1"/>
                </a:solidFill>
                <a:effectLst/>
              </a:rPr>
              <a:t>một</a:t>
            </a:r>
            <a:endParaRPr lang="en-US" b="0"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352800" y="1200150"/>
            <a:ext cx="5791200"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chỉ</a:t>
            </a:r>
            <a:r>
              <a:rPr lang="en-US" sz="3200" dirty="0"/>
              <a:t> </a:t>
            </a:r>
            <a:r>
              <a:rPr lang="en-US" sz="3200" dirty="0" err="1"/>
              <a:t>một</a:t>
            </a:r>
            <a:r>
              <a:rPr lang="en-US" sz="3200" dirty="0"/>
              <a:t> </a:t>
            </a:r>
            <a:r>
              <a:rPr lang="en-US" sz="3200" dirty="0" err="1"/>
              <a:t>mình</a:t>
            </a:r>
            <a:r>
              <a:rPr lang="en-US" sz="3200" dirty="0"/>
              <a:t> </a:t>
            </a:r>
            <a:r>
              <a:rPr lang="en-US" sz="3200" dirty="0" err="1"/>
              <a:t>Đức</a:t>
            </a:r>
            <a:r>
              <a:rPr lang="en-US" sz="3200" dirty="0"/>
              <a:t> </a:t>
            </a:r>
            <a:r>
              <a:rPr lang="en-US" sz="3200" dirty="0" err="1"/>
              <a:t>Giê-su</a:t>
            </a:r>
            <a:r>
              <a:rPr lang="en-US" sz="3200" dirty="0"/>
              <a:t> </a:t>
            </a:r>
            <a:r>
              <a:rPr lang="en-US" sz="3200" dirty="0" err="1"/>
              <a:t>mới</a:t>
            </a:r>
            <a:r>
              <a:rPr lang="en-US" sz="3200" dirty="0"/>
              <a:t> </a:t>
            </a:r>
            <a:r>
              <a:rPr lang="en-US" sz="3200" dirty="0" err="1"/>
              <a:t>có</a:t>
            </a:r>
            <a:r>
              <a:rPr lang="en-US" sz="3200" dirty="0"/>
              <a:t> </a:t>
            </a:r>
            <a:r>
              <a:rPr lang="en-US" sz="3200" dirty="0" err="1"/>
              <a:t>thể</a:t>
            </a:r>
            <a:r>
              <a:rPr lang="en-US" sz="3200" dirty="0"/>
              <a:t>  </a:t>
            </a:r>
            <a:r>
              <a:rPr lang="en-US" sz="3200" dirty="0" err="1"/>
              <a:t>làm</a:t>
            </a:r>
            <a:r>
              <a:rPr lang="en-US" sz="3200" dirty="0"/>
              <a:t> </a:t>
            </a:r>
            <a:r>
              <a:rPr lang="en-US" sz="3200" dirty="0" err="1"/>
              <a:t>cho</a:t>
            </a:r>
            <a:r>
              <a:rPr lang="en-US" sz="3200" dirty="0"/>
              <a:t> con </a:t>
            </a:r>
            <a:r>
              <a:rPr lang="en-US" sz="3200" dirty="0" err="1"/>
              <a:t>người</a:t>
            </a:r>
            <a:r>
              <a:rPr lang="en-US" sz="3200" dirty="0"/>
              <a:t> </a:t>
            </a:r>
            <a:r>
              <a:rPr lang="en-US" sz="3200" dirty="0" err="1"/>
              <a:t>được</a:t>
            </a:r>
            <a:r>
              <a:rPr lang="en-US" sz="3200" dirty="0"/>
              <a:t> no </a:t>
            </a:r>
            <a:r>
              <a:rPr lang="en-US" sz="3200" dirty="0" err="1"/>
              <a:t>thoả</a:t>
            </a:r>
            <a:r>
              <a:rPr lang="en-US" sz="3200" dirty="0"/>
              <a:t> </a:t>
            </a:r>
            <a:r>
              <a:rPr lang="en-US" sz="3200" dirty="0" err="1"/>
              <a:t>cả</a:t>
            </a:r>
            <a:r>
              <a:rPr lang="en-US" sz="3200" dirty="0"/>
              <a:t> </a:t>
            </a:r>
            <a:r>
              <a:rPr lang="en-US" sz="3200" dirty="0" err="1"/>
              <a:t>xác</a:t>
            </a:r>
            <a:r>
              <a:rPr lang="en-US" sz="3200" dirty="0"/>
              <a:t> </a:t>
            </a:r>
            <a:r>
              <a:rPr lang="en-US" sz="3200" dirty="0" err="1"/>
              <a:t>lẫn</a:t>
            </a:r>
            <a:r>
              <a:rPr lang="en-US" sz="3200" dirty="0"/>
              <a:t> </a:t>
            </a:r>
            <a:r>
              <a:rPr lang="en-US" sz="3200" dirty="0" err="1"/>
              <a:t>hồn</a:t>
            </a:r>
            <a:r>
              <a:rPr lang="en-US" sz="3200" dirty="0"/>
              <a:t>. </a:t>
            </a:r>
            <a:r>
              <a:rPr lang="en-US" sz="3200" dirty="0" err="1"/>
              <a:t>Luôn</a:t>
            </a:r>
            <a:r>
              <a:rPr lang="en-US" sz="3200" dirty="0"/>
              <a:t> tin </a:t>
            </a:r>
            <a:r>
              <a:rPr lang="en-US" sz="3200" dirty="0" err="1"/>
              <a:t>tưởng</a:t>
            </a:r>
            <a:r>
              <a:rPr lang="en-US" sz="3200" dirty="0"/>
              <a:t> </a:t>
            </a:r>
            <a:r>
              <a:rPr lang="en-US" sz="3200" dirty="0" err="1"/>
              <a:t>vào</a:t>
            </a:r>
            <a:r>
              <a:rPr lang="en-US" sz="3200" dirty="0"/>
              <a:t> </a:t>
            </a:r>
            <a:r>
              <a:rPr lang="en-US" sz="3200" dirty="0" err="1"/>
              <a:t>quyền</a:t>
            </a:r>
            <a:r>
              <a:rPr lang="en-US" sz="3200" dirty="0"/>
              <a:t> </a:t>
            </a:r>
            <a:r>
              <a:rPr lang="en-US" sz="3200" dirty="0" err="1"/>
              <a:t>năng</a:t>
            </a:r>
            <a:r>
              <a:rPr lang="en-US" sz="3200" dirty="0"/>
              <a:t> </a:t>
            </a:r>
            <a:r>
              <a:rPr lang="en-US" sz="3200" dirty="0" err="1"/>
              <a:t>của</a:t>
            </a:r>
            <a:r>
              <a:rPr lang="en-US" sz="3200" dirty="0"/>
              <a:t> </a:t>
            </a:r>
            <a:r>
              <a:rPr lang="en-US" sz="3200" dirty="0" err="1"/>
              <a:t>Người</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810000" y="2419350"/>
            <a:ext cx="5181600" cy="1477328"/>
          </a:xfrm>
          <a:prstGeom prst="rect">
            <a:avLst/>
          </a:prstGeom>
        </p:spPr>
        <p:txBody>
          <a:bodyPr wrap="square">
            <a:spAutoFit/>
          </a:bodyPr>
          <a:lstStyle/>
          <a:p>
            <a:pPr algn="ctr"/>
            <a:r>
              <a:rPr lang="en-US" sz="5400" b="1" dirty="0">
                <a:solidFill>
                  <a:srgbClr val="FFFF00"/>
                </a:solidFill>
              </a:rPr>
              <a:t>ĐÔI TAY NÀY </a:t>
            </a:r>
          </a:p>
          <a:p>
            <a:pPr algn="ctr"/>
            <a:r>
              <a:rPr lang="en-US" b="1" dirty="0">
                <a:solidFill>
                  <a:srgbClr val="FFFF00"/>
                </a:solidFill>
              </a:rPr>
              <a:t> </a:t>
            </a:r>
            <a:r>
              <a:rPr lang="en-US" sz="3600" b="1" dirty="0" err="1">
                <a:solidFill>
                  <a:srgbClr val="FFFF00"/>
                </a:solidFill>
              </a:rPr>
              <a:t>Ân</a:t>
            </a:r>
            <a:r>
              <a:rPr lang="en-US" sz="3600" b="1" dirty="0">
                <a:solidFill>
                  <a:srgbClr val="FFFF00"/>
                </a:solidFill>
              </a:rPr>
              <a:t> </a:t>
            </a:r>
            <a:r>
              <a:rPr lang="en-US" sz="3600" b="1" dirty="0" err="1">
                <a:solidFill>
                  <a:srgbClr val="FFFF00"/>
                </a:solidFill>
              </a:rPr>
              <a:t>Duy</a:t>
            </a:r>
            <a:endParaRPr lang="en-US" b="1"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Tk1:</a:t>
            </a:r>
            <a:r>
              <a:rPr lang="en-US" sz="4200" b="0" dirty="0">
                <a:solidFill>
                  <a:schemeClr val="bg1"/>
                </a:solidFill>
                <a:effectLst/>
              </a:rPr>
              <a:t> </a:t>
            </a:r>
            <a:r>
              <a:rPr lang="vi-VN" sz="4200" dirty="0">
                <a:solidFill>
                  <a:schemeClr val="bg1"/>
                </a:solidFill>
              </a:rPr>
              <a:t>Đôi tay này con dâng lên Cha dâng tình con yêu thương thiết tha. Như trầm hương bay tới thiên toà con thành tâm tiến dâng về Cha. Xin dâng Ngài tâm tư con đây khi buồn vui hay khi đắng cay. Xin được tin yêu suốt đêm ngày như lời kinh ngát bay về Ngài. </a:t>
            </a:r>
            <a:endParaRPr lang="en-US" sz="42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dirty="0">
                <a:solidFill>
                  <a:schemeClr val="bg1"/>
                </a:solidFill>
              </a:rPr>
              <a:t>Xin dâng lên cùng bánh nương đồng Cha yêu ơi đoái thương nhận lấy.  Xin dâng lên cùng chén rượu nồng Cha yêu ơi biết cho lòng này. </a:t>
            </a:r>
            <a:endParaRPr lang="en-US" sz="55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7200" b="1" dirty="0">
                <a:solidFill>
                  <a:srgbClr val="FFFF00"/>
                </a:solidFill>
              </a:rPr>
              <a:t>DÂNG THÁNH LỄ</a:t>
            </a:r>
            <a:r>
              <a:rPr lang="en-US" sz="9600" dirty="0">
                <a:solidFill>
                  <a:srgbClr val="FFFF00"/>
                </a:solidFill>
              </a:rPr>
              <a:t/>
            </a:r>
            <a:br>
              <a:rPr lang="en-US" sz="9600" dirty="0">
                <a:solidFill>
                  <a:srgbClr val="FFFF00"/>
                </a:solidFill>
              </a:rPr>
            </a:br>
            <a:r>
              <a:rPr lang="en-US" dirty="0" err="1">
                <a:solidFill>
                  <a:srgbClr val="FFFF00"/>
                </a:solidFill>
              </a:rPr>
              <a:t>Lm</a:t>
            </a:r>
            <a:r>
              <a:rPr lang="en-US" dirty="0">
                <a:solidFill>
                  <a:srgbClr val="FFFF00"/>
                </a:solidFill>
              </a:rPr>
              <a:t>. </a:t>
            </a:r>
            <a:r>
              <a:rPr lang="en-US" dirty="0" err="1">
                <a:solidFill>
                  <a:srgbClr val="FFFF00"/>
                </a:solidFill>
              </a:rPr>
              <a:t>Huy</a:t>
            </a:r>
            <a:r>
              <a:rPr lang="en-US" dirty="0">
                <a:solidFill>
                  <a:srgbClr val="FFFF00"/>
                </a:solidFill>
              </a:rPr>
              <a:t> </a:t>
            </a:r>
            <a:r>
              <a:rPr lang="en-US" dirty="0" err="1">
                <a:solidFill>
                  <a:srgbClr val="FFFF00"/>
                </a:solidFill>
              </a:rPr>
              <a:t>Hoàng</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Tk2:</a:t>
            </a:r>
            <a:r>
              <a:rPr lang="en-US" sz="4200" b="0" dirty="0">
                <a:solidFill>
                  <a:schemeClr val="bg1"/>
                </a:solidFill>
                <a:effectLst/>
              </a:rPr>
              <a:t> </a:t>
            </a:r>
            <a:r>
              <a:rPr lang="vi-VN" sz="4200" dirty="0">
                <a:solidFill>
                  <a:schemeClr val="bg1"/>
                </a:solidFill>
              </a:rPr>
              <a:t>Đôi tay này xin dâng lên Cha đây tội khiên bao năm tháng qua. Xin hiệp dâng lên trước thiên toà mong được Cha đoái thương bỏ qua. Xin dâng Ngài nhọc lao hôm nay bao lầm than âu lo trĩu vai. Dâng về tương lai tối đen này xin tình Cha đỡ nâng kiếp đoạ đày. </a:t>
            </a:r>
            <a:endParaRPr lang="en-US" sz="42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dirty="0" err="1" smtClean="0">
                <a:solidFill>
                  <a:srgbClr val="FFFF00"/>
                </a:solidFill>
              </a:rPr>
              <a:t>Đk</a:t>
            </a:r>
            <a:r>
              <a:rPr lang="en-US" sz="5500" u="sng" dirty="0" smtClean="0">
                <a:solidFill>
                  <a:srgbClr val="FFFF00"/>
                </a:solidFill>
              </a:rPr>
              <a:t>:</a:t>
            </a:r>
            <a:r>
              <a:rPr lang="en-US" sz="5500" dirty="0">
                <a:solidFill>
                  <a:schemeClr val="bg1"/>
                </a:solidFill>
              </a:rPr>
              <a:t> </a:t>
            </a:r>
            <a:r>
              <a:rPr lang="vi-VN" sz="5500" dirty="0" smtClean="0">
                <a:solidFill>
                  <a:schemeClr val="bg1"/>
                </a:solidFill>
              </a:rPr>
              <a:t>Xin </a:t>
            </a:r>
            <a:r>
              <a:rPr lang="vi-VN" sz="5500" dirty="0">
                <a:solidFill>
                  <a:schemeClr val="bg1"/>
                </a:solidFill>
              </a:rPr>
              <a:t>dâng lên cùng bánh nương đồng Cha yêu ơi đoái thương nhận lấy.  Xin dâng lên cùng chén rượu nồng Cha yêu ơi biết cho lòng này. </a:t>
            </a:r>
            <a:endParaRPr lang="en-US" sz="55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27171"/>
          </a:xfrm>
          <a:prstGeom prst="rect">
            <a:avLst/>
          </a:prstGeom>
        </p:spPr>
      </p:pic>
    </p:spTree>
    <p:extLst>
      <p:ext uri="{BB962C8B-B14F-4D97-AF65-F5344CB8AC3E}">
        <p14:creationId xmlns:p14="http://schemas.microsoft.com/office/powerpoint/2010/main" val="328878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5400" b="1" dirty="0" err="1" smtClean="0">
                <a:solidFill>
                  <a:srgbClr val="FFFF00"/>
                </a:solidFill>
              </a:rPr>
              <a:t>Ca</a:t>
            </a:r>
            <a:r>
              <a:rPr lang="en-US" sz="5400" b="1" dirty="0" smtClean="0">
                <a:solidFill>
                  <a:srgbClr val="FFFF00"/>
                </a:solidFill>
              </a:rPr>
              <a:t> </a:t>
            </a:r>
            <a:r>
              <a:rPr lang="en-US" sz="5400" b="1" dirty="0" err="1" smtClean="0">
                <a:solidFill>
                  <a:srgbClr val="FFFF00"/>
                </a:solidFill>
              </a:rPr>
              <a:t>Vang</a:t>
            </a:r>
            <a:r>
              <a:rPr lang="en-US" sz="5400" b="1" dirty="0" smtClean="0">
                <a:solidFill>
                  <a:srgbClr val="FFFF00"/>
                </a:solidFill>
              </a:rPr>
              <a:t> </a:t>
            </a:r>
            <a:r>
              <a:rPr lang="en-US" sz="5400" b="1" dirty="0" err="1" smtClean="0">
                <a:solidFill>
                  <a:srgbClr val="FFFF00"/>
                </a:solidFill>
              </a:rPr>
              <a:t>Tình</a:t>
            </a:r>
            <a:r>
              <a:rPr lang="en-US" sz="5400" b="1" dirty="0" smtClean="0">
                <a:solidFill>
                  <a:srgbClr val="FFFF00"/>
                </a:solidFill>
              </a:rPr>
              <a:t> </a:t>
            </a:r>
            <a:r>
              <a:rPr lang="en-US" sz="5400" b="1" dirty="0" err="1" smtClean="0">
                <a:solidFill>
                  <a:srgbClr val="FFFF00"/>
                </a:solidFill>
              </a:rPr>
              <a:t>Yêu</a:t>
            </a:r>
            <a:r>
              <a:rPr lang="en-US" sz="5400" b="1" dirty="0" smtClean="0">
                <a:solidFill>
                  <a:srgbClr val="FFFF00"/>
                </a:solidFill>
              </a:rPr>
              <a:t> </a:t>
            </a:r>
            <a:r>
              <a:rPr lang="en-US" sz="5400" b="1" dirty="0" err="1" smtClean="0">
                <a:solidFill>
                  <a:srgbClr val="FFFF00"/>
                </a:solidFill>
              </a:rPr>
              <a:t>Chúa</a:t>
            </a:r>
            <a:r>
              <a:rPr lang="en-US" sz="5400" b="1" dirty="0" smtClean="0">
                <a:solidFill>
                  <a:srgbClr val="FFFF00"/>
                </a:solidFill>
              </a:rPr>
              <a:t> 2</a:t>
            </a:r>
            <a:r>
              <a:rPr lang="en-US" sz="6000" dirty="0" smtClean="0">
                <a:solidFill>
                  <a:srgbClr val="FFFF00"/>
                </a:solidFill>
              </a:rPr>
              <a:t/>
            </a:r>
            <a:br>
              <a:rPr lang="en-US" sz="6000" dirty="0" smtClean="0">
                <a:solidFill>
                  <a:srgbClr val="FFFF00"/>
                </a:solidFill>
              </a:rPr>
            </a:br>
            <a:r>
              <a:rPr lang="en-US" i="1" dirty="0" err="1" smtClean="0">
                <a:solidFill>
                  <a:schemeClr val="bg1"/>
                </a:solidFill>
              </a:rPr>
              <a:t>Đinh</a:t>
            </a:r>
            <a:r>
              <a:rPr lang="en-US" i="1" dirty="0" smtClean="0">
                <a:solidFill>
                  <a:schemeClr val="bg1"/>
                </a:solidFill>
              </a:rPr>
              <a:t> </a:t>
            </a:r>
            <a:r>
              <a:rPr lang="en-US" i="1" dirty="0">
                <a:solidFill>
                  <a:schemeClr val="bg1"/>
                </a:solidFill>
              </a:rPr>
              <a:t>Minh </a:t>
            </a:r>
            <a:r>
              <a:rPr lang="en-US" i="1" dirty="0" err="1">
                <a:solidFill>
                  <a:schemeClr val="bg1"/>
                </a:solidFill>
              </a:rPr>
              <a:t>Hoàng</a:t>
            </a:r>
            <a:r>
              <a:rPr lang="en-US" i="1" dirty="0">
                <a:solidFill>
                  <a:schemeClr val="bg1"/>
                </a:solidFill>
              </a:rPr>
              <a:t> + </a:t>
            </a:r>
            <a:r>
              <a:rPr lang="en-US" i="1" dirty="0" err="1">
                <a:solidFill>
                  <a:schemeClr val="bg1"/>
                </a:solidFill>
              </a:rPr>
              <a:t>Đinh</a:t>
            </a:r>
            <a:r>
              <a:rPr lang="en-US" i="1" dirty="0">
                <a:solidFill>
                  <a:schemeClr val="bg1"/>
                </a:solidFill>
              </a:rPr>
              <a:t> </a:t>
            </a:r>
            <a:r>
              <a:rPr lang="en-US" i="1" dirty="0" err="1">
                <a:solidFill>
                  <a:schemeClr val="bg1"/>
                </a:solidFill>
              </a:rPr>
              <a:t>Công</a:t>
            </a:r>
            <a:r>
              <a:rPr lang="en-US" i="1" dirty="0">
                <a:solidFill>
                  <a:schemeClr val="bg1"/>
                </a:solidFill>
              </a:rPr>
              <a:t> </a:t>
            </a:r>
            <a:r>
              <a:rPr lang="en-US" i="1" dirty="0" err="1">
                <a:solidFill>
                  <a:schemeClr val="bg1"/>
                </a:solidFill>
              </a:rPr>
              <a:t>Huỳnh</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00" b="0" u="sng" dirty="0">
                <a:solidFill>
                  <a:srgbClr val="FFFF00"/>
                </a:solidFill>
                <a:effectLst/>
              </a:rPr>
              <a:t>Tk1:</a:t>
            </a:r>
            <a:r>
              <a:rPr lang="en-US" sz="4700" b="0" dirty="0">
                <a:solidFill>
                  <a:srgbClr val="FFFF00"/>
                </a:solidFill>
                <a:effectLst/>
              </a:rPr>
              <a:t> </a:t>
            </a:r>
            <a:r>
              <a:rPr lang="vi-VN" sz="4700" dirty="0">
                <a:solidFill>
                  <a:schemeClr val="bg1"/>
                </a:solidFill>
              </a:rPr>
              <a:t>Tình yêu Thiên Chúa cao vời tựa như biển khơi. Tình yêu Thiên Chúa bao la trùng dương sóng xô. Tình yêu bát ngát mây trời tự ánh trăng thanh soi đêm trường tỏa khắp ngàn phương dẫn con trên nẻo đường dương thế. </a:t>
            </a:r>
            <a:endParaRPr lang="vi-VN" sz="47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a:t>
            </a:r>
            <a:r>
              <a:rPr lang="en-US" sz="4700" b="0" u="sng" dirty="0">
                <a:solidFill>
                  <a:srgbClr val="FFFF00"/>
                </a:solidFill>
                <a:effectLst/>
              </a:rPr>
              <a:t>:</a:t>
            </a:r>
            <a:r>
              <a:rPr lang="en-US" sz="4700" b="0" dirty="0">
                <a:solidFill>
                  <a:schemeClr val="bg1"/>
                </a:solidFill>
                <a:effectLst/>
              </a:rPr>
              <a:t> </a:t>
            </a:r>
            <a:r>
              <a:rPr lang="vi-VN" sz="4700" dirty="0">
                <a:solidFill>
                  <a:schemeClr val="bg1"/>
                </a:solidFill>
              </a:rPr>
              <a:t>Tình yêu Thiên Chúa êm như dòng sông lướt trôi. Tình yêu Thiên Chúa ngát xanh mùa xuân thắm tươi. Dù cho gom hết lá vàng, dù nước biển đông có dâng tràn, tình Chúa vẫn ngàn năm vẫn cao thâm như núi Thái Sơn</a:t>
            </a:r>
            <a:r>
              <a:rPr lang="en-US"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Ca vang tình Chúa muôn đời chẳng phút nào ngơi. Ca vang tình Chúa cho dù ở khắp mọi nơi. Ngài là chân lý cao vời tuyệt mỹ vô song. Ngài là lẽ sống cho gian trần tìm đến suối nguồn.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a:solidFill>
                  <a:srgbClr val="FFFF00"/>
                </a:solidFill>
              </a:rPr>
              <a:t>T</a:t>
            </a:r>
            <a:r>
              <a:rPr lang="en-US" sz="4700" b="0" u="sng" dirty="0">
                <a:solidFill>
                  <a:srgbClr val="FFFF00"/>
                </a:solidFill>
                <a:effectLst/>
              </a:rPr>
              <a:t>k2:</a:t>
            </a:r>
            <a:r>
              <a:rPr lang="en-US" sz="4700" b="0" dirty="0">
                <a:solidFill>
                  <a:schemeClr val="bg1"/>
                </a:solidFill>
                <a:effectLst/>
              </a:rPr>
              <a:t> </a:t>
            </a:r>
            <a:r>
              <a:rPr lang="vi-VN" sz="4700" dirty="0">
                <a:solidFill>
                  <a:schemeClr val="bg1"/>
                </a:solidFill>
              </a:rPr>
              <a:t>Ngàn năm Chúa vẫn thương con tựa như mẫu thân. Ngày đêm đưa dẫn trên đường và nâng đỡ con. Làm sao nói hết ân tình Ngài đã thương con, xin một đời hòa khúc tạ ơn để ca vang tình Thiên Chúa. </a:t>
            </a:r>
            <a:endParaRPr lang="en-US" sz="4700"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50" u="sng" dirty="0">
                <a:solidFill>
                  <a:srgbClr val="FFFF00"/>
                </a:solidFill>
              </a:rPr>
              <a:t>***</a:t>
            </a:r>
            <a:r>
              <a:rPr lang="en-US" sz="4750" b="0" u="sng" dirty="0">
                <a:solidFill>
                  <a:srgbClr val="FFFF00"/>
                </a:solidFill>
                <a:effectLst/>
              </a:rPr>
              <a:t>:</a:t>
            </a:r>
            <a:r>
              <a:rPr lang="en-US" sz="4750" b="0" dirty="0">
                <a:solidFill>
                  <a:schemeClr val="bg1"/>
                </a:solidFill>
                <a:effectLst/>
              </a:rPr>
              <a:t> </a:t>
            </a:r>
            <a:r>
              <a:rPr lang="vi-VN" sz="4750" dirty="0">
                <a:solidFill>
                  <a:schemeClr val="bg1"/>
                </a:solidFill>
              </a:rPr>
              <a:t>Phận con y</a:t>
            </a:r>
            <a:r>
              <a:rPr lang="en-US" sz="4750" dirty="0" err="1">
                <a:solidFill>
                  <a:schemeClr val="bg1"/>
                </a:solidFill>
              </a:rPr>
              <a:t>ếu</a:t>
            </a:r>
            <a:r>
              <a:rPr lang="vi-VN" sz="4750" dirty="0">
                <a:solidFill>
                  <a:schemeClr val="bg1"/>
                </a:solidFill>
              </a:rPr>
              <a:t> đuối mọn hèn mỏng manh Chúa ơi. Tựa như chiếc lá tiêu sơ nhẹ bay cuối thu mà sao Chúa vẫn ân cần dành hết cho con những ân tình nồng thắm hòa chan, khắc tên con trong trái tim ngài.</a:t>
            </a:r>
            <a:endParaRPr lang="en-US" sz="475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600" u="sng" dirty="0">
                <a:solidFill>
                  <a:srgbClr val="FFFF00"/>
                </a:solidFill>
              </a:rPr>
              <a:t>T</a:t>
            </a:r>
            <a:r>
              <a:rPr lang="vi-VN" sz="4600" b="0" u="sng" dirty="0">
                <a:solidFill>
                  <a:srgbClr val="FFFF00"/>
                </a:solidFill>
                <a:effectLst/>
              </a:rPr>
              <a:t>K</a:t>
            </a:r>
            <a:r>
              <a:rPr lang="en-US" sz="4600" b="0" u="sng" dirty="0">
                <a:solidFill>
                  <a:srgbClr val="FFFF00"/>
                </a:solidFill>
                <a:effectLst/>
              </a:rPr>
              <a:t>1</a:t>
            </a:r>
            <a:r>
              <a:rPr lang="vi-VN" sz="4600" b="0" u="sng" dirty="0">
                <a:solidFill>
                  <a:srgbClr val="FFFF00"/>
                </a:solidFill>
                <a:effectLst/>
              </a:rPr>
              <a:t>:</a:t>
            </a:r>
            <a:r>
              <a:rPr lang="vi-VN" sz="4600" b="0" dirty="0">
                <a:solidFill>
                  <a:schemeClr val="bg1"/>
                </a:solidFill>
                <a:effectLst/>
              </a:rPr>
              <a:t> </a:t>
            </a:r>
            <a:r>
              <a:rPr lang="vi-VN" sz="4600" dirty="0">
                <a:solidFill>
                  <a:schemeClr val="bg1"/>
                </a:solidFill>
              </a:rPr>
              <a:t>Mừng biết bao mừng vui khi bước vào đền thánh Chúa Trời. Bao lo âu phận người hiệp lòng dâng lên Chúa giờ đây. Dâng lên lời cảm tạ vì hồng</a:t>
            </a:r>
            <a:r>
              <a:rPr lang="en-US" sz="4600" dirty="0">
                <a:solidFill>
                  <a:schemeClr val="bg1"/>
                </a:solidFill>
              </a:rPr>
              <a:t> </a:t>
            </a:r>
            <a:r>
              <a:rPr lang="en-US" sz="4600" dirty="0" err="1">
                <a:solidFill>
                  <a:schemeClr val="bg1"/>
                </a:solidFill>
              </a:rPr>
              <a:t>ân</a:t>
            </a:r>
            <a:r>
              <a:rPr lang="en-US" sz="4600" dirty="0">
                <a:solidFill>
                  <a:schemeClr val="bg1"/>
                </a:solidFill>
              </a:rPr>
              <a:t> </a:t>
            </a:r>
            <a:r>
              <a:rPr lang="vi-VN" sz="4600" dirty="0">
                <a:solidFill>
                  <a:schemeClr val="bg1"/>
                </a:solidFill>
              </a:rPr>
              <a:t>Chúa như biển khơi. Nguyện xin Chúa thứ tha ngàn tội lỗi tháng ngày đã qua.</a:t>
            </a:r>
            <a:endParaRPr lang="vi-VN" sz="4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Ca vang tình Chúa muôn đời chẳng phút nào ngơi. Ca vang tình Chúa cho dù ở khắp mọi nơi. Ngài là chân lý cao vời tuyệt mỹ vô song. Ngài là lẽ sống cho gian trần tìm đến suối nguồn.</a:t>
            </a:r>
            <a:endParaRPr lang="en-US" sz="5000" b="0" dirty="0">
              <a:solidFill>
                <a:schemeClr val="bg1"/>
              </a:solidFill>
              <a:effectLst/>
            </a:endParaRPr>
          </a:p>
        </p:txBody>
      </p:sp>
    </p:spTree>
    <p:extLst>
      <p:ext uri="{BB962C8B-B14F-4D97-AF65-F5344CB8AC3E}">
        <p14:creationId xmlns:p14="http://schemas.microsoft.com/office/powerpoint/2010/main" val="3612415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FF00"/>
                </a:solidFill>
              </a:rPr>
              <a:t>T</a:t>
            </a:r>
            <a:r>
              <a:rPr lang="en-US" sz="4600" b="0" u="sng" dirty="0">
                <a:solidFill>
                  <a:srgbClr val="FFFF00"/>
                </a:solidFill>
                <a:effectLst/>
              </a:rPr>
              <a:t>k3:</a:t>
            </a:r>
            <a:r>
              <a:rPr lang="en-US" sz="4600" b="0" dirty="0">
                <a:solidFill>
                  <a:schemeClr val="bg1"/>
                </a:solidFill>
                <a:effectLst/>
              </a:rPr>
              <a:t> </a:t>
            </a:r>
            <a:r>
              <a:rPr lang="vi-VN" sz="4600" dirty="0">
                <a:solidFill>
                  <a:schemeClr val="bg1"/>
                </a:solidFill>
              </a:rPr>
              <a:t>Miệng con không ngớt ca khen tình yêu Chúa thôi. Để sao cho xứng thiên ân mà Chúa đã ban. Nguyện nên khúc hát tri ân vọng mãi thiên thu tán dương Ngài nguồn sống đời con, đã cho con tình yêu cao quý. </a:t>
            </a:r>
            <a:endParaRPr lang="en-US" sz="4600"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Nguyện đem tâm trí xây đời bằng hết trái tim. Và đem thương mến xóa tan thù oán ghét ghen. Để tình yêu Chúa lan tràn vào khắp dương gian để con người được sống bình an biết yêu thương chia sớt ân tình</a:t>
            </a:r>
            <a:r>
              <a:rPr lang="en-US" sz="4600"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18653884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Ca vang tình Chúa muôn đời chẳng phút nào ngơi. Ca vang tình Chúa cho dù ở khắp mọi nơi. Ngài là chân lý cao vời tuyệt mỹ vô song. Ngài là lẽ sống cho gian trần tìm đến suối nguồn.</a:t>
            </a:r>
            <a:endParaRPr lang="en-US" sz="5000" b="0" dirty="0">
              <a:solidFill>
                <a:schemeClr val="bg1"/>
              </a:solidFill>
              <a:effectLst/>
            </a:endParaRPr>
          </a:p>
        </p:txBody>
      </p:sp>
    </p:spTree>
    <p:extLst>
      <p:ext uri="{BB962C8B-B14F-4D97-AF65-F5344CB8AC3E}">
        <p14:creationId xmlns:p14="http://schemas.microsoft.com/office/powerpoint/2010/main" val="1688318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7581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r>
              <a:rPr lang="en-US" sz="8000" b="0" dirty="0">
                <a:solidFill>
                  <a:srgbClr val="FFFF00"/>
                </a:solidFill>
                <a:effectLst/>
              </a:rPr>
              <a:t/>
            </a:r>
            <a:br>
              <a:rPr lang="en-US" sz="8000" b="0" dirty="0">
                <a:solidFill>
                  <a:srgbClr val="FFFF00"/>
                </a:solidFill>
                <a:effectLst/>
              </a:rPr>
            </a:br>
            <a:r>
              <a:rPr lang="en-US" b="1" dirty="0">
                <a:solidFill>
                  <a:srgbClr val="FFFF00"/>
                </a:solidFill>
              </a:rPr>
              <a:t>HỒNG ÂN CHÚA BAO LA</a:t>
            </a:r>
            <a:r>
              <a:rPr lang="en-US" sz="9600" dirty="0">
                <a:solidFill>
                  <a:srgbClr val="FFFF00"/>
                </a:solidFill>
              </a:rPr>
              <a:t/>
            </a:r>
            <a:br>
              <a:rPr lang="en-US" sz="9600" dirty="0">
                <a:solidFill>
                  <a:srgbClr val="FFFF00"/>
                </a:solidFill>
              </a:rPr>
            </a:br>
            <a:r>
              <a:rPr lang="en-US" dirty="0" err="1">
                <a:solidFill>
                  <a:srgbClr val="FFFF00"/>
                </a:solidFill>
              </a:rPr>
              <a:t>Lm</a:t>
            </a:r>
            <a:r>
              <a:rPr lang="en-US" dirty="0">
                <a:solidFill>
                  <a:srgbClr val="FFFF00"/>
                </a:solidFill>
              </a:rPr>
              <a:t>. </a:t>
            </a:r>
            <a:r>
              <a:rPr lang="en-US" dirty="0" err="1">
                <a:solidFill>
                  <a:srgbClr val="FFFF00"/>
                </a:solidFill>
              </a:rPr>
              <a:t>Thiện</a:t>
            </a:r>
            <a:r>
              <a:rPr lang="en-US" dirty="0">
                <a:solidFill>
                  <a:srgbClr val="FFFF00"/>
                </a:solidFill>
              </a:rPr>
              <a:t> </a:t>
            </a:r>
            <a:r>
              <a:rPr lang="en-US" dirty="0" err="1">
                <a:solidFill>
                  <a:srgbClr val="FFFF00"/>
                </a:solidFill>
              </a:rPr>
              <a:t>cẩm</a:t>
            </a:r>
            <a:endParaRPr lang="en-US" sz="6000" b="0" i="1" dirty="0">
              <a:solidFill>
                <a:srgbClr val="FFFF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Hồng ân Chúa bao la tuôn đổ xuống chan hòa. Tuy tay con nhỏ bé bao nhiêu cũng không vừa.</a:t>
            </a:r>
            <a:endParaRPr lang="vi-VN" sz="60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a:solidFill>
                  <a:schemeClr val="bg1"/>
                </a:solidFill>
              </a:rPr>
              <a:t>Chính tay Ngài đã dựng nên con, Thần Khí Ngài làm cho con sống, tình yêu Ngài ngày đêm ấp ủ, Lời Ngài dẫn dắt con trên đường.</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600" dirty="0">
                <a:solidFill>
                  <a:schemeClr val="bg1"/>
                </a:solidFill>
              </a:rPr>
              <a:t>Hồng ân Chúa bao la tuôn đổ xuống chan hòa. Tuy tay con nhỏ bé bao nhiêu cũng không vừa.</a:t>
            </a:r>
            <a:endParaRPr lang="vi-VN" sz="6000" b="0" dirty="0">
              <a:solidFill>
                <a:schemeClr val="bg1"/>
              </a:solidFill>
              <a:effectLst/>
            </a:endParaRPr>
          </a:p>
        </p:txBody>
      </p:sp>
    </p:spTree>
    <p:extLst>
      <p:ext uri="{BB962C8B-B14F-4D97-AF65-F5344CB8AC3E}">
        <p14:creationId xmlns:p14="http://schemas.microsoft.com/office/powerpoint/2010/main" val="334773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vi-VN" sz="6000" b="0" dirty="0">
                <a:solidFill>
                  <a:srgbClr val="FFFF00"/>
                </a:solidFill>
                <a:effectLst/>
                <a:latin typeface="+mj-lt"/>
              </a:rPr>
              <a:t> </a:t>
            </a:r>
            <a:r>
              <a:rPr lang="vi-VN" sz="6000" dirty="0">
                <a:solidFill>
                  <a:schemeClr val="bg1"/>
                </a:solidFill>
                <a:latin typeface="+mj-lt"/>
              </a:rPr>
              <a:t>Cùng dâng Chúa thánh lễ tạ ơn. Dâng lên Ngài hy lễ tôn thờ. Là thánh lễ chiều xưa </a:t>
            </a:r>
            <a:r>
              <a:rPr lang="en-US" sz="6000" dirty="0">
                <a:solidFill>
                  <a:schemeClr val="bg1"/>
                </a:solidFill>
                <a:latin typeface="+mj-lt"/>
              </a:rPr>
              <a:t>N</a:t>
            </a:r>
            <a:r>
              <a:rPr lang="vi-VN" sz="6000" dirty="0">
                <a:solidFill>
                  <a:schemeClr val="bg1"/>
                </a:solidFill>
                <a:latin typeface="+mj-lt"/>
              </a:rPr>
              <a:t>gôi Hai đã dâng mình để cứu rỗi </a:t>
            </a:r>
            <a:r>
              <a:rPr lang="en-US" sz="6000" dirty="0" err="1">
                <a:solidFill>
                  <a:schemeClr val="bg1"/>
                </a:solidFill>
                <a:latin typeface="+mj-lt"/>
              </a:rPr>
              <a:t>loài</a:t>
            </a:r>
            <a:r>
              <a:rPr lang="vi-VN" sz="6000" dirty="0">
                <a:solidFill>
                  <a:schemeClr val="bg1"/>
                </a:solidFill>
                <a:latin typeface="+mj-lt"/>
              </a:rPr>
              <a:t> người.</a:t>
            </a:r>
            <a:endParaRPr lang="vi-VN" sz="60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7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a:solidFill>
                  <a:srgbClr val="FFFF00"/>
                </a:solidFill>
              </a:rPr>
              <a:t>T</a:t>
            </a:r>
            <a:r>
              <a:rPr lang="vi-VN" sz="4400" b="0" u="sng" dirty="0">
                <a:solidFill>
                  <a:srgbClr val="FFFF00"/>
                </a:solidFill>
                <a:effectLst/>
              </a:rPr>
              <a:t>K</a:t>
            </a:r>
            <a:r>
              <a:rPr lang="en-US" sz="4400" b="0" u="sng" dirty="0">
                <a:solidFill>
                  <a:srgbClr val="FFFF00"/>
                </a:solidFill>
                <a:effectLst/>
              </a:rPr>
              <a:t>2</a:t>
            </a:r>
            <a:r>
              <a:rPr lang="vi-VN" sz="4400" b="0" u="sng" dirty="0">
                <a:solidFill>
                  <a:srgbClr val="FFFF00"/>
                </a:solidFill>
                <a:effectLst/>
              </a:rPr>
              <a:t>:</a:t>
            </a:r>
            <a:r>
              <a:rPr lang="vi-VN" sz="4400" b="0" dirty="0">
                <a:solidFill>
                  <a:schemeClr val="bg1"/>
                </a:solidFill>
                <a:effectLst/>
              </a:rPr>
              <a:t> </a:t>
            </a:r>
            <a:r>
              <a:rPr lang="vi-VN" sz="4400" dirty="0">
                <a:solidFill>
                  <a:schemeClr val="bg1"/>
                </a:solidFill>
              </a:rPr>
              <a:t>Cùng với muôn người đây xin hát mừng ngợi chúc danh Ngài. Cha yêu thương nhân loại tình yêu thương ôi quý trọng thay. Biết lấy gì đền đáp nguyện yêu mến tín trung từ đây. Ngài thương dẫn dắt con trọn đời mãi sống tình hiếu trung.</a:t>
            </a:r>
            <a:endParaRPr lang="vi-VN" sz="44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1938</Words>
  <Application>Microsoft Office PowerPoint</Application>
  <PresentationFormat>On-screen Show (16:9)</PresentationFormat>
  <Paragraphs>108</Paragraphs>
  <Slides>80</Slides>
  <Notes>0</Notes>
  <HiddenSlides>0</HiddenSlides>
  <MMClips>0</MMClips>
  <ScaleCrop>false</ScaleCrop>
  <HeadingPairs>
    <vt:vector size="4" baseType="variant">
      <vt:variant>
        <vt:lpstr>Theme</vt:lpstr>
      </vt:variant>
      <vt:variant>
        <vt:i4>12</vt:i4>
      </vt:variant>
      <vt:variant>
        <vt:lpstr>Slide Titles</vt:lpstr>
      </vt:variant>
      <vt:variant>
        <vt:i4>80</vt:i4>
      </vt:variant>
    </vt:vector>
  </HeadingPairs>
  <TitlesOfParts>
    <vt:vector size="92" baseType="lpstr">
      <vt:lpstr>Office Theme</vt:lpstr>
      <vt:lpstr>12_Office Theme</vt:lpstr>
      <vt:lpstr>36_Default Design</vt:lpstr>
      <vt:lpstr>10_Office Theme</vt:lpstr>
      <vt:lpstr>37_Default Design</vt:lpstr>
      <vt:lpstr>4_Office Theme</vt:lpstr>
      <vt:lpstr>6_Office Theme</vt:lpstr>
      <vt:lpstr>8_Office Theme</vt:lpstr>
      <vt:lpstr>1_Office Theme</vt:lpstr>
      <vt:lpstr>2_Office Theme</vt:lpstr>
      <vt:lpstr>3_Office Theme</vt:lpstr>
      <vt:lpstr>5_Office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DÂNG THÁNH LỄ Lm. Huy Hoàng</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Việc Chúa đã làm đều phải tán dương, tôi trung phải lên tiếng ca tụng. Nói lên rằng: Nước Chúa vinh hiển, Hãy cùng tuyên xưng: Chúa ta thờ thực rất quyền uy.</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thoả thuê.</vt:lpstr>
      <vt:lpstr>Đk: Lạy Chúa, khi Ngài rộng mở tay ban là bao sinh vật thoả thuê muôn vàn.</vt:lpstr>
      <vt:lpstr>Tk3: Đường lối của Ngài đều rất chí công, bao công việc chan chứa ân tình. Chúa ở gần những kẻ kêu nài, những kẻ chuyên chăm biết tâm thành cầu khẩn Ngài liên.</vt:lpstr>
      <vt:lpstr>Đk: Lạy Chúa, khi Ngài rộng mở tay ban là bao sinh vật thoả thuê muôn vàn.</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Ỉ một</vt:lpstr>
      <vt:lpstr>PowerPoint Presentation</vt:lpstr>
      <vt:lpstr>Tk1: Đôi tay này con dâng lên Cha dâng tình con yêu thương thiết tha. Như trầm hương bay tới thiên toà con thành tâm tiến dâng về Cha. Xin dâng Ngài tâm tư con đây khi buồn vui hay khi đắng cay. Xin được tin yêu suốt đêm ngày như lời kinh ngát bay về Ngài. </vt:lpstr>
      <vt:lpstr>Đk: Xin dâng lên cùng bánh nương đồng Cha yêu ơi đoái thương nhận lấy.  Xin dâng lên cùng chén rượu nồng Cha yêu ơi biết cho lòng này. </vt:lpstr>
      <vt:lpstr>Tk2: Đôi tay này xin dâng lên Cha đây tội khiên bao năm tháng qua. Xin hiệp dâng lên trước thiên toà mong được Cha đoái thương bỏ qua. Xin dâng Ngài nhọc lao hôm nay bao lầm than âu lo trĩu vai. Dâng về tương lai tối đen này xin tình Cha đỡ nâng kiếp đoạ đày. </vt:lpstr>
      <vt:lpstr>Đk: Xin dâng lên cùng bánh nương đồng Cha yêu ơi đoái thương nhận lấy.  Xin dâng lên cùng chén rượu nồng Cha yêu ơi biết cho lòng này. </vt:lpstr>
      <vt:lpstr>PowerPoint Presentation</vt:lpstr>
      <vt:lpstr>PowerPoint Presentation</vt:lpstr>
      <vt:lpstr>Ca Nguyện Hiệp Lễ Ca Vang Tình Yêu Chúa 2 Đinh Minh Hoàng + Đinh Công Huỳnh</vt:lpstr>
      <vt:lpstr>Tk1: Tình yêu Thiên Chúa cao vời tựa như biển khơi. Tình yêu Thiên Chúa bao la trùng dương sóng xô. Tình yêu bát ngát mây trời tự ánh trăng thanh soi đêm trường tỏa khắp ngàn phương dẫn con trên nẻo đường dương thế. </vt:lpstr>
      <vt:lpstr>***: Tình yêu Thiên Chúa êm như dòng sông lướt trôi. Tình yêu Thiên Chúa ngát xanh mùa xuân thắm tươi. Dù cho gom hết lá vàng, dù nước biển đông có dâng tràn, tình Chúa vẫn ngàn năm vẫn cao thâm như núi Thái Sơn.</vt:lpstr>
      <vt:lpstr>Đk: Ca vang tình Chúa muôn đời chẳng phút nào ngơi. Ca vang tình Chúa cho dù ở khắp mọi nơi. Ngài là chân lý cao vời tuyệt mỹ vô song. Ngài là lẽ sống cho gian trần tìm đến suối nguồn.</vt:lpstr>
      <vt:lpstr>Tk2: Ngàn năm Chúa vẫn thương con tựa như mẫu thân. Ngày đêm đưa dẫn trên đường và nâng đỡ con. Làm sao nói hết ân tình Ngài đã thương con, xin một đời hòa khúc tạ ơn để ca vang tình Thiên Chúa. </vt:lpstr>
      <vt:lpstr>***: Phận con yếu đuối mọn hèn mỏng manh Chúa ơi. Tựa như chiếc lá tiêu sơ nhẹ bay cuối thu mà sao Chúa vẫn ân cần dành hết cho con những ân tình nồng thắm hòa chan, khắc tên con trong trái tim ngài.</vt:lpstr>
      <vt:lpstr>Đk: Ca vang tình Chúa muôn đời chẳng phút nào ngơi. Ca vang tình Chúa cho dù ở khắp mọi nơi. Ngài là chân lý cao vời tuyệt mỹ vô song. Ngài là lẽ sống cho gian trần tìm đến suối nguồn.</vt:lpstr>
      <vt:lpstr>Tk3: Miệng con không ngớt ca khen tình yêu Chúa thôi. Để sao cho xứng thiên ân mà Chúa đã ban. Nguyện nên khúc hát tri ân vọng mãi thiên thu tán dương Ngài nguồn sống đời con, đã cho con tình yêu cao quý. </vt:lpstr>
      <vt:lpstr>***: Nguyện đem tâm trí xây đời bằng hết trái tim. Và đem thương mến xóa tan thù oán ghét ghen. Để tình yêu Chúa lan tràn vào khắp dương gian để con người được sống bình an biết yêu thương chia sớt ân tình.</vt:lpstr>
      <vt:lpstr>Đk: Ca vang tình Chúa muôn đời chẳng phút nào ngơi. Ca vang tình Chúa cho dù ở khắp mọi nơi. Ngài là chân lý cao vời tuyệt mỹ vô song. Ngài là lẽ sống cho gian trần tìm đến suối nguồn.</vt:lpstr>
      <vt:lpstr>PowerPoint Presentation</vt:lpstr>
      <vt:lpstr>PowerPoint Presentation</vt:lpstr>
      <vt:lpstr>Ca Kết Lễ HỒNG ÂN CHÚA BAO LA Lm. Thiện cẩm</vt:lpstr>
      <vt:lpstr>Đk: Hồng ân Chúa bao la tuôn đổ xuống chan hòa. Tuy tay con nhỏ bé bao nhiêu cũng không vừa.</vt:lpstr>
      <vt:lpstr>Tk1: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78</cp:revision>
  <dcterms:created xsi:type="dcterms:W3CDTF">2023-05-21T07:25:42Z</dcterms:created>
  <dcterms:modified xsi:type="dcterms:W3CDTF">2024-07-25T22:58:22Z</dcterms:modified>
</cp:coreProperties>
</file>