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3988" r:id="rId9"/>
    <p:sldMasterId id="2147484000" r:id="rId10"/>
    <p:sldMasterId id="2147484012" r:id="rId11"/>
    <p:sldMasterId id="2147484024" r:id="rId12"/>
    <p:sldMasterId id="2147484036" r:id="rId13"/>
  </p:sldMasterIdLst>
  <p:sldIdLst>
    <p:sldId id="507" r:id="rId14"/>
    <p:sldId id="376" r:id="rId15"/>
    <p:sldId id="617" r:id="rId16"/>
    <p:sldId id="618" r:id="rId17"/>
    <p:sldId id="620" r:id="rId18"/>
    <p:sldId id="553" r:id="rId19"/>
    <p:sldId id="443" r:id="rId20"/>
    <p:sldId id="585" r:id="rId21"/>
    <p:sldId id="565" r:id="rId22"/>
    <p:sldId id="626" r:id="rId23"/>
    <p:sldId id="627" r:id="rId24"/>
    <p:sldId id="621" r:id="rId25"/>
    <p:sldId id="384" r:id="rId26"/>
    <p:sldId id="385" r:id="rId27"/>
    <p:sldId id="386" r:id="rId28"/>
    <p:sldId id="387" r:id="rId29"/>
    <p:sldId id="388" r:id="rId30"/>
    <p:sldId id="389" r:id="rId31"/>
    <p:sldId id="390" r:id="rId32"/>
    <p:sldId id="391" r:id="rId33"/>
    <p:sldId id="622" r:id="rId34"/>
    <p:sldId id="392" r:id="rId35"/>
    <p:sldId id="393" r:id="rId36"/>
    <p:sldId id="394" r:id="rId37"/>
    <p:sldId id="395" r:id="rId38"/>
    <p:sldId id="396" r:id="rId39"/>
    <p:sldId id="397" r:id="rId40"/>
    <p:sldId id="398" r:id="rId41"/>
    <p:sldId id="399" r:id="rId42"/>
    <p:sldId id="606" r:id="rId43"/>
    <p:sldId id="415" r:id="rId44"/>
    <p:sldId id="607" r:id="rId45"/>
    <p:sldId id="608" r:id="rId46"/>
    <p:sldId id="609" r:id="rId47"/>
    <p:sldId id="610" r:id="rId48"/>
    <p:sldId id="611" r:id="rId49"/>
    <p:sldId id="612" r:id="rId50"/>
    <p:sldId id="613" r:id="rId51"/>
    <p:sldId id="614" r:id="rId52"/>
    <p:sldId id="603" r:id="rId53"/>
    <p:sldId id="616" r:id="rId54"/>
    <p:sldId id="532"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414" r:id="rId71"/>
    <p:sldId id="271" r:id="rId72"/>
    <p:sldId id="273" r:id="rId73"/>
    <p:sldId id="272" r:id="rId74"/>
    <p:sldId id="496" r:id="rId75"/>
    <p:sldId id="497" r:id="rId76"/>
    <p:sldId id="498" r:id="rId77"/>
    <p:sldId id="276" r:id="rId78"/>
    <p:sldId id="625" r:id="rId79"/>
    <p:sldId id="503" r:id="rId80"/>
    <p:sldId id="277" r:id="rId81"/>
    <p:sldId id="279" r:id="rId82"/>
    <p:sldId id="278" r:id="rId83"/>
    <p:sldId id="619" r:id="rId84"/>
    <p:sldId id="628" r:id="rId85"/>
    <p:sldId id="629" r:id="rId86"/>
    <p:sldId id="630" r:id="rId87"/>
    <p:sldId id="292" r:id="rId88"/>
    <p:sldId id="623" r:id="rId89"/>
    <p:sldId id="502" r:id="rId90"/>
    <p:sldId id="294" r:id="rId91"/>
    <p:sldId id="295" r:id="rId92"/>
    <p:sldId id="500" r:id="rId93"/>
    <p:sldId id="527" r:id="rId94"/>
    <p:sldId id="563" r:id="rId95"/>
    <p:sldId id="564" r:id="rId96"/>
    <p:sldId id="624"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5.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a:solidFill>
                  <a:srgbClr val="FFFF00"/>
                </a:solidFill>
              </a:rPr>
              <a:t>Tk2</a:t>
            </a:r>
            <a:r>
              <a:rPr lang="vi-VN" sz="5600" b="0" u="sng" dirty="0">
                <a:solidFill>
                  <a:srgbClr val="FFFF00"/>
                </a:solidFill>
                <a:effectLst/>
              </a:rPr>
              <a:t>:</a:t>
            </a:r>
            <a:r>
              <a:rPr lang="vi-VN" sz="5600" b="0" dirty="0">
                <a:solidFill>
                  <a:schemeClr val="bg1"/>
                </a:solidFill>
                <a:effectLst/>
              </a:rPr>
              <a:t> </a:t>
            </a:r>
            <a:r>
              <a:rPr lang="vi-VN" sz="5400" dirty="0">
                <a:solidFill>
                  <a:schemeClr val="bg1"/>
                </a:solidFill>
              </a:rPr>
              <a:t>Chúa Thánh Linh luôn hằng ban thánh ân. Ngài là nguồn sáng giữa đêm gian trần Ngài hằng dìu dắt dẫn đưa ta hoài tình yêu Ngài làm rực sáng tim ta.</a:t>
            </a:r>
            <a:endParaRPr lang="vi-VN" sz="5600" b="0" dirty="0">
              <a:solidFill>
                <a:schemeClr val="bg1"/>
              </a:solidFill>
              <a:effectLst/>
            </a:endParaRPr>
          </a:p>
        </p:txBody>
      </p:sp>
    </p:spTree>
    <p:extLst>
      <p:ext uri="{BB962C8B-B14F-4D97-AF65-F5344CB8AC3E}">
        <p14:creationId xmlns:p14="http://schemas.microsoft.com/office/powerpoint/2010/main" val="8816904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rPr>
              <a:t>Đ</a:t>
            </a:r>
            <a:r>
              <a:rPr lang="vi-VN" sz="6000" u="sng" dirty="0">
                <a:solidFill>
                  <a:srgbClr val="FFFF00"/>
                </a:solidFill>
              </a:rPr>
              <a:t>K:</a:t>
            </a:r>
            <a:r>
              <a:rPr lang="vi-VN" sz="6000" dirty="0">
                <a:solidFill>
                  <a:schemeClr val="bg1"/>
                </a:solidFill>
              </a:rPr>
              <a:t> Nào cùng cất tiếng hát vang lên. Nào cùng cất tiếng hát vang lên. Chúc khen và cảm tạ tình Chúa đã yêu thương loài người chúng ta.</a:t>
            </a:r>
          </a:p>
        </p:txBody>
      </p:sp>
    </p:spTree>
    <p:extLst>
      <p:ext uri="{BB962C8B-B14F-4D97-AF65-F5344CB8AC3E}">
        <p14:creationId xmlns:p14="http://schemas.microsoft.com/office/powerpoint/2010/main" val="20386612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dirty="0" err="1">
                <a:solidFill>
                  <a:srgbClr val="FFFF00"/>
                </a:solidFill>
              </a:rPr>
              <a:t>Đk</a:t>
            </a:r>
            <a:r>
              <a:rPr lang="en-US" sz="8800" u="sng" dirty="0">
                <a:solidFill>
                  <a:srgbClr val="FFFF00"/>
                </a:solidFill>
              </a:rPr>
              <a:t>:</a:t>
            </a:r>
            <a:r>
              <a:rPr lang="en-US" sz="8800" dirty="0">
                <a:solidFill>
                  <a:schemeClr val="bg1"/>
                </a:solidFill>
              </a:rPr>
              <a:t> </a:t>
            </a:r>
            <a:r>
              <a:rPr lang="vi-VN" sz="8800" dirty="0">
                <a:solidFill>
                  <a:schemeClr val="bg1"/>
                </a:solidFill>
              </a:rPr>
              <a:t>Chúa ban bánh bởi trời nuôi dưỡng họ. </a:t>
            </a:r>
            <a:endParaRPr lang="en-US" sz="8800" dirty="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a:solidFill>
                  <a:srgbClr val="FFFF00"/>
                </a:solidFill>
              </a:rPr>
              <a:t>Bài đọc 1</a:t>
            </a:r>
          </a:p>
          <a:p>
            <a:r>
              <a:rPr lang="vi-VN" sz="2400" i="1" dirty="0">
                <a:solidFill>
                  <a:srgbClr val="FFFF00"/>
                </a:solidFill>
              </a:rPr>
              <a:t>Ta sẽ làm cho bánh từ trời mưa xuống cho các ngươi ăn.</a:t>
            </a: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77</a:t>
            </a:r>
            <a:br>
              <a:rPr lang="en-US" dirty="0">
                <a:solidFill>
                  <a:srgbClr val="FFFF00"/>
                </a:solidFill>
              </a:rPr>
            </a:br>
            <a:r>
              <a:rPr lang="en-US" dirty="0">
                <a:solidFill>
                  <a:srgbClr val="FFFF00"/>
                </a:solidFill>
              </a:rPr>
              <a:t>CHÚA NHẬT XVIII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Nghe cha ông xưa kia kể lại, hãy loan truyền để con cháu hay: Sự nghiệp Chúa bao là lẫy lừng, tay Chúa từng làm những kỳ công.</a:t>
            </a:r>
            <a:endParaRPr lang="en-US" sz="540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Mây cao xanh vâng theo Chúa truyền, cánh cửa trời, Ngài đã hé ra, man-na rớt như là mưa rào: nuôi dưỡng họ bằng bánh trời ban.</a:t>
            </a:r>
            <a:endParaRPr lang="en-US" sz="540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Nhân gian nay no nê mãn nguyện, bánh thiên thần rầy họ đã ăn, Đưa dân tới sống trong thánh địa, Tay hữu Ngài dựng núi gầy non.</a:t>
            </a:r>
            <a:endParaRPr lang="en-US" sz="540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25659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Anh em phải mặc lấy con người mới, là con người đã được sáng tạo theo hình ảnh Thiên Chúa.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63318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i="1" dirty="0" err="1"/>
              <a:t>Đức</a:t>
            </a:r>
            <a:r>
              <a:rPr lang="en-US" sz="3200" i="1" dirty="0"/>
              <a:t> </a:t>
            </a:r>
            <a:r>
              <a:rPr lang="en-US" sz="3200" i="1" dirty="0" err="1"/>
              <a:t>Giê-su</a:t>
            </a:r>
            <a:r>
              <a:rPr lang="en-US" sz="3200" i="1" dirty="0"/>
              <a:t> </a:t>
            </a:r>
            <a:r>
              <a:rPr lang="en-US" sz="3200" i="1" dirty="0" err="1"/>
              <a:t>là</a:t>
            </a:r>
            <a:r>
              <a:rPr lang="en-US" sz="3200" i="1" dirty="0"/>
              <a:t> </a:t>
            </a:r>
            <a:r>
              <a:rPr lang="en-US" sz="3200" i="1" dirty="0" err="1"/>
              <a:t>bánh</a:t>
            </a:r>
            <a:r>
              <a:rPr lang="en-US" sz="3200" i="1" dirty="0"/>
              <a:t> </a:t>
            </a:r>
            <a:r>
              <a:rPr lang="en-US" sz="3200" i="1" dirty="0" err="1"/>
              <a:t>trường</a:t>
            </a:r>
            <a:r>
              <a:rPr lang="en-US" sz="3200" i="1" dirty="0"/>
              <a:t> </a:t>
            </a:r>
            <a:r>
              <a:rPr lang="en-US" sz="3200" i="1" dirty="0" err="1"/>
              <a:t>sinh</a:t>
            </a:r>
            <a:r>
              <a:rPr lang="en-US" sz="3200" i="1" dirty="0"/>
              <a:t>, </a:t>
            </a:r>
            <a:r>
              <a:rPr lang="en-US" sz="3200" i="1" dirty="0" err="1"/>
              <a:t>ai</a:t>
            </a:r>
            <a:r>
              <a:rPr lang="en-US" sz="3200" i="1" dirty="0"/>
              <a:t> </a:t>
            </a:r>
            <a:r>
              <a:rPr lang="en-US" sz="3200" i="1" dirty="0" err="1"/>
              <a:t>đến</a:t>
            </a:r>
            <a:r>
              <a:rPr lang="en-US" sz="3200" i="1" dirty="0"/>
              <a:t> </a:t>
            </a:r>
            <a:r>
              <a:rPr lang="en-US" sz="3200" i="1" dirty="0" err="1"/>
              <a:t>với</a:t>
            </a:r>
            <a:r>
              <a:rPr lang="en-US" sz="3200" i="1" dirty="0"/>
              <a:t> </a:t>
            </a:r>
            <a:r>
              <a:rPr lang="en-US" sz="3200" i="1" dirty="0" err="1"/>
              <a:t>Người</a:t>
            </a:r>
            <a:r>
              <a:rPr lang="en-US" sz="3200" i="1" dirty="0"/>
              <a:t>, </a:t>
            </a:r>
            <a:r>
              <a:rPr lang="en-US" sz="3200" i="1" dirty="0" err="1"/>
              <a:t>không</a:t>
            </a:r>
            <a:r>
              <a:rPr lang="en-US" sz="3200" i="1" dirty="0"/>
              <a:t> </a:t>
            </a:r>
            <a:r>
              <a:rPr lang="en-US" sz="3200" i="1" dirty="0" err="1"/>
              <a:t>hề</a:t>
            </a:r>
            <a:r>
              <a:rPr lang="en-US" sz="3200" i="1" dirty="0"/>
              <a:t> </a:t>
            </a:r>
            <a:r>
              <a:rPr lang="en-US" sz="3200" i="1" dirty="0" err="1"/>
              <a:t>phải</a:t>
            </a:r>
            <a:r>
              <a:rPr lang="en-US" sz="3200" i="1" dirty="0"/>
              <a:t> </a:t>
            </a:r>
            <a:r>
              <a:rPr lang="en-US" sz="3200" i="1" dirty="0" err="1"/>
              <a:t>đói</a:t>
            </a:r>
            <a:r>
              <a:rPr lang="en-US" sz="3200" i="1" dirty="0"/>
              <a:t>, </a:t>
            </a:r>
            <a:r>
              <a:rPr lang="en-US" sz="3200" i="1" dirty="0" err="1"/>
              <a:t>ai</a:t>
            </a:r>
            <a:r>
              <a:rPr lang="en-US" sz="3200" i="1" dirty="0"/>
              <a:t> tin </a:t>
            </a:r>
            <a:r>
              <a:rPr lang="en-US" sz="3200" i="1" dirty="0" err="1"/>
              <a:t>vào</a:t>
            </a:r>
            <a:r>
              <a:rPr lang="en-US" sz="3200" i="1" dirty="0"/>
              <a:t> </a:t>
            </a:r>
            <a:r>
              <a:rPr lang="en-US" sz="3200" i="1" dirty="0" err="1"/>
              <a:t>Người</a:t>
            </a:r>
            <a:r>
              <a:rPr lang="en-US" sz="3200" i="1" dirty="0"/>
              <a:t>, </a:t>
            </a:r>
            <a:r>
              <a:rPr lang="en-US" sz="3200" i="1" dirty="0" err="1"/>
              <a:t>chẳng</a:t>
            </a:r>
            <a:r>
              <a:rPr lang="en-US" sz="3200" i="1" dirty="0"/>
              <a:t> </a:t>
            </a:r>
            <a:r>
              <a:rPr lang="en-US" sz="3200" i="1" dirty="0" err="1"/>
              <a:t>khát</a:t>
            </a:r>
            <a:r>
              <a:rPr lang="en-US" sz="3200" i="1" dirty="0"/>
              <a:t> </a:t>
            </a:r>
            <a:r>
              <a:rPr lang="en-US" sz="3200" i="1" dirty="0" err="1"/>
              <a:t>bao</a:t>
            </a:r>
            <a:r>
              <a:rPr lang="en-US" sz="3200" i="1" dirty="0"/>
              <a:t> </a:t>
            </a:r>
            <a:r>
              <a:rPr lang="en-US" sz="3200" i="1" dirty="0" err="1"/>
              <a:t>giờ</a:t>
            </a:r>
            <a:r>
              <a:rPr lang="en-US" sz="3200" i="1" dirty="0"/>
              <a:t>. </a:t>
            </a:r>
            <a:r>
              <a:rPr lang="en-US" sz="3200" dirty="0" err="1"/>
              <a:t>Với</a:t>
            </a:r>
            <a:r>
              <a:rPr lang="en-US" sz="3200" dirty="0"/>
              <a:t> </a:t>
            </a:r>
            <a:r>
              <a:rPr lang="en-US" sz="3200" dirty="0" err="1"/>
              <a:t>lòng</a:t>
            </a:r>
            <a:r>
              <a:rPr lang="en-US" sz="3200" dirty="0"/>
              <a:t> tin </a:t>
            </a:r>
            <a:r>
              <a:rPr lang="en-US" sz="3200" dirty="0" err="1"/>
              <a:t>tưởng</a:t>
            </a:r>
            <a:r>
              <a:rPr lang="en-US" sz="3200" dirty="0"/>
              <a:t> </a:t>
            </a:r>
            <a:r>
              <a:rPr lang="en-US" sz="3200" dirty="0" err="1"/>
              <a:t>mến</a:t>
            </a:r>
            <a:r>
              <a:rPr lang="en-US" sz="3200" dirty="0"/>
              <a:t> </a:t>
            </a:r>
            <a:r>
              <a:rPr lang="en-US" sz="3200" dirty="0" err="1"/>
              <a:t>yêu</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84"/>
            <a:ext cx="9144000" cy="5143500"/>
          </a:xfrm>
          <a:prstGeom prst="rect">
            <a:avLst/>
          </a:prstGeom>
        </p:spPr>
      </p:pic>
      <p:sp>
        <p:nvSpPr>
          <p:cNvPr id="4" name="Rectangle 3"/>
          <p:cNvSpPr/>
          <p:nvPr/>
        </p:nvSpPr>
        <p:spPr>
          <a:xfrm>
            <a:off x="3733800" y="2570911"/>
            <a:ext cx="5257800" cy="1261884"/>
          </a:xfrm>
          <a:prstGeom prst="rect">
            <a:avLst/>
          </a:prstGeom>
        </p:spPr>
        <p:txBody>
          <a:bodyPr wrap="square">
            <a:spAutoFit/>
          </a:bodyPr>
          <a:lstStyle/>
          <a:p>
            <a:pPr algn="ctr"/>
            <a:r>
              <a:rPr lang="en-US" sz="4000" b="1" dirty="0">
                <a:solidFill>
                  <a:srgbClr val="FFFF00"/>
                </a:solidFill>
              </a:rPr>
              <a:t>DÂNG CHÚA ĐẤT TRỜI </a:t>
            </a:r>
          </a:p>
          <a:p>
            <a:pPr algn="ctr"/>
            <a:r>
              <a:rPr lang="en-US" sz="3600" b="1" dirty="0" err="1">
                <a:solidFill>
                  <a:srgbClr val="FFFF00"/>
                </a:solidFill>
              </a:rPr>
              <a:t>Ân</a:t>
            </a:r>
            <a:r>
              <a:rPr lang="en-US" sz="3600" b="1" dirty="0">
                <a:solidFill>
                  <a:srgbClr val="FFFF00"/>
                </a:solidFill>
              </a:rPr>
              <a:t> </a:t>
            </a:r>
            <a:r>
              <a:rPr lang="en-US" sz="3600" b="1" dirty="0" err="1">
                <a:solidFill>
                  <a:srgbClr val="FFFF00"/>
                </a:solidFill>
              </a:rPr>
              <a:t>Đức</a:t>
            </a:r>
            <a:endParaRPr lang="en-US" sz="6600" b="1" i="1" dirty="0">
              <a:solidFill>
                <a:srgbClr val="FFFF00"/>
              </a:solidFill>
            </a:endParaRPr>
          </a:p>
        </p:txBody>
      </p:sp>
    </p:spTree>
    <p:extLst>
      <p:ext uri="{BB962C8B-B14F-4D97-AF65-F5344CB8AC3E}">
        <p14:creationId xmlns:p14="http://schemas.microsoft.com/office/powerpoint/2010/main" val="390501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Tựa làn trầm hương như trầm hương bay lên trước toà. Nồng nàn bài ca</a:t>
            </a:r>
            <a:r>
              <a:rPr lang="en-US" dirty="0">
                <a:solidFill>
                  <a:schemeClr val="bg1"/>
                </a:solidFill>
              </a:rPr>
              <a:t> </a:t>
            </a:r>
            <a:r>
              <a:rPr lang="vi-VN" dirty="0">
                <a:solidFill>
                  <a:schemeClr val="bg1"/>
                </a:solidFill>
              </a:rPr>
              <a:t>xinh đẹp muôn là muôn sắc hoa. Hiệp lời tôn vinh Chúa trời đất, lòng thành hát dâng câu tạ ơn. Tình Cha thiết tha chan hoà trải khắp gần xa. </a:t>
            </a:r>
            <a:endParaRPr lang="en-US" b="0" dirty="0">
              <a:solidFill>
                <a:schemeClr val="bg1"/>
              </a:solidFill>
              <a:effectLst/>
            </a:endParaRPr>
          </a:p>
        </p:txBody>
      </p:sp>
    </p:spTree>
    <p:extLst>
      <p:ext uri="{BB962C8B-B14F-4D97-AF65-F5344CB8AC3E}">
        <p14:creationId xmlns:p14="http://schemas.microsoft.com/office/powerpoint/2010/main" val="73766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rPr>
            </a:br>
            <a:br>
              <a:rPr lang="en-US" sz="6000" b="0" dirty="0">
                <a:solidFill>
                  <a:srgbClr val="FFFF00"/>
                </a:solidFill>
                <a:effectLst/>
              </a:rPr>
            </a:br>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7300" b="1" dirty="0">
                <a:solidFill>
                  <a:srgbClr val="FFFF00"/>
                </a:solidFill>
              </a:rPr>
              <a:t>CẤT TIẾNG HÁT LÊN</a:t>
            </a:r>
            <a:br>
              <a:rPr lang="en-US" dirty="0">
                <a:solidFill>
                  <a:srgbClr val="FFFF00"/>
                </a:solidFill>
              </a:rPr>
            </a:br>
            <a:r>
              <a:rPr lang="en-US" dirty="0">
                <a:solidFill>
                  <a:schemeClr val="bg1"/>
                </a:solidFill>
              </a:rPr>
              <a:t>Anh </a:t>
            </a:r>
            <a:r>
              <a:rPr lang="en-US" dirty="0" err="1">
                <a:solidFill>
                  <a:schemeClr val="bg1"/>
                </a:solidFill>
              </a:rPr>
              <a:t>Tuấn</a:t>
            </a:r>
            <a:br>
              <a:rPr lang="en-US" dirty="0"/>
            </a:br>
            <a:br>
              <a:rPr lang="en-US" sz="5400" dirty="0"/>
            </a:b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dirty="0">
                <a:solidFill>
                  <a:schemeClr val="bg1"/>
                </a:solidFill>
              </a:rPr>
              <a:t>Này là tấm bánh do từng muôn hạt lúa kết thành. Này là rượu nho do từ bao chùm nho ép nên. Hiệp dâng lên Chúa Chúa trời đất, để thành bánh thiêng nuôi đoàn con. Để thành Máu Con Chúa Trời nguồn ơn cứu độ. </a:t>
            </a:r>
            <a:endParaRPr lang="en-US" sz="4800" b="0" dirty="0">
              <a:solidFill>
                <a:schemeClr val="bg1"/>
              </a:solidFill>
              <a:effectLst/>
            </a:endParaRPr>
          </a:p>
        </p:txBody>
      </p:sp>
    </p:spTree>
    <p:extLst>
      <p:ext uri="{BB962C8B-B14F-4D97-AF65-F5344CB8AC3E}">
        <p14:creationId xmlns:p14="http://schemas.microsoft.com/office/powerpoint/2010/main" val="4272648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dirty="0">
                <a:solidFill>
                  <a:schemeClr val="bg1"/>
                </a:solidFill>
              </a:rPr>
              <a:t>Xin chúc tụng Chúa Chúa Cả đất trời, từ giờ đây đến muôn muôn đời. Chúc tụng Thiên Chúa từ nhân, Chúa là quyền năng cực thánh. Là Đấng đáng chúc tụng mọi lúc mọi nơi. </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sng" dirty="0">
                <a:solidFill>
                  <a:srgbClr val="FFFF00"/>
                </a:solidFill>
                <a:effectLst/>
              </a:rPr>
              <a:t>Tk2:</a:t>
            </a:r>
            <a:r>
              <a:rPr lang="en-US" b="0" dirty="0">
                <a:solidFill>
                  <a:schemeClr val="bg1"/>
                </a:solidFill>
                <a:effectLst/>
              </a:rPr>
              <a:t> </a:t>
            </a:r>
            <a:r>
              <a:rPr lang="vi-VN" dirty="0">
                <a:solidFill>
                  <a:schemeClr val="bg1"/>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  </a:t>
            </a:r>
            <a:endParaRPr lang="en-US" b="0" dirty="0">
              <a:solidFill>
                <a:schemeClr val="bg1"/>
              </a:solidFill>
              <a:effectLst/>
            </a:endParaRPr>
          </a:p>
        </p:txBody>
      </p:sp>
    </p:spTree>
    <p:extLst>
      <p:ext uri="{BB962C8B-B14F-4D97-AF65-F5344CB8AC3E}">
        <p14:creationId xmlns:p14="http://schemas.microsoft.com/office/powerpoint/2010/main" val="3182734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dirty="0">
                <a:solidFill>
                  <a:schemeClr val="bg1"/>
                </a:solidFill>
              </a:rPr>
              <a:t>Này là hoa trái cuộc đời này nhờ ai vun trồng. Này là công khó bao người đêm ngày luôn ước mong. Đời con dâng Chúa trong tình yêu, để thành lễ dâng lễ toàn thiêu. Đời con sẽ nên khúc nhạc tình ca diễm kiều. </a:t>
            </a:r>
            <a:endParaRPr lang="en-US" sz="4800" b="0" dirty="0">
              <a:solidFill>
                <a:schemeClr val="bg1"/>
              </a:solidFill>
              <a:effectLst/>
            </a:endParaRPr>
          </a:p>
        </p:txBody>
      </p:sp>
    </p:spTree>
    <p:extLst>
      <p:ext uri="{BB962C8B-B14F-4D97-AF65-F5344CB8AC3E}">
        <p14:creationId xmlns:p14="http://schemas.microsoft.com/office/powerpoint/2010/main" val="670541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4800" dirty="0">
                <a:solidFill>
                  <a:schemeClr val="bg1"/>
                </a:solidFill>
              </a:rPr>
              <a:t>Xin chúc tụng Chúa Chúa Cả đất trời, từ giờ đây đến muôn muôn đời. Chúc tụng Thiên Chúa từ nhân, Chúa là quyền năng cực thánh. Là Đấng đáng chúc tụng mọi lúc mọi nơi. </a:t>
            </a:r>
            <a:endParaRPr lang="en-US" sz="6000" b="0" dirty="0">
              <a:solidFill>
                <a:schemeClr val="bg1"/>
              </a:solidFill>
              <a:effectLst/>
            </a:endParaRPr>
          </a:p>
        </p:txBody>
      </p:sp>
    </p:spTree>
    <p:extLst>
      <p:ext uri="{BB962C8B-B14F-4D97-AF65-F5344CB8AC3E}">
        <p14:creationId xmlns:p14="http://schemas.microsoft.com/office/powerpoint/2010/main" val="3904171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b="1" dirty="0">
                <a:solidFill>
                  <a:srgbClr val="FFFF00"/>
                </a:solidFill>
              </a:rPr>
              <a:t>TRONG BÀN TAY CHÚA</a:t>
            </a:r>
            <a:br>
              <a:rPr lang="en-US" sz="11500" dirty="0">
                <a:solidFill>
                  <a:schemeClr val="bg1"/>
                </a:solidFill>
              </a:rPr>
            </a:br>
            <a:r>
              <a:rPr lang="en-US" b="1" dirty="0">
                <a:solidFill>
                  <a:schemeClr val="bg1"/>
                </a:solidFill>
              </a:rPr>
              <a:t>Lê </a:t>
            </a:r>
            <a:r>
              <a:rPr lang="en-US" b="1" dirty="0" err="1">
                <a:solidFill>
                  <a:schemeClr val="bg1"/>
                </a:solidFill>
              </a:rPr>
              <a:t>Đức</a:t>
            </a:r>
            <a:r>
              <a:rPr lang="en-US" b="1" dirty="0">
                <a:solidFill>
                  <a:schemeClr val="bg1"/>
                </a:solidFill>
              </a:rPr>
              <a:t> </a:t>
            </a:r>
            <a:r>
              <a:rPr lang="en-US" b="1" dirty="0" err="1">
                <a:solidFill>
                  <a:schemeClr val="bg1"/>
                </a:solidFill>
              </a:rPr>
              <a:t>Hùng</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Pk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Đặt bàn tay con trong tay Chúa, Chúa ơi</a:t>
            </a:r>
            <a:r>
              <a:rPr lang="en-US" sz="4800" dirty="0">
                <a:solidFill>
                  <a:schemeClr val="bg1"/>
                </a:solidFill>
              </a:rPr>
              <a:t>,</a:t>
            </a:r>
            <a:r>
              <a:rPr lang="vi-VN" sz="4800" dirty="0">
                <a:solidFill>
                  <a:schemeClr val="bg1"/>
                </a:solidFill>
              </a:rPr>
              <a:t> </a:t>
            </a:r>
            <a:r>
              <a:rPr lang="en-US" sz="4800" dirty="0">
                <a:solidFill>
                  <a:schemeClr val="bg1"/>
                </a:solidFill>
              </a:rPr>
              <a:t>t</a:t>
            </a:r>
            <a:r>
              <a:rPr lang="vi-VN" sz="4800" dirty="0">
                <a:solidFill>
                  <a:schemeClr val="bg1"/>
                </a:solidFill>
              </a:rPr>
              <a:t>háng năm đời con xin dâng trao cho Ngài đây. Đặt đời con trong bàn tay Chúa, Chúa ơi</a:t>
            </a:r>
            <a:r>
              <a:rPr lang="en-US" sz="4800" dirty="0">
                <a:solidFill>
                  <a:schemeClr val="bg1"/>
                </a:solidFill>
              </a:rPr>
              <a:t>,</a:t>
            </a:r>
            <a:r>
              <a:rPr lang="vi-VN" sz="4800" dirty="0">
                <a:solidFill>
                  <a:schemeClr val="bg1"/>
                </a:solidFill>
              </a:rPr>
              <a:t> </a:t>
            </a:r>
            <a:r>
              <a:rPr lang="en-US" sz="4800" dirty="0">
                <a:solidFill>
                  <a:schemeClr val="bg1"/>
                </a:solidFill>
              </a:rPr>
              <a:t>t</a:t>
            </a:r>
            <a:r>
              <a:rPr lang="vi-VN" sz="4800" dirty="0">
                <a:solidFill>
                  <a:schemeClr val="bg1"/>
                </a:solidFill>
              </a:rPr>
              <a:t>rọn niềm tín thác. Chúa luôn yêu thương quan phòng, chở che dắt dìu</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FF00"/>
                </a:solidFill>
                <a:effectLst/>
              </a:rPr>
              <a:t>Đ</a:t>
            </a:r>
            <a:r>
              <a:rPr lang="vi-VN" sz="5600" b="0" u="sng" dirty="0">
                <a:solidFill>
                  <a:srgbClr val="FFFF00"/>
                </a:solidFill>
                <a:effectLst/>
              </a:rPr>
              <a:t>K:</a:t>
            </a:r>
            <a:r>
              <a:rPr lang="vi-VN" sz="5600" b="0" dirty="0">
                <a:solidFill>
                  <a:schemeClr val="bg1"/>
                </a:solidFill>
                <a:effectLst/>
              </a:rPr>
              <a:t> </a:t>
            </a:r>
            <a:r>
              <a:rPr lang="vi-VN" sz="6000" dirty="0">
                <a:solidFill>
                  <a:schemeClr val="bg1"/>
                </a:solidFill>
              </a:rPr>
              <a:t>Nào cùng cất tiếng hát vang lên. Nào cùng cất tiếng hát vang lên. Chúc khen và cảm tạ tình Chúa đã yêu thương loài người chúng ta.</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err="1">
                <a:solidFill>
                  <a:srgbClr val="FFFF00"/>
                </a:solidFill>
                <a:effectLst/>
              </a:rPr>
              <a:t>Đk</a:t>
            </a:r>
            <a:r>
              <a:rPr lang="en-US" sz="4700" b="0" u="sng" dirty="0">
                <a:solidFill>
                  <a:srgbClr val="FFFF00"/>
                </a:solidFill>
                <a:effectLst/>
              </a:rPr>
              <a:t>:</a:t>
            </a:r>
            <a:r>
              <a:rPr lang="en-US" sz="4700" b="0" dirty="0">
                <a:solidFill>
                  <a:srgbClr val="FFFF00"/>
                </a:solidFill>
                <a:effectLst/>
              </a:rPr>
              <a:t> </a:t>
            </a:r>
            <a:r>
              <a:rPr lang="vi-VN" sz="4700" dirty="0">
                <a:solidFill>
                  <a:schemeClr val="bg1"/>
                </a:solidFill>
              </a:rPr>
              <a:t>Trong bàn tay Chúa yêu con như trẻ thơ. Ở trong bàn tay của mẹ bình yên hạnh phúc</a:t>
            </a:r>
            <a:r>
              <a:rPr lang="en-US" sz="4700" dirty="0">
                <a:solidFill>
                  <a:schemeClr val="bg1"/>
                </a:solidFill>
              </a:rPr>
              <a:t> v</a:t>
            </a:r>
            <a:r>
              <a:rPr lang="vi-VN" sz="4700" dirty="0">
                <a:solidFill>
                  <a:schemeClr val="bg1"/>
                </a:solidFill>
              </a:rPr>
              <a:t>à con tiến bước</a:t>
            </a:r>
            <a:r>
              <a:rPr lang="en-US" sz="4700" dirty="0">
                <a:solidFill>
                  <a:schemeClr val="bg1"/>
                </a:solidFill>
              </a:rPr>
              <a:t>. C</a:t>
            </a:r>
            <a:r>
              <a:rPr lang="vi-VN" sz="4700" dirty="0">
                <a:solidFill>
                  <a:schemeClr val="bg1"/>
                </a:solidFill>
              </a:rPr>
              <a:t>ùng với Chúa lòng luôn vững tin, dẫu cho hiểm nguy bão giông bủa vây Chúa sẽ dìu con vượt qua bình yên</a:t>
            </a:r>
            <a:r>
              <a:rPr lang="en-US" sz="4700" dirty="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 Nếu bước chân con có mỏi. Xin Ngài dừng lại chờ con. Nếu bước chân con rã rời. Xin Ngài hẵng ẵm con trên tay</a:t>
            </a:r>
            <a:endParaRPr lang="en-US" sz="6000" b="0" dirty="0">
              <a:solidFill>
                <a:schemeClr val="bg1"/>
              </a:solidFill>
              <a:effectLst/>
            </a:endParaRPr>
          </a:p>
        </p:txBody>
      </p:sp>
    </p:spTree>
    <p:extLst>
      <p:ext uri="{BB962C8B-B14F-4D97-AF65-F5344CB8AC3E}">
        <p14:creationId xmlns:p14="http://schemas.microsoft.com/office/powerpoint/2010/main" val="2152198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Pk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 Đặt bàn tay con trong tay Chúa, Chúa ơi</a:t>
            </a:r>
            <a:r>
              <a:rPr lang="en-US" sz="4800" dirty="0">
                <a:solidFill>
                  <a:schemeClr val="bg1"/>
                </a:solidFill>
              </a:rPr>
              <a:t>,</a:t>
            </a:r>
            <a:r>
              <a:rPr lang="vi-VN" sz="4800" dirty="0">
                <a:solidFill>
                  <a:schemeClr val="bg1"/>
                </a:solidFill>
              </a:rPr>
              <a:t> </a:t>
            </a:r>
            <a:r>
              <a:rPr lang="en-US" sz="4800" dirty="0">
                <a:solidFill>
                  <a:schemeClr val="bg1"/>
                </a:solidFill>
              </a:rPr>
              <a:t>t</a:t>
            </a:r>
            <a:r>
              <a:rPr lang="vi-VN" sz="4800" dirty="0">
                <a:solidFill>
                  <a:schemeClr val="bg1"/>
                </a:solidFill>
              </a:rPr>
              <a:t>háng năm đời con xin dâng trao cho Ngài đây. Đặt đời con trong bàn tay Chúa, Chúa ơi</a:t>
            </a:r>
            <a:r>
              <a:rPr lang="en-US" sz="4800" dirty="0">
                <a:solidFill>
                  <a:schemeClr val="bg1"/>
                </a:solidFill>
              </a:rPr>
              <a:t>,</a:t>
            </a:r>
            <a:r>
              <a:rPr lang="vi-VN" sz="4800" dirty="0">
                <a:solidFill>
                  <a:schemeClr val="bg1"/>
                </a:solidFill>
              </a:rPr>
              <a:t> </a:t>
            </a:r>
            <a:r>
              <a:rPr lang="en-US" sz="4800" dirty="0">
                <a:solidFill>
                  <a:schemeClr val="bg1"/>
                </a:solidFill>
              </a:rPr>
              <a:t>t</a:t>
            </a:r>
            <a:r>
              <a:rPr lang="vi-VN" sz="4800" dirty="0">
                <a:solidFill>
                  <a:schemeClr val="bg1"/>
                </a:solidFill>
              </a:rPr>
              <a:t>rọn niềm tín thác. Chúa luôn yêu thương quan phòng, chở che dắt dìu</a:t>
            </a:r>
            <a:endParaRPr lang="en-US" sz="4800" b="0" dirty="0">
              <a:solidFill>
                <a:schemeClr val="bg1"/>
              </a:solidFill>
              <a:effectLst/>
            </a:endParaRPr>
          </a:p>
        </p:txBody>
      </p:sp>
    </p:spTree>
    <p:extLst>
      <p:ext uri="{BB962C8B-B14F-4D97-AF65-F5344CB8AC3E}">
        <p14:creationId xmlns:p14="http://schemas.microsoft.com/office/powerpoint/2010/main" val="1810225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err="1">
                <a:solidFill>
                  <a:srgbClr val="FFFF00"/>
                </a:solidFill>
                <a:effectLst/>
              </a:rPr>
              <a:t>Đk</a:t>
            </a:r>
            <a:r>
              <a:rPr lang="en-US" sz="4700" b="0" u="sng" dirty="0">
                <a:solidFill>
                  <a:srgbClr val="FFFF00"/>
                </a:solidFill>
                <a:effectLst/>
              </a:rPr>
              <a:t>:</a:t>
            </a:r>
            <a:r>
              <a:rPr lang="en-US" sz="4700" b="0" dirty="0">
                <a:solidFill>
                  <a:srgbClr val="FFFF00"/>
                </a:solidFill>
                <a:effectLst/>
              </a:rPr>
              <a:t> </a:t>
            </a:r>
            <a:r>
              <a:rPr lang="vi-VN" sz="4700" dirty="0">
                <a:solidFill>
                  <a:schemeClr val="bg1"/>
                </a:solidFill>
              </a:rPr>
              <a:t>Trong bàn tay Chúa yêu con như trẻ thơ. Ở trong bàn tay của mẹ bình yên hạnh phúc</a:t>
            </a:r>
            <a:r>
              <a:rPr lang="en-US" sz="4700" dirty="0">
                <a:solidFill>
                  <a:schemeClr val="bg1"/>
                </a:solidFill>
              </a:rPr>
              <a:t> v</a:t>
            </a:r>
            <a:r>
              <a:rPr lang="vi-VN" sz="4700" dirty="0">
                <a:solidFill>
                  <a:schemeClr val="bg1"/>
                </a:solidFill>
              </a:rPr>
              <a:t>à con tiến bước</a:t>
            </a:r>
            <a:r>
              <a:rPr lang="en-US" sz="4700" dirty="0">
                <a:solidFill>
                  <a:schemeClr val="bg1"/>
                </a:solidFill>
              </a:rPr>
              <a:t>. C</a:t>
            </a:r>
            <a:r>
              <a:rPr lang="vi-VN" sz="4700" dirty="0">
                <a:solidFill>
                  <a:schemeClr val="bg1"/>
                </a:solidFill>
              </a:rPr>
              <a:t>ùng với Chúa lòng luôn vững tin, dẫu cho hiểm nguy bão giông bủa vây Chúa sẽ dìu con vượt qua bình yên</a:t>
            </a:r>
            <a:r>
              <a:rPr lang="en-US" sz="4700" dirty="0">
                <a:solidFill>
                  <a:schemeClr val="bg1"/>
                </a:solidFill>
              </a:rPr>
              <a:t>.</a:t>
            </a:r>
            <a:endParaRPr lang="vi-VN" sz="4700" b="0" dirty="0">
              <a:solidFill>
                <a:schemeClr val="bg1"/>
              </a:solidFill>
              <a:effectLst/>
            </a:endParaRPr>
          </a:p>
        </p:txBody>
      </p:sp>
    </p:spTree>
    <p:extLst>
      <p:ext uri="{BB962C8B-B14F-4D97-AF65-F5344CB8AC3E}">
        <p14:creationId xmlns:p14="http://schemas.microsoft.com/office/powerpoint/2010/main" val="542945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a:solidFill>
                  <a:srgbClr val="FFFF00"/>
                </a:solidFill>
              </a:rPr>
              <a:t>***</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 Nếu bước chân con có mỏi. Xin Ngài dừng lại chờ con. Nếu bước chân con rã rời. Xin Ngài hẵng ẵm con trên tay</a:t>
            </a:r>
            <a:endParaRPr lang="en-US" sz="5500" b="0" dirty="0">
              <a:solidFill>
                <a:schemeClr val="bg1"/>
              </a:solidFill>
              <a:effectLst/>
            </a:endParaRPr>
          </a:p>
        </p:txBody>
      </p:sp>
    </p:spTree>
    <p:extLst>
      <p:ext uri="{BB962C8B-B14F-4D97-AF65-F5344CB8AC3E}">
        <p14:creationId xmlns:p14="http://schemas.microsoft.com/office/powerpoint/2010/main" val="2163924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a:solidFill>
                  <a:srgbClr val="FFFF00"/>
                </a:solidFill>
              </a:rPr>
              <a:t>Lời Cầu Cho Xứ Đạo</a:t>
            </a:r>
            <a:br>
              <a:rPr lang="en-US" sz="2700">
                <a:solidFill>
                  <a:srgbClr val="FFFF00"/>
                </a:solidFill>
              </a:rPr>
            </a:br>
            <a:r>
              <a:rPr lang="en-US" sz="5400" i="1">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378047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a:t>
            </a:r>
            <a:r>
              <a:rPr lang="en-US" sz="6000" b="0" u="sng">
                <a:solidFill>
                  <a:srgbClr val="FFFF00"/>
                </a:solidFill>
                <a:effectLst/>
              </a:rPr>
              <a:t>k1:</a:t>
            </a:r>
            <a:r>
              <a:rPr lang="en-US" sz="6000" b="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4074756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51090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a:solidFill>
                  <a:srgbClr val="FFFF00"/>
                </a:solidFill>
              </a:rPr>
              <a:t>Tk1</a:t>
            </a:r>
            <a:r>
              <a:rPr lang="vi-VN" sz="5600" b="0" u="sng" dirty="0">
                <a:solidFill>
                  <a:srgbClr val="FFFF00"/>
                </a:solidFill>
                <a:effectLst/>
              </a:rPr>
              <a:t>:</a:t>
            </a:r>
            <a:r>
              <a:rPr lang="vi-VN" sz="5600" b="0" dirty="0">
                <a:solidFill>
                  <a:schemeClr val="bg1"/>
                </a:solidFill>
                <a:effectLst/>
              </a:rPr>
              <a:t> </a:t>
            </a:r>
            <a:r>
              <a:rPr lang="vi-VN" sz="5400" dirty="0">
                <a:solidFill>
                  <a:schemeClr val="bg1"/>
                </a:solidFill>
              </a:rPr>
              <a:t>Chúa đã ban Ngôi Lời cho thế gian. Và Ngài đã đến sống như muôn người và Ngài mở lối dẫn ta lên Trời đường lên Trời là cuộc sống yêu thương.</a:t>
            </a:r>
            <a:endParaRPr lang="vi-VN" sz="56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FF00"/>
                </a:solidFill>
              </a:rPr>
              <a:t>Đk</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dirty="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FFFF00"/>
                </a:solidFill>
                <a:effectLst/>
              </a:rPr>
              <a:t>Tk1:</a:t>
            </a:r>
            <a:r>
              <a:rPr lang="en-US" sz="5500" b="0" dirty="0">
                <a:solidFill>
                  <a:schemeClr val="bg1"/>
                </a:solidFill>
                <a:effectLst/>
              </a:rPr>
              <a:t> </a:t>
            </a:r>
            <a:r>
              <a:rPr lang="vi-VN" sz="5500" b="0" dirty="0">
                <a:solidFill>
                  <a:schemeClr val="bg1"/>
                </a:solidFill>
                <a:effectLst/>
              </a:rPr>
              <a:t>Con đến trước toà Nữ Vương uy quyền, dâng hồn dâng xác dâng cõi lòng yêu mến. Phó trót nơi Mẹ tấm thân nhỏ hèn, để đời con luôn vui sống bằng yên.</a:t>
            </a: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FFFF00"/>
                </a:solidFill>
                <a:effectLst/>
              </a:rPr>
              <a:t>Đk</a:t>
            </a:r>
            <a:r>
              <a:rPr lang="en-US" sz="4500" b="0" u="sng" dirty="0">
                <a:solidFill>
                  <a:srgbClr val="FFFF00"/>
                </a:solidFill>
                <a:effectLst/>
              </a:rPr>
              <a:t>:</a:t>
            </a:r>
            <a:r>
              <a:rPr lang="en-US" sz="4500" b="0" dirty="0">
                <a:solidFill>
                  <a:schemeClr val="bg1"/>
                </a:solidFill>
                <a:effectLst/>
              </a:rPr>
              <a:t> </a:t>
            </a:r>
            <a:r>
              <a:rPr lang="vi-VN" sz="4500" b="0" dirty="0">
                <a:solidFill>
                  <a:schemeClr val="bg1"/>
                </a:solidFill>
                <a:effectLst/>
              </a:rPr>
              <a:t>Hỡi Maria! Xin Mẹ nhận lấy, tấm thân xác hồn con đến hiến dâng. Quyết chí thánh hoá nhờ Mẹ với Mẹ, vững chí chiến đấu vì Mẹ trong Mẹ. Có Mẹ dắt dìu con tiến lên đường mới, xây đắp vinh quang nước Cha muôn đời. </a:t>
            </a:r>
            <a:endParaRPr lang="en-US" sz="45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rPr>
              <a:t>Đ</a:t>
            </a:r>
            <a:r>
              <a:rPr lang="vi-VN" sz="6000" u="sng" dirty="0">
                <a:solidFill>
                  <a:srgbClr val="FFFF00"/>
                </a:solidFill>
              </a:rPr>
              <a:t>K:</a:t>
            </a:r>
            <a:r>
              <a:rPr lang="vi-VN" sz="6000" dirty="0">
                <a:solidFill>
                  <a:schemeClr val="bg1"/>
                </a:solidFill>
              </a:rPr>
              <a:t> Nào cùng cất tiếng hát vang lên. Nào cùng cất tiếng hát vang lên. Chúc khen và cảm tạ tình Chúa đã yêu thương loài người chúng ta.</a:t>
            </a: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2127</Words>
  <Application>Microsoft Office PowerPoint</Application>
  <PresentationFormat>On-screen Show (16:9)</PresentationFormat>
  <Paragraphs>108</Paragraphs>
  <Slides>84</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84</vt:i4>
      </vt:variant>
    </vt:vector>
  </HeadingPairs>
  <TitlesOfParts>
    <vt:vector size="99"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7_Office Theme</vt:lpstr>
      <vt:lpstr>2_Office Theme</vt:lpstr>
      <vt:lpstr>1_Office Theme</vt:lpstr>
      <vt:lpstr>3_Office Theme</vt:lpstr>
      <vt:lpstr>5_Office Theme</vt:lpstr>
      <vt:lpstr>8_Office Theme</vt:lpstr>
      <vt:lpstr>PowerPoint Presentation</vt:lpstr>
      <vt:lpstr>TẬP HÁT CỘNG ĐOÀN</vt:lpstr>
      <vt:lpstr>Đk: Chúa ban bánh bởi trời nuôi dưỡng họ. </vt:lpstr>
      <vt:lpstr>Người ta sống không nguyên bởi bánh, nhưng bởi mọi lời do miệng Thiên Chúa phán ra.</vt:lpstr>
      <vt:lpstr>PowerPoint Presentation</vt:lpstr>
      <vt:lpstr>   Ca Nhập Lễ CẤT TIẾNG HÁT LÊN Anh Tuấn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như trầm hương bay lên trước toà. Nồng nàn bài ca xinh đẹp muôn là muôn sắc hoa. Hiệp lời tôn vinh Chúa trời đất, lòng thành hát dâng câu tạ ơn. Tình Cha thiết tha chan hoà trải khắp gần xa. </vt:lpstr>
      <vt:lpstr>***: Này là tấm bánh do từng muôn hạt lúa kết thành. Này là rượu nho do từ bao chùm nho ép nên. Hiệp dâng lên Chúa Chúa trời đất, để thành bánh thiêng nuôi đoàn con. Để thành Máu Con Chúa Trời nguồn ơn cứu độ. </vt:lpstr>
      <vt:lpstr>Đk: Xin chúc tụng Chúa Chúa Cả đất trời, từ giờ đây đến muôn muôn đời. Chúc tụng Thiên Chúa từ nhân, Chúa là quyền năng cực thánh. Là Đấng đáng chúc tụng mọi lúc mọi nơi. </vt:lpstr>
      <vt:lpstr>Tk2: Này cuộc đời con hương nguyện cầu bay lên sớm chiều. Nguyện thành ngọn nến dẫu tàn hao lòng luôn mến yêu. Phục vụ cho Chúa trong niềm vui, nhiệt thành hiến thân không hề ngơi. Dầu là nắng mưa vui buồn một cõi trần gian.  </vt:lpstr>
      <vt:lpstr>***: Này là hoa trái cuộc đời này nhờ ai vun trồng. Này là công khó bao người đêm ngày luôn ước mong. Đời con dâng Chúa trong tình yêu, để thành lễ dâng lễ toàn thiêu. Đời con sẽ nên khúc nhạc tình ca diễm kiều. </vt:lpstr>
      <vt:lpstr>Đk: Xin chúc tụng Chúa Chúa Cả đất trời, từ giờ đây đến muôn muôn đời. Chúc tụng Thiên Chúa từ nhân, Chúa là quyền năng cực thánh. Là Đấng đáng chúc tụng mọi lúc mọi nơi. </vt:lpstr>
      <vt:lpstr>PowerPoint Presentation</vt:lpstr>
      <vt:lpstr>PowerPoint Presentation</vt:lpstr>
      <vt:lpstr>PowerPoint Presentation</vt:lpstr>
      <vt:lpstr>Ca Nguyện Hiệp Lễ TRONG BÀN TAY CHÚA Lê Đức Hùng</vt:lpstr>
      <vt:lpstr>Pk: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vt:lpstr>
      <vt:lpstr>***:  Nếu bước chân con có mỏi. Xin Ngài dừng lại chờ con. Nếu bước chân con rã rời. Xin Ngài hẵng ẵm con trên tay</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Tk1: Con đến trước toà Nữ Vương uy quyền, dâng hồn dâng xác dâng cõi lòng yêu mến. Phó trót nơi Mẹ tấm thân nhỏ hèn, để đời con luôn vui sống bằng yên.</vt:lpstr>
      <vt:lpstr>Đk: Hỡi Maria! Xin Mẹ nhận lấy, tấm thân xác hồn con đến hiến dâng. Quyết chí thánh hoá nhờ Mẹ với Mẹ, vững chí chiến đấu vì Mẹ trong Mẹ. Có Mẹ dắt dìu con tiến lên đường mới, xây đắp vinh quang nước Cha muôn đời.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83</cp:revision>
  <dcterms:created xsi:type="dcterms:W3CDTF">2023-05-21T07:25:42Z</dcterms:created>
  <dcterms:modified xsi:type="dcterms:W3CDTF">2024-08-01T22:42:01Z</dcterms:modified>
</cp:coreProperties>
</file>