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 id="2147483692" r:id="rId3"/>
    <p:sldMasterId id="2147483704" r:id="rId4"/>
    <p:sldMasterId id="2147483928" r:id="rId5"/>
    <p:sldMasterId id="2147484012" r:id="rId6"/>
    <p:sldMasterId id="2147484024" r:id="rId7"/>
    <p:sldMasterId id="2147484036" r:id="rId8"/>
    <p:sldMasterId id="2147484048" r:id="rId9"/>
    <p:sldMasterId id="2147484060" r:id="rId10"/>
    <p:sldMasterId id="2147484072" r:id="rId11"/>
  </p:sldMasterIdLst>
  <p:sldIdLst>
    <p:sldId id="689" r:id="rId12"/>
    <p:sldId id="690" r:id="rId13"/>
    <p:sldId id="691" r:id="rId14"/>
    <p:sldId id="669" r:id="rId15"/>
    <p:sldId id="670" r:id="rId16"/>
    <p:sldId id="671" r:id="rId17"/>
    <p:sldId id="553" r:id="rId18"/>
    <p:sldId id="443" r:id="rId19"/>
    <p:sldId id="617" r:id="rId20"/>
    <p:sldId id="684" r:id="rId21"/>
    <p:sldId id="685" r:id="rId22"/>
    <p:sldId id="672" r:id="rId23"/>
    <p:sldId id="384" r:id="rId24"/>
    <p:sldId id="385" r:id="rId25"/>
    <p:sldId id="386" r:id="rId26"/>
    <p:sldId id="387" r:id="rId27"/>
    <p:sldId id="388" r:id="rId28"/>
    <p:sldId id="389" r:id="rId29"/>
    <p:sldId id="390" r:id="rId30"/>
    <p:sldId id="391" r:id="rId31"/>
    <p:sldId id="673" r:id="rId32"/>
    <p:sldId id="392" r:id="rId33"/>
    <p:sldId id="393" r:id="rId34"/>
    <p:sldId id="394" r:id="rId35"/>
    <p:sldId id="395" r:id="rId36"/>
    <p:sldId id="396" r:id="rId37"/>
    <p:sldId id="397" r:id="rId38"/>
    <p:sldId id="398" r:id="rId39"/>
    <p:sldId id="399" r:id="rId40"/>
    <p:sldId id="647" r:id="rId41"/>
    <p:sldId id="649" r:id="rId42"/>
    <p:sldId id="657" r:id="rId43"/>
    <p:sldId id="658" r:id="rId44"/>
    <p:sldId id="659" r:id="rId45"/>
    <p:sldId id="660" r:id="rId46"/>
    <p:sldId id="661" r:id="rId47"/>
    <p:sldId id="662" r:id="rId48"/>
    <p:sldId id="663" r:id="rId49"/>
    <p:sldId id="664" r:id="rId50"/>
    <p:sldId id="665" r:id="rId51"/>
    <p:sldId id="666" r:id="rId52"/>
    <p:sldId id="653" r:id="rId53"/>
    <p:sldId id="668" r:id="rId54"/>
    <p:sldId id="648" r:id="rId55"/>
    <p:sldId id="549" r:id="rId56"/>
    <p:sldId id="400" r:id="rId57"/>
    <p:sldId id="401" r:id="rId58"/>
    <p:sldId id="402" r:id="rId59"/>
    <p:sldId id="403" r:id="rId60"/>
    <p:sldId id="404" r:id="rId61"/>
    <p:sldId id="405" r:id="rId62"/>
    <p:sldId id="406" r:id="rId63"/>
    <p:sldId id="407" r:id="rId64"/>
    <p:sldId id="408" r:id="rId65"/>
    <p:sldId id="409" r:id="rId66"/>
    <p:sldId id="410" r:id="rId67"/>
    <p:sldId id="411" r:id="rId68"/>
    <p:sldId id="412" r:id="rId69"/>
    <p:sldId id="550" r:id="rId70"/>
    <p:sldId id="558" r:id="rId71"/>
    <p:sldId id="559" r:id="rId72"/>
    <p:sldId id="561" r:id="rId73"/>
    <p:sldId id="630" r:id="rId74"/>
    <p:sldId id="692" r:id="rId75"/>
    <p:sldId id="693" r:id="rId76"/>
    <p:sldId id="694" r:id="rId77"/>
    <p:sldId id="276" r:id="rId78"/>
    <p:sldId id="650" r:id="rId79"/>
    <p:sldId id="277" r:id="rId80"/>
    <p:sldId id="9941" r:id="rId81"/>
    <p:sldId id="9942" r:id="rId82"/>
    <p:sldId id="9943" r:id="rId83"/>
    <p:sldId id="9944" r:id="rId84"/>
    <p:sldId id="9945" r:id="rId85"/>
    <p:sldId id="9946" r:id="rId86"/>
    <p:sldId id="9970" r:id="rId87"/>
    <p:sldId id="9947" r:id="rId88"/>
    <p:sldId id="9971" r:id="rId89"/>
    <p:sldId id="292" r:id="rId90"/>
    <p:sldId id="651" r:id="rId91"/>
    <p:sldId id="293" r:id="rId92"/>
    <p:sldId id="563" r:id="rId93"/>
    <p:sldId id="564" r:id="rId94"/>
    <p:sldId id="688" r:id="rId95"/>
    <p:sldId id="674" r:id="rId9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46" autoAdjust="0"/>
    <p:restoredTop sz="94693" autoAdjust="0"/>
  </p:normalViewPr>
  <p:slideViewPr>
    <p:cSldViewPr>
      <p:cViewPr>
        <p:scale>
          <a:sx n="125" d="100"/>
          <a:sy n="125" d="100"/>
        </p:scale>
        <p:origin x="1363" y="557"/>
      </p:cViewPr>
      <p:guideLst>
        <p:guide orient="horz" pos="1620"/>
        <p:guide pos="2880"/>
      </p:guideLst>
    </p:cSldViewPr>
  </p:slideViewPr>
  <p:outlineViewPr>
    <p:cViewPr>
      <p:scale>
        <a:sx n="33" d="100"/>
        <a:sy n="33" d="100"/>
      </p:scale>
      <p:origin x="0" y="1944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5.xml"/><Relationship Id="rId21" Type="http://schemas.openxmlformats.org/officeDocument/2006/relationships/slide" Target="slides/slide10.xml"/><Relationship Id="rId42" Type="http://schemas.openxmlformats.org/officeDocument/2006/relationships/slide" Target="slides/slide31.xml"/><Relationship Id="rId47" Type="http://schemas.openxmlformats.org/officeDocument/2006/relationships/slide" Target="slides/slide36.xml"/><Relationship Id="rId63" Type="http://schemas.openxmlformats.org/officeDocument/2006/relationships/slide" Target="slides/slide52.xml"/><Relationship Id="rId68" Type="http://schemas.openxmlformats.org/officeDocument/2006/relationships/slide" Target="slides/slide57.xml"/><Relationship Id="rId84" Type="http://schemas.openxmlformats.org/officeDocument/2006/relationships/slide" Target="slides/slide73.xml"/><Relationship Id="rId89" Type="http://schemas.openxmlformats.org/officeDocument/2006/relationships/slide" Target="slides/slide78.xml"/><Relationship Id="rId16" Type="http://schemas.openxmlformats.org/officeDocument/2006/relationships/slide" Target="slides/slide5.xml"/><Relationship Id="rId11" Type="http://schemas.openxmlformats.org/officeDocument/2006/relationships/slideMaster" Target="slideMasters/slideMaster11.xml"/><Relationship Id="rId32" Type="http://schemas.openxmlformats.org/officeDocument/2006/relationships/slide" Target="slides/slide21.xml"/><Relationship Id="rId37" Type="http://schemas.openxmlformats.org/officeDocument/2006/relationships/slide" Target="slides/slide26.xml"/><Relationship Id="rId53" Type="http://schemas.openxmlformats.org/officeDocument/2006/relationships/slide" Target="slides/slide42.xml"/><Relationship Id="rId58" Type="http://schemas.openxmlformats.org/officeDocument/2006/relationships/slide" Target="slides/slide47.xml"/><Relationship Id="rId74" Type="http://schemas.openxmlformats.org/officeDocument/2006/relationships/slide" Target="slides/slide63.xml"/><Relationship Id="rId79" Type="http://schemas.openxmlformats.org/officeDocument/2006/relationships/slide" Target="slides/slide68.xml"/><Relationship Id="rId5" Type="http://schemas.openxmlformats.org/officeDocument/2006/relationships/slideMaster" Target="slideMasters/slideMaster5.xml"/><Relationship Id="rId90" Type="http://schemas.openxmlformats.org/officeDocument/2006/relationships/slide" Target="slides/slide79.xml"/><Relationship Id="rId95" Type="http://schemas.openxmlformats.org/officeDocument/2006/relationships/slide" Target="slides/slide84.xml"/><Relationship Id="rId22" Type="http://schemas.openxmlformats.org/officeDocument/2006/relationships/slide" Target="slides/slide11.xml"/><Relationship Id="rId27" Type="http://schemas.openxmlformats.org/officeDocument/2006/relationships/slide" Target="slides/slide16.xml"/><Relationship Id="rId43" Type="http://schemas.openxmlformats.org/officeDocument/2006/relationships/slide" Target="slides/slide32.xml"/><Relationship Id="rId48" Type="http://schemas.openxmlformats.org/officeDocument/2006/relationships/slide" Target="slides/slide37.xml"/><Relationship Id="rId64" Type="http://schemas.openxmlformats.org/officeDocument/2006/relationships/slide" Target="slides/slide53.xml"/><Relationship Id="rId69" Type="http://schemas.openxmlformats.org/officeDocument/2006/relationships/slide" Target="slides/slide58.xml"/><Relationship Id="rId80" Type="http://schemas.openxmlformats.org/officeDocument/2006/relationships/slide" Target="slides/slide69.xml"/><Relationship Id="rId85" Type="http://schemas.openxmlformats.org/officeDocument/2006/relationships/slide" Target="slides/slide74.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slide" Target="slides/slide64.xml"/><Relationship Id="rId83" Type="http://schemas.openxmlformats.org/officeDocument/2006/relationships/slide" Target="slides/slide72.xml"/><Relationship Id="rId88" Type="http://schemas.openxmlformats.org/officeDocument/2006/relationships/slide" Target="slides/slide77.xml"/><Relationship Id="rId91" Type="http://schemas.openxmlformats.org/officeDocument/2006/relationships/slide" Target="slides/slide80.xml"/><Relationship Id="rId96" Type="http://schemas.openxmlformats.org/officeDocument/2006/relationships/slide" Target="slides/slide85.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slide" Target="slides/slide67.xml"/><Relationship Id="rId81" Type="http://schemas.openxmlformats.org/officeDocument/2006/relationships/slide" Target="slides/slide70.xml"/><Relationship Id="rId86" Type="http://schemas.openxmlformats.org/officeDocument/2006/relationships/slide" Target="slides/slide75.xml"/><Relationship Id="rId94" Type="http://schemas.openxmlformats.org/officeDocument/2006/relationships/slide" Target="slides/slide83.xml"/><Relationship Id="rId9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 Id="rId34" Type="http://schemas.openxmlformats.org/officeDocument/2006/relationships/slide" Target="slides/slide23.xml"/><Relationship Id="rId50" Type="http://schemas.openxmlformats.org/officeDocument/2006/relationships/slide" Target="slides/slide39.xml"/><Relationship Id="rId55" Type="http://schemas.openxmlformats.org/officeDocument/2006/relationships/slide" Target="slides/slide44.xml"/><Relationship Id="rId76" Type="http://schemas.openxmlformats.org/officeDocument/2006/relationships/slide" Target="slides/slide65.xml"/><Relationship Id="rId97"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60.xml"/><Relationship Id="rId92" Type="http://schemas.openxmlformats.org/officeDocument/2006/relationships/slide" Target="slides/slide81.xml"/><Relationship Id="rId2" Type="http://schemas.openxmlformats.org/officeDocument/2006/relationships/slideMaster" Target="slideMasters/slideMaster2.xml"/><Relationship Id="rId29" Type="http://schemas.openxmlformats.org/officeDocument/2006/relationships/slide" Target="slides/slide18.xml"/><Relationship Id="rId24" Type="http://schemas.openxmlformats.org/officeDocument/2006/relationships/slide" Target="slides/slide13.xml"/><Relationship Id="rId40" Type="http://schemas.openxmlformats.org/officeDocument/2006/relationships/slide" Target="slides/slide29.xml"/><Relationship Id="rId45" Type="http://schemas.openxmlformats.org/officeDocument/2006/relationships/slide" Target="slides/slide34.xml"/><Relationship Id="rId66" Type="http://schemas.openxmlformats.org/officeDocument/2006/relationships/slide" Target="slides/slide55.xml"/><Relationship Id="rId87" Type="http://schemas.openxmlformats.org/officeDocument/2006/relationships/slide" Target="slides/slide76.xml"/><Relationship Id="rId61" Type="http://schemas.openxmlformats.org/officeDocument/2006/relationships/slide" Target="slides/slide50.xml"/><Relationship Id="rId82" Type="http://schemas.openxmlformats.org/officeDocument/2006/relationships/slide" Target="slides/slide71.xml"/><Relationship Id="rId19" Type="http://schemas.openxmlformats.org/officeDocument/2006/relationships/slide" Target="slides/slide8.xml"/><Relationship Id="rId14" Type="http://schemas.openxmlformats.org/officeDocument/2006/relationships/slide" Target="slides/slide3.xml"/><Relationship Id="rId30" Type="http://schemas.openxmlformats.org/officeDocument/2006/relationships/slide" Target="slides/slide19.xml"/><Relationship Id="rId35" Type="http://schemas.openxmlformats.org/officeDocument/2006/relationships/slide" Target="slides/slide24.xml"/><Relationship Id="rId56" Type="http://schemas.openxmlformats.org/officeDocument/2006/relationships/slide" Target="slides/slide45.xml"/><Relationship Id="rId77" Type="http://schemas.openxmlformats.org/officeDocument/2006/relationships/slide" Target="slides/slide66.xml"/><Relationship Id="rId100"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slide" Target="slides/slide61.xml"/><Relationship Id="rId93" Type="http://schemas.openxmlformats.org/officeDocument/2006/relationships/slide" Target="slides/slide82.xml"/><Relationship Id="rId98"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8/13/2024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8/13/2024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459584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603844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652855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279397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73249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235966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8939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8/13/2024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558053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8/13/2024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109428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8/13/2024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8561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8/13/2024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260337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459584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603844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65285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8/13/2024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8/13/2024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8/13/2024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8/13/2024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8/13/2024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8/13/2024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8/13/2024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8/13/2024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8/13/2024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854110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537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8/13/2024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651466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798942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8/13/2024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200312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8/13/2024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016078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8/13/2024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86551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662097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509644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153828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149130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1686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8/13/2024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92700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91007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11706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8/13/2024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547454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8/13/2024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76479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8/13/2024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53855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844783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14511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01860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0577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8/13/2024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8/13/2024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324496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8/13/2024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706500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8/13/2024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41702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8/13/2024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686272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8/13/2024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07698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8/13/2024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342251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8/13/2024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950356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8/13/2024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403104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8/13/2024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241356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8/13/2024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93415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8/13/2024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8/13/2024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389878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279397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73249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235966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8939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8/13/2024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558053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8/13/2024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109428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8/13/2024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856179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260337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45958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8/13/2024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603844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652855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279397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73249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235966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8939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8/13/2024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558053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8/13/2024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109428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8/13/2024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856179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26033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2.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3.jp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9" Type="http://schemas.openxmlformats.org/officeDocument/2006/relationships/image" Target="../media/image3.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1.jp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4.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8/13/2024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8/13/2024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7932580"/>
      </p:ext>
    </p:extLst>
  </p:cSld>
  <p:clrMap bg1="lt1" tx1="dk1" bg2="lt2" tx2="dk2" accent1="accent1" accent2="accent2" accent3="accent3" accent4="accent4" accent5="accent5" accent6="accent6" hlink="hlink" folHlink="folHlink"/>
  <p:sldLayoutIdLst>
    <p:sldLayoutId id="2147484061" r:id="rId1"/>
    <p:sldLayoutId id="2147484062" r:id="rId2"/>
    <p:sldLayoutId id="2147484063" r:id="rId3"/>
    <p:sldLayoutId id="2147484064" r:id="rId4"/>
    <p:sldLayoutId id="2147484065" r:id="rId5"/>
    <p:sldLayoutId id="2147484066" r:id="rId6"/>
    <p:sldLayoutId id="2147484067" r:id="rId7"/>
    <p:sldLayoutId id="2147484068" r:id="rId8"/>
    <p:sldLayoutId id="2147484069" r:id="rId9"/>
    <p:sldLayoutId id="2147484070" r:id="rId10"/>
    <p:sldLayoutId id="21474840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8/13/2024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7932580"/>
      </p:ext>
    </p:extLst>
  </p:cSld>
  <p:clrMap bg1="lt1" tx1="dk1" bg2="lt2" tx2="dk2" accent1="accent1" accent2="accent2" accent3="accent3" accent4="accent4" accent5="accent5" accent6="accent6" hlink="hlink" folHlink="folHlink"/>
  <p:sldLayoutIdLst>
    <p:sldLayoutId id="2147484073" r:id="rId1"/>
    <p:sldLayoutId id="2147484074" r:id="rId2"/>
    <p:sldLayoutId id="2147484075" r:id="rId3"/>
    <p:sldLayoutId id="2147484076" r:id="rId4"/>
    <p:sldLayoutId id="2147484077" r:id="rId5"/>
    <p:sldLayoutId id="2147484078" r:id="rId6"/>
    <p:sldLayoutId id="2147484079" r:id="rId7"/>
    <p:sldLayoutId id="2147484080" r:id="rId8"/>
    <p:sldLayoutId id="2147484081" r:id="rId9"/>
    <p:sldLayoutId id="2147484082" r:id="rId10"/>
    <p:sldLayoutId id="21474840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8/13/2024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8/13/2024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8/13/2024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6564547"/>
      </p:ext>
    </p:extLst>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8/13/2024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1043320"/>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8/13/2024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3959126"/>
      </p:ext>
    </p:extLst>
  </p:cSld>
  <p:clrMap bg1="lt1" tx1="dk1" bg2="lt2" tx2="dk2" accent1="accent1" accent2="accent2" accent3="accent3" accent4="accent4" accent5="accent5" accent6="accent6" hlink="hlink" folHlink="folHlink"/>
  <p:sldLayoutIdLst>
    <p:sldLayoutId id="2147484037" r:id="rId1"/>
    <p:sldLayoutId id="2147484038" r:id="rId2"/>
    <p:sldLayoutId id="2147484039" r:id="rId3"/>
    <p:sldLayoutId id="2147484040" r:id="rId4"/>
    <p:sldLayoutId id="2147484041" r:id="rId5"/>
    <p:sldLayoutId id="2147484042" r:id="rId6"/>
    <p:sldLayoutId id="2147484043" r:id="rId7"/>
    <p:sldLayoutId id="2147484044" r:id="rId8"/>
    <p:sldLayoutId id="2147484045" r:id="rId9"/>
    <p:sldLayoutId id="2147484046" r:id="rId10"/>
    <p:sldLayoutId id="21474840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8/13/2024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7932580"/>
      </p:ext>
    </p:extLst>
  </p:cSld>
  <p:clrMap bg1="lt1" tx1="dk1" bg2="lt2" tx2="dk2" accent1="accent1" accent2="accent2" accent3="accent3" accent4="accent4" accent5="accent5" accent6="accent6" hlink="hlink" folHlink="folHlink"/>
  <p:sldLayoutIdLst>
    <p:sldLayoutId id="2147484049" r:id="rId1"/>
    <p:sldLayoutId id="2147484050" r:id="rId2"/>
    <p:sldLayoutId id="2147484051" r:id="rId3"/>
    <p:sldLayoutId id="2147484052" r:id="rId4"/>
    <p:sldLayoutId id="2147484053" r:id="rId5"/>
    <p:sldLayoutId id="2147484054" r:id="rId6"/>
    <p:sldLayoutId id="2147484055" r:id="rId7"/>
    <p:sldLayoutId id="2147484056" r:id="rId8"/>
    <p:sldLayoutId id="2147484057" r:id="rId9"/>
    <p:sldLayoutId id="2147484058" r:id="rId10"/>
    <p:sldLayoutId id="21474840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g"/><Relationship Id="rId1" Type="http://schemas.openxmlformats.org/officeDocument/2006/relationships/slideLayout" Target="../slideLayouts/slideLayout9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g"/><Relationship Id="rId1" Type="http://schemas.openxmlformats.org/officeDocument/2006/relationships/slideLayout" Target="../slideLayouts/slideLayout103.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8.xml"/></Relationships>
</file>

<file path=ppt/slides/_rels/slide3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9.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Layout" Target="../slideLayouts/slideLayout70.xml"/></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0.xm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0.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0.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0.xml"/></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0.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0.xml"/></Relationships>
</file>

<file path=ppt/slides/_rels/slide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0.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0.xml"/></Relationships>
</file>

<file path=ppt/slides/_rels/slide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0.xml"/></Relationships>
</file>

<file path=ppt/slides/_rels/slide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0.xml"/></Relationships>
</file>

<file path=ppt/slides/_rels/slide4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0.xml"/></Relationships>
</file>

<file path=ppt/slides/_rels/slide4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0.xml"/></Relationships>
</file>

<file path=ppt/slides/_rels/slide5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5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5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5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5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5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5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5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g"/><Relationship Id="rId1" Type="http://schemas.openxmlformats.org/officeDocument/2006/relationships/slideLayout" Target="../slideLayouts/slideLayout81.xml"/></Relationships>
</file>

<file path=ppt/slides/_rels/slide6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4800" b="0" dirty="0">
                <a:solidFill>
                  <a:srgbClr val="FFFF00"/>
                </a:solidFill>
                <a:effectLst/>
              </a:rPr>
              <a:t>CHÚA NHẬT XX THƯỜNG NIÊN</a:t>
            </a:r>
            <a:r>
              <a:rPr lang="en-US" sz="6000" b="0" dirty="0">
                <a:solidFill>
                  <a:srgbClr val="FFFF00"/>
                </a:solidFill>
                <a:effectLst/>
              </a:rPr>
              <a:t> </a:t>
            </a:r>
            <a:r>
              <a:rPr lang="en-US" sz="4800" b="0" dirty="0">
                <a:solidFill>
                  <a:srgbClr val="FFFF00"/>
                </a:solidFill>
                <a:effectLst/>
              </a:rPr>
              <a:t>NĂM B</a:t>
            </a:r>
            <a:endParaRPr lang="en-US" sz="6000" b="0" dirty="0">
              <a:solidFill>
                <a:srgbClr val="FFFF00"/>
              </a:solidFill>
              <a:effectLst/>
            </a:endParaRPr>
          </a:p>
        </p:txBody>
      </p:sp>
      <p:pic>
        <p:nvPicPr>
          <p:cNvPr id="5" name="Picture 4">
            <a:extLst>
              <a:ext uri="{FF2B5EF4-FFF2-40B4-BE49-F238E27FC236}">
                <a16:creationId xmlns:a16="http://schemas.microsoft.com/office/drawing/2014/main" id="{0A9FD830-632D-3274-E0B0-4B5A6C46F084}"/>
              </a:ext>
            </a:extLst>
          </p:cNvPr>
          <p:cNvPicPr>
            <a:picLocks noChangeAspect="1"/>
          </p:cNvPicPr>
          <p:nvPr/>
        </p:nvPicPr>
        <p:blipFill>
          <a:blip r:embed="rId2"/>
          <a:stretch>
            <a:fillRect/>
          </a:stretch>
        </p:blipFill>
        <p:spPr>
          <a:xfrm>
            <a:off x="1791983" y="438150"/>
            <a:ext cx="5560034" cy="1292464"/>
          </a:xfrm>
          <a:prstGeom prst="rect">
            <a:avLst/>
          </a:prstGeom>
        </p:spPr>
      </p:pic>
      <p:pic>
        <p:nvPicPr>
          <p:cNvPr id="6" name="Picture 5">
            <a:extLst>
              <a:ext uri="{FF2B5EF4-FFF2-40B4-BE49-F238E27FC236}">
                <a16:creationId xmlns:a16="http://schemas.microsoft.com/office/drawing/2014/main" id="{67FE496D-AE89-53E6-1422-1587D035C960}"/>
              </a:ext>
            </a:extLst>
          </p:cNvPr>
          <p:cNvPicPr>
            <a:picLocks noChangeAspect="1"/>
          </p:cNvPicPr>
          <p:nvPr/>
        </p:nvPicPr>
        <p:blipFill>
          <a:blip r:embed="rId3"/>
          <a:stretch>
            <a:fillRect/>
          </a:stretch>
        </p:blipFill>
        <p:spPr>
          <a:xfrm>
            <a:off x="2286000" y="581303"/>
            <a:ext cx="4615072" cy="1182727"/>
          </a:xfrm>
          <a:prstGeom prst="rect">
            <a:avLst/>
          </a:prstGeom>
        </p:spPr>
      </p:pic>
    </p:spTree>
    <p:extLst>
      <p:ext uri="{BB962C8B-B14F-4D97-AF65-F5344CB8AC3E}">
        <p14:creationId xmlns:p14="http://schemas.microsoft.com/office/powerpoint/2010/main" val="33857044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500" u="sng" dirty="0">
                <a:solidFill>
                  <a:srgbClr val="FFFF00"/>
                </a:solidFill>
                <a:latin typeface="+mj-lt"/>
              </a:rPr>
              <a:t>T</a:t>
            </a:r>
            <a:r>
              <a:rPr lang="en-US" sz="4500" b="0" u="sng" dirty="0">
                <a:solidFill>
                  <a:srgbClr val="FFFF00"/>
                </a:solidFill>
                <a:effectLst/>
                <a:latin typeface="+mj-lt"/>
              </a:rPr>
              <a:t>k2</a:t>
            </a:r>
            <a:r>
              <a:rPr lang="vi-VN" sz="4500" b="0" u="sng" dirty="0">
                <a:solidFill>
                  <a:srgbClr val="FFFF00"/>
                </a:solidFill>
                <a:effectLst/>
                <a:latin typeface="+mj-lt"/>
              </a:rPr>
              <a:t>:</a:t>
            </a:r>
            <a:r>
              <a:rPr lang="vi-VN" sz="4500" b="0" dirty="0">
                <a:solidFill>
                  <a:schemeClr val="bg1"/>
                </a:solidFill>
                <a:effectLst/>
                <a:latin typeface="+mj-lt"/>
              </a:rPr>
              <a:t> </a:t>
            </a:r>
            <a:r>
              <a:rPr lang="vi-VN" sz="4500" dirty="0">
                <a:solidFill>
                  <a:schemeClr val="bg1"/>
                </a:solidFill>
                <a:latin typeface="+mj-lt"/>
              </a:rPr>
              <a:t>Về nhà Cha hôm nay trong tình vui say của đoàn dân thánh. Đời tin yêu dâng cao dâng tuôn trào tình thân mến trao. Nguyện Chúa chính nguồn ơn cứu thoát, mở lối soi đường đời nhân gian, cùng bước đi về đền thánh Chúa, hiệp nhất trong tình yêu mến nhau. </a:t>
            </a:r>
            <a:endParaRPr lang="vi-VN" sz="4500" b="0" dirty="0">
              <a:solidFill>
                <a:schemeClr val="bg1"/>
              </a:solidFill>
              <a:effectLst/>
              <a:latin typeface="+mj-lt"/>
            </a:endParaRPr>
          </a:p>
        </p:txBody>
      </p:sp>
    </p:spTree>
    <p:extLst>
      <p:ext uri="{BB962C8B-B14F-4D97-AF65-F5344CB8AC3E}">
        <p14:creationId xmlns:p14="http://schemas.microsoft.com/office/powerpoint/2010/main" val="251801119"/>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000" b="0" u="sng" dirty="0" err="1">
                <a:solidFill>
                  <a:srgbClr val="FFFF00"/>
                </a:solidFill>
                <a:effectLst/>
                <a:latin typeface="+mj-lt"/>
              </a:rPr>
              <a:t>Đk</a:t>
            </a:r>
            <a:r>
              <a:rPr lang="vi-VN" sz="6000" b="0" u="sng" dirty="0">
                <a:solidFill>
                  <a:srgbClr val="FFFF00"/>
                </a:solidFill>
                <a:effectLst/>
                <a:latin typeface="+mj-lt"/>
              </a:rPr>
              <a:t>:</a:t>
            </a:r>
            <a:r>
              <a:rPr lang="vi-VN" sz="6000" b="0" dirty="0">
                <a:solidFill>
                  <a:schemeClr val="bg1"/>
                </a:solidFill>
                <a:effectLst/>
                <a:latin typeface="+mj-lt"/>
              </a:rPr>
              <a:t> </a:t>
            </a:r>
            <a:r>
              <a:rPr lang="vi-VN" sz="6000" dirty="0">
                <a:solidFill>
                  <a:schemeClr val="bg1"/>
                </a:solidFill>
                <a:latin typeface="+mj-lt"/>
              </a:rPr>
              <a:t>Lạy Chúa qua bao thế hệ tình thương Chúa luôn tràn trề.  Ngài là nơi con náu nương sống trong tình Chúa thương muôn đời. </a:t>
            </a:r>
            <a:endParaRPr lang="vi-VN" sz="6000" b="0" dirty="0">
              <a:solidFill>
                <a:schemeClr val="bg1"/>
              </a:solidFill>
              <a:effectLst/>
              <a:latin typeface="+mj-lt"/>
            </a:endParaRPr>
          </a:p>
        </p:txBody>
      </p:sp>
    </p:spTree>
    <p:extLst>
      <p:ext uri="{BB962C8B-B14F-4D97-AF65-F5344CB8AC3E}">
        <p14:creationId xmlns:p14="http://schemas.microsoft.com/office/powerpoint/2010/main" val="146235813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b="0" dirty="0" err="1">
                <a:solidFill>
                  <a:schemeClr val="bg1"/>
                </a:solidFill>
                <a:effectLst/>
                <a:latin typeface="+mj-lt"/>
              </a:rPr>
              <a:t>Chúa</a:t>
            </a:r>
            <a:r>
              <a:rPr lang="en-US" b="0" dirty="0">
                <a:solidFill>
                  <a:schemeClr val="bg1"/>
                </a:solidFill>
                <a:effectLst/>
                <a:latin typeface="+mj-lt"/>
              </a:rPr>
              <a:t> </a:t>
            </a:r>
            <a:r>
              <a:rPr lang="en-US" b="0" dirty="0" err="1">
                <a:solidFill>
                  <a:schemeClr val="bg1"/>
                </a:solidFill>
                <a:effectLst/>
                <a:latin typeface="+mj-lt"/>
              </a:rPr>
              <a:t>Nhật</a:t>
            </a:r>
            <a:r>
              <a:rPr lang="en-US" b="0" dirty="0">
                <a:solidFill>
                  <a:schemeClr val="bg1"/>
                </a:solidFill>
                <a:effectLst/>
                <a:latin typeface="+mj-lt"/>
              </a:rPr>
              <a:t> XX TN </a:t>
            </a:r>
            <a:r>
              <a:rPr lang="en-US" b="0" dirty="0" err="1">
                <a:solidFill>
                  <a:schemeClr val="bg1"/>
                </a:solidFill>
                <a:effectLst/>
                <a:latin typeface="+mj-lt"/>
              </a:rPr>
              <a:t>Năm</a:t>
            </a:r>
            <a:r>
              <a:rPr lang="en-US" b="0" dirty="0">
                <a:solidFill>
                  <a:schemeClr val="bg1"/>
                </a:solidFill>
                <a:effectLst/>
                <a:latin typeface="+mj-lt"/>
              </a:rPr>
              <a:t> A</a:t>
            </a:r>
            <a:br>
              <a:rPr lang="en-US" b="0" dirty="0">
                <a:solidFill>
                  <a:schemeClr val="bg1"/>
                </a:solidFill>
                <a:effectLst/>
                <a:latin typeface="+mj-lt"/>
              </a:rPr>
            </a:br>
            <a:endParaRPr lang="en-US" b="0" dirty="0">
              <a:solidFill>
                <a:schemeClr val="bg1"/>
              </a:solidFill>
              <a:effectLst/>
              <a:latin typeface="+mj-l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5" name="Picture 4">
            <a:extLst>
              <a:ext uri="{FF2B5EF4-FFF2-40B4-BE49-F238E27FC236}">
                <a16:creationId xmlns:a16="http://schemas.microsoft.com/office/drawing/2014/main" id="{1A663F52-78E7-41BC-BB3A-FB366C7B6A66}"/>
              </a:ext>
            </a:extLst>
          </p:cNvPr>
          <p:cNvPicPr>
            <a:picLocks noChangeAspect="1"/>
          </p:cNvPicPr>
          <p:nvPr/>
        </p:nvPicPr>
        <p:blipFill>
          <a:blip r:embed="rId3"/>
          <a:stretch>
            <a:fillRect/>
          </a:stretch>
        </p:blipFill>
        <p:spPr>
          <a:xfrm>
            <a:off x="304800" y="4258763"/>
            <a:ext cx="3846817" cy="915306"/>
          </a:xfrm>
          <a:prstGeom prst="rect">
            <a:avLst/>
          </a:prstGeom>
        </p:spPr>
      </p:pic>
    </p:spTree>
    <p:extLst>
      <p:ext uri="{BB962C8B-B14F-4D97-AF65-F5344CB8AC3E}">
        <p14:creationId xmlns:p14="http://schemas.microsoft.com/office/powerpoint/2010/main" val="7333106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i="1">
                <a:solidFill>
                  <a:srgbClr val="FFFF00"/>
                </a:solidFill>
                <a:effectLst/>
                <a:latin typeface="+mj-lt"/>
                <a:cs typeface="Times New Roman" panose="02020603050405020304" pitchFamily="18" charset="0"/>
              </a:rPr>
              <a:t>KINH VINH DANH</a:t>
            </a:r>
          </a:p>
          <a:p>
            <a:pPr eaLnBrk="1" hangingPunct="1">
              <a:lnSpc>
                <a:spcPct val="150000"/>
              </a:lnSpc>
            </a:pPr>
            <a:r>
              <a:rPr lang="en-US" sz="7200" b="0" i="1">
                <a:solidFill>
                  <a:srgbClr val="FFFF00"/>
                </a:solidFill>
                <a:effectLst/>
                <a:latin typeface="+mj-lt"/>
                <a:cs typeface="Times New Roman" panose="02020603050405020304" pitchFamily="18" charset="0"/>
              </a:rPr>
              <a:t>Ca Lên Đi 2</a:t>
            </a:r>
            <a:endParaRPr lang="vi-VN" sz="7200" b="0" i="1">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687447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4986069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0" i="1" u="sng">
                <a:solidFill>
                  <a:srgbClr val="FFFF00"/>
                </a:solidFill>
                <a:effectLst/>
                <a:latin typeface="+mj-lt"/>
                <a:cs typeface="Times New Roman" panose="02020603050405020304" pitchFamily="18" charset="0"/>
              </a:rPr>
              <a:t>Chủ tế: </a:t>
            </a:r>
            <a:r>
              <a:rPr lang="vi-VN" sz="5400" b="0" i="1">
                <a:solidFill>
                  <a:srgbClr val="FFFF00"/>
                </a:solidFill>
                <a:effectLst/>
                <a:latin typeface="+mj-lt"/>
                <a:cs typeface="Times New Roman" panose="02020603050405020304" pitchFamily="18" charset="0"/>
              </a:rPr>
              <a:t>Vinh danh Thiên Chúa trên các tầng trời. </a:t>
            </a:r>
            <a:r>
              <a:rPr lang="vi-VN" sz="5400" b="0">
                <a:solidFill>
                  <a:schemeClr val="bg1"/>
                </a:solidFill>
                <a:effectLst/>
                <a:latin typeface="+mj-lt"/>
                <a:cs typeface="Times New Roman" panose="02020603050405020304" pitchFamily="18" charset="0"/>
              </a:rPr>
              <a:t>Và bình an dưới thế, bình an dưới thế cho người thiện tâm. </a:t>
            </a:r>
            <a:endParaRPr lang="vi-VN" sz="72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9327871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0">
                <a:solidFill>
                  <a:schemeClr val="bg1"/>
                </a:solidFill>
                <a:effectLst/>
                <a:latin typeface="+mj-lt"/>
                <a:cs typeface="Times New Roman" panose="02020603050405020304" pitchFamily="18" charset="0"/>
              </a:rPr>
              <a:t>Chúng con ca ngợi Chúa. Chúng con chúc tụng Chúa. Chúng con thờ lạy Chúa. Chúng con tôn vinh Chúa. Chúng con cảm tạ Chúa vì vinh quang cao cả Chúa. </a:t>
            </a:r>
          </a:p>
        </p:txBody>
      </p:sp>
    </p:spTree>
    <p:extLst>
      <p:ext uri="{BB962C8B-B14F-4D97-AF65-F5344CB8AC3E}">
        <p14:creationId xmlns:p14="http://schemas.microsoft.com/office/powerpoint/2010/main" val="34530946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0">
                <a:solidFill>
                  <a:schemeClr val="bg1"/>
                </a:solidFill>
                <a:effectLst/>
                <a:latin typeface="+mj-lt"/>
                <a:cs typeface="Times New Roman" panose="02020603050405020304" pitchFamily="18" charset="0"/>
              </a:rPr>
              <a:t>Lạy Chúa là Thiên Chúa, là Vua trên trời, là Chúa Cha toàn năng. Lạy Con Một Thiên Chúa, </a:t>
            </a:r>
            <a:r>
              <a:rPr lang="vi-VN" sz="5400" b="0">
                <a:solidFill>
                  <a:srgbClr val="FFFF00"/>
                </a:solidFill>
                <a:effectLst/>
                <a:latin typeface="+mj-lt"/>
                <a:cs typeface="Times New Roman" panose="02020603050405020304" pitchFamily="18" charset="0"/>
              </a:rPr>
              <a:t>Chúa Giê-su Ki-tô. </a:t>
            </a:r>
          </a:p>
        </p:txBody>
      </p:sp>
    </p:spTree>
    <p:extLst>
      <p:ext uri="{BB962C8B-B14F-4D97-AF65-F5344CB8AC3E}">
        <p14:creationId xmlns:p14="http://schemas.microsoft.com/office/powerpoint/2010/main" val="13612673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0">
                <a:solidFill>
                  <a:schemeClr val="bg1"/>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39304491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0">
                <a:solidFill>
                  <a:schemeClr val="bg1"/>
                </a:solidFill>
                <a:effectLst/>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555058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b="0" dirty="0" err="1">
                <a:solidFill>
                  <a:schemeClr val="bg1"/>
                </a:solidFill>
                <a:effectLst/>
                <a:latin typeface="+mj-lt"/>
              </a:rPr>
              <a:t>Chúa</a:t>
            </a:r>
            <a:r>
              <a:rPr lang="en-US" b="0" dirty="0">
                <a:solidFill>
                  <a:schemeClr val="bg1"/>
                </a:solidFill>
                <a:effectLst/>
                <a:latin typeface="+mj-lt"/>
              </a:rPr>
              <a:t> </a:t>
            </a:r>
            <a:r>
              <a:rPr lang="en-US" b="0" dirty="0" err="1">
                <a:solidFill>
                  <a:schemeClr val="bg1"/>
                </a:solidFill>
                <a:effectLst/>
                <a:latin typeface="+mj-lt"/>
              </a:rPr>
              <a:t>Nhật</a:t>
            </a:r>
            <a:r>
              <a:rPr lang="en-US" b="0" dirty="0">
                <a:solidFill>
                  <a:schemeClr val="bg1"/>
                </a:solidFill>
                <a:effectLst/>
                <a:latin typeface="+mj-lt"/>
              </a:rPr>
              <a:t> XX TN </a:t>
            </a:r>
            <a:r>
              <a:rPr lang="en-US" b="0" dirty="0" err="1">
                <a:solidFill>
                  <a:schemeClr val="bg1"/>
                </a:solidFill>
                <a:effectLst/>
                <a:latin typeface="+mj-lt"/>
              </a:rPr>
              <a:t>Năm</a:t>
            </a:r>
            <a:r>
              <a:rPr lang="en-US" b="0" dirty="0">
                <a:solidFill>
                  <a:schemeClr val="bg1"/>
                </a:solidFill>
                <a:effectLst/>
                <a:latin typeface="+mj-lt"/>
              </a:rPr>
              <a:t> A</a:t>
            </a:r>
            <a:br>
              <a:rPr lang="en-US" b="0" dirty="0">
                <a:solidFill>
                  <a:schemeClr val="bg1"/>
                </a:solidFill>
                <a:effectLst/>
                <a:latin typeface="+mj-lt"/>
              </a:rPr>
            </a:br>
            <a:endParaRPr lang="en-US" b="0" dirty="0">
              <a:solidFill>
                <a:schemeClr val="bg1"/>
              </a:solidFill>
              <a:effectLst/>
              <a:latin typeface="+mj-l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53364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0">
                <a:solidFill>
                  <a:schemeClr val="bg1"/>
                </a:solidFill>
                <a:effectLst/>
                <a:latin typeface="+mj-lt"/>
                <a:cs typeface="Times New Roman" panose="02020603050405020304" pitchFamily="18" charset="0"/>
              </a:rPr>
              <a:t>Vì lạy </a:t>
            </a:r>
            <a:r>
              <a:rPr lang="en-US" sz="4400" b="0">
                <a:solidFill>
                  <a:srgbClr val="FFFF00"/>
                </a:solidFill>
                <a:effectLst/>
                <a:latin typeface="+mj-lt"/>
                <a:cs typeface="Times New Roman" panose="02020603050405020304" pitchFamily="18" charset="0"/>
              </a:rPr>
              <a:t>Chúa Giê-su Ki-tô, </a:t>
            </a:r>
            <a:r>
              <a:rPr lang="en-US" sz="4400" b="0">
                <a:solidFill>
                  <a:schemeClr val="bg1"/>
                </a:solidFill>
                <a:effectLst/>
                <a:latin typeface="+mj-lt"/>
                <a:cs typeface="Times New Roman" panose="02020603050405020304" pitchFamily="18" charset="0"/>
              </a:rPr>
              <a:t>chỉ có Chúa là Đấng Thánh, chỉ có Chúa là Chúa, chỉ có Chúa là Đấng Tối Cao, cùng Đức Chúa Thánh Thần trong vinh quang Đức Chúa Cha. </a:t>
            </a:r>
            <a:r>
              <a:rPr lang="en-US" sz="4400" b="0" u="sng">
                <a:solidFill>
                  <a:srgbClr val="FFFF00"/>
                </a:solidFill>
                <a:effectLst/>
                <a:latin typeface="+mj-lt"/>
                <a:cs typeface="Times New Roman" panose="02020603050405020304" pitchFamily="18" charset="0"/>
              </a:rPr>
              <a:t>A-men. A-men. </a:t>
            </a:r>
            <a:endParaRPr lang="vi-VN" sz="4400" b="0" u="sng">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41955961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b="0" dirty="0" err="1">
                <a:solidFill>
                  <a:schemeClr val="bg1"/>
                </a:solidFill>
                <a:effectLst/>
                <a:latin typeface="+mj-lt"/>
              </a:rPr>
              <a:t>Chúa</a:t>
            </a:r>
            <a:r>
              <a:rPr lang="en-US" b="0" dirty="0">
                <a:solidFill>
                  <a:schemeClr val="bg1"/>
                </a:solidFill>
                <a:effectLst/>
                <a:latin typeface="+mj-lt"/>
              </a:rPr>
              <a:t> </a:t>
            </a:r>
            <a:r>
              <a:rPr lang="en-US" b="0" dirty="0" err="1">
                <a:solidFill>
                  <a:schemeClr val="bg1"/>
                </a:solidFill>
                <a:effectLst/>
                <a:latin typeface="+mj-lt"/>
              </a:rPr>
              <a:t>Nhật</a:t>
            </a:r>
            <a:r>
              <a:rPr lang="en-US" b="0" dirty="0">
                <a:solidFill>
                  <a:schemeClr val="bg1"/>
                </a:solidFill>
                <a:effectLst/>
                <a:latin typeface="+mj-lt"/>
              </a:rPr>
              <a:t> XX TN </a:t>
            </a:r>
            <a:r>
              <a:rPr lang="en-US" b="0" dirty="0" err="1">
                <a:solidFill>
                  <a:schemeClr val="bg1"/>
                </a:solidFill>
                <a:effectLst/>
                <a:latin typeface="+mj-lt"/>
              </a:rPr>
              <a:t>Năm</a:t>
            </a:r>
            <a:r>
              <a:rPr lang="en-US" b="0" dirty="0">
                <a:solidFill>
                  <a:schemeClr val="bg1"/>
                </a:solidFill>
                <a:effectLst/>
                <a:latin typeface="+mj-lt"/>
              </a:rPr>
              <a:t> A</a:t>
            </a:r>
            <a:br>
              <a:rPr lang="en-US" b="0" dirty="0">
                <a:solidFill>
                  <a:schemeClr val="bg1"/>
                </a:solidFill>
                <a:effectLst/>
                <a:latin typeface="+mj-lt"/>
              </a:rPr>
            </a:br>
            <a:endParaRPr lang="en-US" b="0" dirty="0">
              <a:solidFill>
                <a:schemeClr val="bg1"/>
              </a:solidFill>
              <a:effectLst/>
              <a:latin typeface="+mj-l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5" name="Picture 4">
            <a:extLst>
              <a:ext uri="{FF2B5EF4-FFF2-40B4-BE49-F238E27FC236}">
                <a16:creationId xmlns:a16="http://schemas.microsoft.com/office/drawing/2014/main" id="{12568C26-23F2-4B30-84CD-4F551DE013CE}"/>
              </a:ext>
            </a:extLst>
          </p:cNvPr>
          <p:cNvPicPr>
            <a:picLocks noChangeAspect="1"/>
          </p:cNvPicPr>
          <p:nvPr/>
        </p:nvPicPr>
        <p:blipFill>
          <a:blip r:embed="rId3"/>
          <a:stretch>
            <a:fillRect/>
          </a:stretch>
        </p:blipFill>
        <p:spPr>
          <a:xfrm>
            <a:off x="533400" y="4239270"/>
            <a:ext cx="3846817" cy="915306"/>
          </a:xfrm>
          <a:prstGeom prst="rect">
            <a:avLst/>
          </a:prstGeom>
        </p:spPr>
      </p:pic>
    </p:spTree>
    <p:extLst>
      <p:ext uri="{BB962C8B-B14F-4D97-AF65-F5344CB8AC3E}">
        <p14:creationId xmlns:p14="http://schemas.microsoft.com/office/powerpoint/2010/main" val="7333106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798389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a:solidFill>
                  <a:srgbClr val="FFFF00"/>
                </a:solidFill>
                <a:effectLst/>
                <a:latin typeface="+mj-lt"/>
                <a:cs typeface="Times New Roman" panose="02020603050405020304" pitchFamily="18" charset="0"/>
              </a:rPr>
              <a:t>Chủ tế:</a:t>
            </a:r>
            <a:r>
              <a:rPr lang="en-US" sz="4000" b="0">
                <a:solidFill>
                  <a:srgbClr val="FFFF00"/>
                </a:solidFill>
                <a:effectLst/>
                <a:latin typeface="+mj-lt"/>
                <a:cs typeface="Times New Roman" panose="02020603050405020304" pitchFamily="18" charset="0"/>
              </a:rPr>
              <a:t> </a:t>
            </a:r>
            <a:r>
              <a:rPr lang="en-US" sz="5400" b="0" i="1">
                <a:solidFill>
                  <a:srgbClr val="FFFF00"/>
                </a:solidFill>
                <a:effectLst/>
                <a:latin typeface="+mj-lt"/>
                <a:cs typeface="Times New Roman" panose="02020603050405020304" pitchFamily="18" charset="0"/>
              </a:rPr>
              <a:t>Vinh danh Thiên Chúa trên các tầng trời.</a:t>
            </a:r>
            <a:br>
              <a:rPr lang="en-US" sz="5400" b="0" i="1">
                <a:solidFill>
                  <a:srgbClr val="FFFF00"/>
                </a:solidFill>
                <a:effectLst/>
                <a:latin typeface="+mj-lt"/>
                <a:cs typeface="Times New Roman" panose="02020603050405020304" pitchFamily="18" charset="0"/>
              </a:rPr>
            </a:br>
            <a:r>
              <a:rPr lang="vi-VN" sz="5400" b="0">
                <a:solidFill>
                  <a:srgbClr val="FFFF00"/>
                </a:solidFill>
                <a:effectLst/>
                <a:latin typeface="+mj-lt"/>
                <a:cs typeface="Times New Roman" panose="02020603050405020304" pitchFamily="18" charset="0"/>
              </a:rPr>
              <a:t>A+B:</a:t>
            </a:r>
            <a:r>
              <a:rPr lang="vi-VN" sz="5400" b="0">
                <a:solidFill>
                  <a:schemeClr val="bg1"/>
                </a:solidFill>
                <a:effectLst/>
                <a:latin typeface="+mj-lt"/>
                <a:cs typeface="Times New Roman" panose="02020603050405020304" pitchFamily="18" charset="0"/>
              </a:rPr>
              <a:t> Và bình an dưới thế cho người thiện tâm</a:t>
            </a:r>
            <a:r>
              <a:rPr lang="en-US" sz="5400" b="0">
                <a:solidFill>
                  <a:schemeClr val="bg1"/>
                </a:solidFill>
                <a:effectLst/>
                <a:latin typeface="+mj-lt"/>
                <a:cs typeface="Times New Roman" panose="02020603050405020304" pitchFamily="18" charset="0"/>
              </a:rPr>
              <a:t>.</a:t>
            </a:r>
            <a:endParaRPr lang="vi-VN" sz="54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9006529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ca ngợi Chúa.</a:t>
            </a:r>
          </a:p>
          <a:p>
            <a:pPr algn="l" eaLnBrk="1" hangingPunct="1">
              <a:lnSpc>
                <a:spcPct val="140000"/>
              </a:lnSpc>
            </a:pPr>
            <a:r>
              <a:rPr lang="en-US" sz="5000" b="0" u="sng">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chúc tụng Chúa. </a:t>
            </a:r>
            <a:br>
              <a:rPr lang="en-US" sz="5000" b="0">
                <a:solidFill>
                  <a:schemeClr val="bg1"/>
                </a:solidFill>
                <a:effectLst/>
                <a:latin typeface="+mj-lt"/>
                <a:cs typeface="Times New Roman" panose="02020603050405020304" pitchFamily="18" charset="0"/>
              </a:rPr>
            </a:br>
            <a:r>
              <a:rPr lang="en-US" sz="5000" b="0">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thờ lạy Chúa. </a:t>
            </a:r>
          </a:p>
          <a:p>
            <a:pPr algn="l" eaLnBrk="1" hangingPunct="1">
              <a:lnSpc>
                <a:spcPct val="140000"/>
              </a:lnSpc>
            </a:pPr>
            <a:r>
              <a:rPr lang="en-US" sz="5000" b="0">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11055322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0529939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Lạy con một Thiên Chúa,            Chúa Giêsu Kitô.</a:t>
            </a:r>
          </a:p>
          <a:p>
            <a:pPr marL="0" indent="0" algn="just" eaLnBrk="1" hangingPunct="1">
              <a:lnSpc>
                <a:spcPct val="145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42616669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A:</a:t>
            </a:r>
            <a:r>
              <a:rPr lang="en-US" sz="5400" b="0">
                <a:solidFill>
                  <a:schemeClr val="bg1"/>
                </a:solidFill>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B:</a:t>
            </a:r>
            <a:r>
              <a:rPr lang="en-US" sz="5400" b="0">
                <a:solidFill>
                  <a:schemeClr val="bg1"/>
                </a:solidFill>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363437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0" u="sng">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11773311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br>
              <a:rPr lang="en-US" sz="4000" b="0">
                <a:solidFill>
                  <a:schemeClr val="bg1"/>
                </a:solidFill>
                <a:effectLst/>
                <a:latin typeface="+mj-lt"/>
              </a:rPr>
            </a:br>
            <a:endParaRPr lang="en-US" sz="4000" b="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a:solidFill>
                  <a:schemeClr val="bg1"/>
                </a:solidFill>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a:t>
            </a:r>
            <a:r>
              <a:rPr lang="en-US" sz="4400" b="0" u="sng">
                <a:solidFill>
                  <a:srgbClr val="FFFF00"/>
                </a:solidFill>
                <a:effectLst/>
                <a:latin typeface="+mj-lt"/>
                <a:cs typeface="Times New Roman" panose="02020603050405020304" pitchFamily="18" charset="0"/>
              </a:rPr>
              <a:t>B</a:t>
            </a:r>
            <a:r>
              <a:rPr lang="vi-VN" sz="4400" b="0" u="sng">
                <a:solidFill>
                  <a:srgbClr val="FFFF00"/>
                </a:solidFill>
                <a:effectLst/>
                <a:latin typeface="+mj-lt"/>
                <a:cs typeface="Times New Roman" panose="02020603050405020304" pitchFamily="18" charset="0"/>
              </a:rPr>
              <a:t>:</a:t>
            </a:r>
            <a:r>
              <a:rPr lang="vi-VN" sz="4400" b="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27410706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dirty="0">
                <a:solidFill>
                  <a:srgbClr val="FFFF00"/>
                </a:solidFill>
                <a:effectLst/>
              </a:rPr>
              <a:t>TẬP HÁT CỘNG ĐOÀN</a:t>
            </a:r>
          </a:p>
        </p:txBody>
      </p:sp>
      <p:pic>
        <p:nvPicPr>
          <p:cNvPr id="8" name="Picture 7">
            <a:extLst>
              <a:ext uri="{FF2B5EF4-FFF2-40B4-BE49-F238E27FC236}">
                <a16:creationId xmlns:a16="http://schemas.microsoft.com/office/drawing/2014/main" id="{8A4B9260-5A95-3926-8341-FB93EFC801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0700" y="590550"/>
            <a:ext cx="5562600" cy="1295400"/>
          </a:xfrm>
          <a:prstGeom prst="rect">
            <a:avLst/>
          </a:prstGeom>
        </p:spPr>
      </p:pic>
      <p:sp>
        <p:nvSpPr>
          <p:cNvPr id="10" name="TextBox 9">
            <a:extLst>
              <a:ext uri="{FF2B5EF4-FFF2-40B4-BE49-F238E27FC236}">
                <a16:creationId xmlns:a16="http://schemas.microsoft.com/office/drawing/2014/main" id="{E472B277-273A-D3B4-80C1-FDEB4D375602}"/>
              </a:ext>
            </a:extLst>
          </p:cNvPr>
          <p:cNvSpPr txBox="1"/>
          <p:nvPr/>
        </p:nvSpPr>
        <p:spPr>
          <a:xfrm>
            <a:off x="2133600" y="761196"/>
            <a:ext cx="4611974" cy="954107"/>
          </a:xfrm>
          <a:prstGeom prst="rect">
            <a:avLst/>
          </a:prstGeom>
          <a:noFill/>
        </p:spPr>
        <p:txBody>
          <a:bodyPr wrap="square">
            <a:spAutoFit/>
          </a:bodyPr>
          <a:lstStyle/>
          <a:p>
            <a:pPr algn="ctr"/>
            <a:r>
              <a:rPr lang="en-US" sz="2800" dirty="0">
                <a:solidFill>
                  <a:srgbClr val="FFFF00"/>
                </a:solidFill>
              </a:rPr>
              <a:t>CA ĐOÀN THÁNH GIUSE</a:t>
            </a:r>
          </a:p>
          <a:p>
            <a:pPr algn="ctr"/>
            <a:r>
              <a:rPr lang="en-US" sz="2800" dirty="0">
                <a:solidFill>
                  <a:srgbClr val="FFFF00"/>
                </a:solidFill>
              </a:rPr>
              <a:t>GIÁO XỨ THIÊN ÂN</a:t>
            </a:r>
          </a:p>
        </p:txBody>
      </p:sp>
    </p:spTree>
    <p:extLst>
      <p:ext uri="{BB962C8B-B14F-4D97-AF65-F5344CB8AC3E}">
        <p14:creationId xmlns:p14="http://schemas.microsoft.com/office/powerpoint/2010/main" val="38178630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b="0" dirty="0" err="1">
                <a:solidFill>
                  <a:schemeClr val="bg1"/>
                </a:solidFill>
                <a:effectLst/>
                <a:latin typeface="+mj-lt"/>
              </a:rPr>
              <a:t>Chúa</a:t>
            </a:r>
            <a:r>
              <a:rPr lang="en-US" b="0" dirty="0">
                <a:solidFill>
                  <a:schemeClr val="bg1"/>
                </a:solidFill>
                <a:effectLst/>
                <a:latin typeface="+mj-lt"/>
              </a:rPr>
              <a:t> </a:t>
            </a:r>
            <a:r>
              <a:rPr lang="en-US" b="0" dirty="0" err="1">
                <a:solidFill>
                  <a:schemeClr val="bg1"/>
                </a:solidFill>
                <a:effectLst/>
                <a:latin typeface="+mj-lt"/>
              </a:rPr>
              <a:t>Nhật</a:t>
            </a:r>
            <a:r>
              <a:rPr lang="en-US" b="0" dirty="0">
                <a:solidFill>
                  <a:schemeClr val="bg1"/>
                </a:solidFill>
                <a:effectLst/>
                <a:latin typeface="+mj-lt"/>
              </a:rPr>
              <a:t> XX TN </a:t>
            </a:r>
            <a:r>
              <a:rPr lang="en-US" b="0" dirty="0" err="1">
                <a:solidFill>
                  <a:schemeClr val="bg1"/>
                </a:solidFill>
                <a:effectLst/>
                <a:latin typeface="+mj-lt"/>
              </a:rPr>
              <a:t>Năm</a:t>
            </a:r>
            <a:r>
              <a:rPr lang="en-US" b="0" dirty="0">
                <a:solidFill>
                  <a:schemeClr val="bg1"/>
                </a:solidFill>
                <a:effectLst/>
                <a:latin typeface="+mj-lt"/>
              </a:rPr>
              <a:t> A</a:t>
            </a:r>
            <a:br>
              <a:rPr lang="en-US" b="0" dirty="0">
                <a:solidFill>
                  <a:schemeClr val="bg1"/>
                </a:solidFill>
                <a:effectLst/>
                <a:latin typeface="+mj-lt"/>
              </a:rPr>
            </a:br>
            <a:endParaRPr lang="en-US" b="0" dirty="0">
              <a:solidFill>
                <a:schemeClr val="bg1"/>
              </a:solidFill>
              <a:effectLst/>
              <a:latin typeface="+mj-lt"/>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0" y="0"/>
            <a:ext cx="9143120" cy="5143500"/>
          </a:xfrm>
          <a:prstGeom prst="rect">
            <a:avLst/>
          </a:prstGeom>
        </p:spPr>
      </p:pic>
    </p:spTree>
    <p:extLst>
      <p:ext uri="{BB962C8B-B14F-4D97-AF65-F5344CB8AC3E}">
        <p14:creationId xmlns:p14="http://schemas.microsoft.com/office/powerpoint/2010/main" val="12871506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76200" y="285750"/>
            <a:ext cx="8991600" cy="1384995"/>
          </a:xfrm>
          <a:prstGeom prst="rect">
            <a:avLst/>
          </a:prstGeom>
          <a:noFill/>
        </p:spPr>
        <p:txBody>
          <a:bodyPr wrap="square" rtlCol="0">
            <a:spAutoFit/>
          </a:bodyPr>
          <a:lstStyle/>
          <a:p>
            <a:r>
              <a:rPr lang="vi-VN" sz="2800" b="1" u="sng" dirty="0">
                <a:ln w="1905"/>
                <a:solidFill>
                  <a:srgbClr val="A50021"/>
                </a:solidFill>
                <a:effectLst>
                  <a:innerShdw blurRad="69850" dist="43180" dir="5400000">
                    <a:srgbClr val="000000">
                      <a:alpha val="65000"/>
                    </a:srgbClr>
                  </a:innerShdw>
                </a:effectLst>
              </a:rPr>
              <a:t>Bài đọc 1</a:t>
            </a:r>
          </a:p>
          <a:p>
            <a:r>
              <a:rPr lang="vi-VN" sz="2800" b="1" i="1" dirty="0">
                <a:ln w="1905"/>
                <a:solidFill>
                  <a:srgbClr val="A50021"/>
                </a:solidFill>
                <a:effectLst>
                  <a:innerShdw blurRad="69850" dist="43180" dir="5400000">
                    <a:srgbClr val="000000">
                      <a:alpha val="65000"/>
                    </a:srgbClr>
                  </a:innerShdw>
                </a:effectLst>
              </a:rPr>
              <a:t>Hãy đến mà ăn bánh của ta, và uống rượu do ta pha chế !</a:t>
            </a:r>
          </a:p>
          <a:p>
            <a:r>
              <a:rPr lang="vi-VN" sz="2800" b="1" dirty="0">
                <a:ln w="1905"/>
                <a:solidFill>
                  <a:srgbClr val="A50021"/>
                </a:solidFill>
                <a:effectLst>
                  <a:innerShdw blurRad="69850" dist="43180" dir="5400000">
                    <a:srgbClr val="000000">
                      <a:alpha val="65000"/>
                    </a:srgbClr>
                  </a:innerShdw>
                </a:effectLst>
              </a:rPr>
              <a:t>Bài trích sách Châm ngôn.</a:t>
            </a:r>
          </a:p>
        </p:txBody>
      </p:sp>
    </p:spTree>
    <p:extLst>
      <p:ext uri="{BB962C8B-B14F-4D97-AF65-F5344CB8AC3E}">
        <p14:creationId xmlns:p14="http://schemas.microsoft.com/office/powerpoint/2010/main" val="34501000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dirty="0">
                <a:solidFill>
                  <a:srgbClr val="FFFF00"/>
                </a:solidFill>
              </a:rPr>
              <a:t>THÁNH VỊNH 33</a:t>
            </a:r>
            <a:br>
              <a:rPr lang="en-US" dirty="0">
                <a:solidFill>
                  <a:srgbClr val="FFFF00"/>
                </a:solidFill>
              </a:rPr>
            </a:br>
            <a:r>
              <a:rPr lang="en-US" dirty="0">
                <a:solidFill>
                  <a:srgbClr val="FFFF00"/>
                </a:solidFill>
              </a:rPr>
              <a:t>CHÚA NHẬT XX THƯỜNG NIÊN</a:t>
            </a:r>
            <a:br>
              <a:rPr lang="en-US" dirty="0">
                <a:solidFill>
                  <a:srgbClr val="FFFF00"/>
                </a:solidFill>
              </a:rPr>
            </a:br>
            <a:r>
              <a:rPr lang="en-US" dirty="0">
                <a:solidFill>
                  <a:srgbClr val="FFFF00"/>
                </a:solidFill>
              </a:rPr>
              <a:t>NĂM B </a:t>
            </a:r>
            <a:br>
              <a:rPr lang="en-US" dirty="0">
                <a:solidFill>
                  <a:srgbClr val="FFFF00"/>
                </a:solidFill>
              </a:rPr>
            </a:br>
            <a:r>
              <a:rPr lang="en-US" i="1" dirty="0">
                <a:solidFill>
                  <a:schemeClr val="bg1"/>
                </a:solidFill>
              </a:rPr>
              <a:t>Lm. Kim Long</a:t>
            </a:r>
            <a:br>
              <a:rPr lang="en-US" i="1" dirty="0">
                <a:solidFill>
                  <a:schemeClr val="bg1"/>
                </a:solidFill>
              </a:rPr>
            </a:br>
            <a:r>
              <a:rPr lang="en-US" i="1" dirty="0">
                <a:solidFill>
                  <a:schemeClr val="bg1"/>
                </a:solidFill>
              </a:rPr>
              <a:t>04 </a:t>
            </a:r>
            <a:r>
              <a:rPr lang="en-US" i="1" dirty="0" err="1">
                <a:solidFill>
                  <a:schemeClr val="bg1"/>
                </a:solidFill>
              </a:rPr>
              <a:t>câu</a:t>
            </a:r>
            <a:endParaRPr lang="en-US" i="1" dirty="0">
              <a:solidFill>
                <a:schemeClr val="bg1"/>
              </a:solidFill>
            </a:endParaRPr>
          </a:p>
        </p:txBody>
      </p:sp>
      <p:pic>
        <p:nvPicPr>
          <p:cNvPr id="3" name="Picture 2">
            <a:extLst>
              <a:ext uri="{FF2B5EF4-FFF2-40B4-BE49-F238E27FC236}">
                <a16:creationId xmlns:a16="http://schemas.microsoft.com/office/drawing/2014/main" id="{B30E1F42-0504-4282-9F25-8BC85C4D28A6}"/>
              </a:ext>
            </a:extLst>
          </p:cNvPr>
          <p:cNvPicPr>
            <a:picLocks noChangeAspect="1"/>
          </p:cNvPicPr>
          <p:nvPr/>
        </p:nvPicPr>
        <p:blipFill>
          <a:blip r:embed="rId3"/>
          <a:stretch>
            <a:fillRect/>
          </a:stretch>
        </p:blipFill>
        <p:spPr>
          <a:xfrm>
            <a:off x="2819400" y="4228193"/>
            <a:ext cx="3846817" cy="915306"/>
          </a:xfrm>
          <a:prstGeom prst="rect">
            <a:avLst/>
          </a:prstGeom>
        </p:spPr>
      </p:pic>
    </p:spTree>
    <p:extLst>
      <p:ext uri="{BB962C8B-B14F-4D97-AF65-F5344CB8AC3E}">
        <p14:creationId xmlns:p14="http://schemas.microsoft.com/office/powerpoint/2010/main" val="28762305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a:solidFill>
                  <a:srgbClr val="FFFF00"/>
                </a:solidFill>
              </a:rPr>
              <a:t>Đk:</a:t>
            </a:r>
            <a:r>
              <a:rPr lang="en-US" sz="7200">
                <a:solidFill>
                  <a:schemeClr val="bg1"/>
                </a:solidFill>
              </a:rPr>
              <a:t> </a:t>
            </a:r>
            <a:r>
              <a:rPr lang="vi-VN" sz="7200">
                <a:solidFill>
                  <a:schemeClr val="bg1"/>
                </a:solidFill>
              </a:rPr>
              <a:t>Hãy nếm thử mà coi cho biết Chúa thiện hảo dường bao</a:t>
            </a:r>
            <a:endParaRPr lang="en-US" sz="7200">
              <a:solidFill>
                <a:schemeClr val="bg1"/>
              </a:solidFill>
            </a:endParaRPr>
          </a:p>
        </p:txBody>
      </p:sp>
    </p:spTree>
    <p:extLst>
      <p:ext uri="{BB962C8B-B14F-4D97-AF65-F5344CB8AC3E}">
        <p14:creationId xmlns:p14="http://schemas.microsoft.com/office/powerpoint/2010/main" val="4704284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a:solidFill>
                  <a:srgbClr val="FFFF00"/>
                </a:solidFill>
              </a:rPr>
              <a:t>Tk1:</a:t>
            </a:r>
            <a:r>
              <a:rPr lang="en-US" sz="5400">
                <a:solidFill>
                  <a:schemeClr val="bg1"/>
                </a:solidFill>
              </a:rPr>
              <a:t> </a:t>
            </a:r>
            <a:r>
              <a:rPr lang="vi-VN" sz="5400">
                <a:solidFill>
                  <a:schemeClr val="bg1"/>
                </a:solidFill>
              </a:rPr>
              <a:t>Tôi luôn luôn ca tụng Chúa, câu hát mừng Ngài chẳng ngớt trên môi. Chúa đã làm tôi hãnh diện, xin các bạn nghèo nghe nói mà vui lên.</a:t>
            </a:r>
            <a:endParaRPr lang="en-US" sz="5400">
              <a:solidFill>
                <a:schemeClr val="bg1"/>
              </a:solidFill>
            </a:endParaRPr>
          </a:p>
        </p:txBody>
      </p:sp>
    </p:spTree>
    <p:extLst>
      <p:ext uri="{BB962C8B-B14F-4D97-AF65-F5344CB8AC3E}">
        <p14:creationId xmlns:p14="http://schemas.microsoft.com/office/powerpoint/2010/main" val="17796123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a:solidFill>
                  <a:srgbClr val="FFFF00"/>
                </a:solidFill>
              </a:rPr>
              <a:t>Đk:</a:t>
            </a:r>
            <a:r>
              <a:rPr lang="en-US" sz="7200">
                <a:solidFill>
                  <a:schemeClr val="bg1"/>
                </a:solidFill>
              </a:rPr>
              <a:t> </a:t>
            </a:r>
            <a:r>
              <a:rPr lang="vi-VN" sz="7200">
                <a:solidFill>
                  <a:schemeClr val="bg1"/>
                </a:solidFill>
              </a:rPr>
              <a:t>Hãy nếm thử mà coi cho biết Chúa thiện hảo dường bao.</a:t>
            </a:r>
            <a:endParaRPr lang="en-US" sz="7200">
              <a:solidFill>
                <a:schemeClr val="bg1"/>
              </a:solidFill>
            </a:endParaRPr>
          </a:p>
        </p:txBody>
      </p:sp>
    </p:spTree>
    <p:extLst>
      <p:ext uri="{BB962C8B-B14F-4D97-AF65-F5344CB8AC3E}">
        <p14:creationId xmlns:p14="http://schemas.microsoft.com/office/powerpoint/2010/main" val="41951696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a:solidFill>
                  <a:srgbClr val="FFFF00"/>
                </a:solidFill>
              </a:rPr>
              <a:t>Tk2:</a:t>
            </a:r>
            <a:r>
              <a:rPr lang="en-US" sz="5400">
                <a:solidFill>
                  <a:schemeClr val="bg1"/>
                </a:solidFill>
              </a:rPr>
              <a:t> </a:t>
            </a:r>
            <a:r>
              <a:rPr lang="vi-VN" sz="5400">
                <a:solidFill>
                  <a:schemeClr val="bg1"/>
                </a:solidFill>
              </a:rPr>
              <a:t>Dân riêng ơi, tôn sợ Chúa, ai kính sợ Ngài chẳng thiếu thốn chi. Phú quý rầy nên khó nghèo, Ai kiếm trông Ngài không thiếu hụt khi nao.</a:t>
            </a:r>
            <a:endParaRPr lang="en-US" sz="5400">
              <a:solidFill>
                <a:schemeClr val="bg1"/>
              </a:solidFill>
            </a:endParaRPr>
          </a:p>
        </p:txBody>
      </p:sp>
    </p:spTree>
    <p:extLst>
      <p:ext uri="{BB962C8B-B14F-4D97-AF65-F5344CB8AC3E}">
        <p14:creationId xmlns:p14="http://schemas.microsoft.com/office/powerpoint/2010/main" val="36369096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a:solidFill>
                  <a:srgbClr val="FFFF00"/>
                </a:solidFill>
              </a:rPr>
              <a:t>Đk:</a:t>
            </a:r>
            <a:r>
              <a:rPr lang="en-US" sz="7200">
                <a:solidFill>
                  <a:schemeClr val="bg1"/>
                </a:solidFill>
              </a:rPr>
              <a:t> </a:t>
            </a:r>
            <a:r>
              <a:rPr lang="vi-VN" sz="7200">
                <a:solidFill>
                  <a:schemeClr val="bg1"/>
                </a:solidFill>
              </a:rPr>
              <a:t>Hãy nếm thử mà coi cho biết Chúa thiện hảo dường bao.</a:t>
            </a:r>
            <a:endParaRPr lang="en-US" sz="7200">
              <a:solidFill>
                <a:schemeClr val="bg1"/>
              </a:solidFill>
            </a:endParaRPr>
          </a:p>
        </p:txBody>
      </p:sp>
    </p:spTree>
    <p:extLst>
      <p:ext uri="{BB962C8B-B14F-4D97-AF65-F5344CB8AC3E}">
        <p14:creationId xmlns:p14="http://schemas.microsoft.com/office/powerpoint/2010/main" val="13144334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a:solidFill>
                  <a:srgbClr val="FFFF00"/>
                </a:solidFill>
              </a:rPr>
              <a:t>Tk3:</a:t>
            </a:r>
            <a:r>
              <a:rPr lang="en-US" sz="5400">
                <a:solidFill>
                  <a:schemeClr val="bg1"/>
                </a:solidFill>
              </a:rPr>
              <a:t> </a:t>
            </a:r>
            <a:r>
              <a:rPr lang="vi-VN" sz="5400">
                <a:solidFill>
                  <a:schemeClr val="bg1"/>
                </a:solidFill>
              </a:rPr>
              <a:t>Con ơi nghe ta dậy dỗ cho biết đường mà thờ kính Chúa luôn. Hỡi những người mong sống còn, mong hưởng những ngày vinh phúc và an khang.</a:t>
            </a:r>
            <a:endParaRPr lang="en-US" sz="5400">
              <a:solidFill>
                <a:schemeClr val="bg1"/>
              </a:solidFill>
            </a:endParaRPr>
          </a:p>
        </p:txBody>
      </p:sp>
    </p:spTree>
    <p:extLst>
      <p:ext uri="{BB962C8B-B14F-4D97-AF65-F5344CB8AC3E}">
        <p14:creationId xmlns:p14="http://schemas.microsoft.com/office/powerpoint/2010/main" val="32756258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a:solidFill>
                  <a:srgbClr val="FFFF00"/>
                </a:solidFill>
              </a:rPr>
              <a:t>Đk:</a:t>
            </a:r>
            <a:r>
              <a:rPr lang="en-US" sz="7200">
                <a:solidFill>
                  <a:schemeClr val="bg1"/>
                </a:solidFill>
              </a:rPr>
              <a:t> </a:t>
            </a:r>
            <a:r>
              <a:rPr lang="vi-VN" sz="7200">
                <a:solidFill>
                  <a:schemeClr val="bg1"/>
                </a:solidFill>
              </a:rPr>
              <a:t>Hãy nếm thử mà coi cho biết Chúa thiện hảo dường bao.</a:t>
            </a:r>
            <a:endParaRPr lang="en-US" sz="7200">
              <a:solidFill>
                <a:schemeClr val="bg1"/>
              </a:solidFill>
            </a:endParaRPr>
          </a:p>
        </p:txBody>
      </p:sp>
    </p:spTree>
    <p:extLst>
      <p:ext uri="{BB962C8B-B14F-4D97-AF65-F5344CB8AC3E}">
        <p14:creationId xmlns:p14="http://schemas.microsoft.com/office/powerpoint/2010/main" val="7461367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a:solidFill>
                  <a:srgbClr val="FFFF00"/>
                </a:solidFill>
              </a:rPr>
              <a:t>Đk:</a:t>
            </a:r>
            <a:r>
              <a:rPr lang="en-US" sz="7200">
                <a:solidFill>
                  <a:schemeClr val="bg1"/>
                </a:solidFill>
              </a:rPr>
              <a:t> </a:t>
            </a:r>
            <a:r>
              <a:rPr lang="vi-VN" sz="7200">
                <a:solidFill>
                  <a:schemeClr val="bg1"/>
                </a:solidFill>
              </a:rPr>
              <a:t>Hãy nếm thử mà coi cho biết Chúa thiện hảo dường bao.</a:t>
            </a:r>
            <a:endParaRPr lang="en-US" sz="7200">
              <a:solidFill>
                <a:schemeClr val="bg1"/>
              </a:solidFill>
            </a:endParaRPr>
          </a:p>
        </p:txBody>
      </p:sp>
    </p:spTree>
    <p:extLst>
      <p:ext uri="{BB962C8B-B14F-4D97-AF65-F5344CB8AC3E}">
        <p14:creationId xmlns:p14="http://schemas.microsoft.com/office/powerpoint/2010/main" val="34281776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a:solidFill>
                  <a:srgbClr val="FFFF00"/>
                </a:solidFill>
              </a:rPr>
              <a:t>Tk4:</a:t>
            </a:r>
            <a:r>
              <a:rPr lang="en-US" sz="5400">
                <a:solidFill>
                  <a:schemeClr val="bg1"/>
                </a:solidFill>
              </a:rPr>
              <a:t> </a:t>
            </a:r>
            <a:r>
              <a:rPr lang="vi-VN" sz="5400">
                <a:solidFill>
                  <a:schemeClr val="bg1"/>
                </a:solidFill>
              </a:rPr>
              <a:t>Ta luôn trông coi miệng lưỡi không nói lời nào gian ác điêu ngoa. Sống tốt lành, xa ác tà, Ăn ở thuận hoà, trông kiếm bình an luôn.</a:t>
            </a:r>
            <a:endParaRPr lang="en-US" sz="5400">
              <a:solidFill>
                <a:schemeClr val="bg1"/>
              </a:solidFill>
            </a:endParaRPr>
          </a:p>
        </p:txBody>
      </p:sp>
    </p:spTree>
    <p:extLst>
      <p:ext uri="{BB962C8B-B14F-4D97-AF65-F5344CB8AC3E}">
        <p14:creationId xmlns:p14="http://schemas.microsoft.com/office/powerpoint/2010/main" val="12865050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a:solidFill>
                  <a:srgbClr val="FFFF00"/>
                </a:solidFill>
              </a:rPr>
              <a:t>Đk:</a:t>
            </a:r>
            <a:r>
              <a:rPr lang="en-US" sz="7200">
                <a:solidFill>
                  <a:schemeClr val="bg1"/>
                </a:solidFill>
              </a:rPr>
              <a:t> </a:t>
            </a:r>
            <a:r>
              <a:rPr lang="vi-VN" sz="7200">
                <a:solidFill>
                  <a:schemeClr val="bg1"/>
                </a:solidFill>
              </a:rPr>
              <a:t>Hãy nếm thử mà coi cho biết Chúa thiện hảo dường bao.</a:t>
            </a:r>
            <a:endParaRPr lang="en-US" sz="7200">
              <a:solidFill>
                <a:schemeClr val="bg1"/>
              </a:solidFill>
            </a:endParaRPr>
          </a:p>
        </p:txBody>
      </p:sp>
    </p:spTree>
    <p:extLst>
      <p:ext uri="{BB962C8B-B14F-4D97-AF65-F5344CB8AC3E}">
        <p14:creationId xmlns:p14="http://schemas.microsoft.com/office/powerpoint/2010/main" val="11793555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152400" y="355758"/>
            <a:ext cx="8763000" cy="1200329"/>
          </a:xfrm>
          <a:prstGeom prst="rect">
            <a:avLst/>
          </a:prstGeom>
        </p:spPr>
        <p:txBody>
          <a:bodyPr wrap="square">
            <a:spAutoFit/>
          </a:bodyPr>
          <a:lstStyle/>
          <a:p>
            <a:r>
              <a:rPr lang="vi-VN" sz="2400" u="sng" dirty="0">
                <a:solidFill>
                  <a:srgbClr val="FF0000"/>
                </a:solidFill>
              </a:rPr>
              <a:t>Bài đọc 2</a:t>
            </a:r>
          </a:p>
          <a:p>
            <a:r>
              <a:rPr lang="vi-VN" sz="2400" i="1" dirty="0">
                <a:solidFill>
                  <a:srgbClr val="FF0000"/>
                </a:solidFill>
              </a:rPr>
              <a:t>Hãy tìm hiểu đâu là ý Chúa.</a:t>
            </a:r>
          </a:p>
          <a:p>
            <a:r>
              <a:rPr lang="vi-VN" sz="2400" dirty="0">
                <a:solidFill>
                  <a:srgbClr val="FF0000"/>
                </a:solidFill>
              </a:rPr>
              <a:t>Bài trích thư của thánh Phao-lô tông đồ gửi tín hữu Ê-phê-xô.</a:t>
            </a:r>
          </a:p>
        </p:txBody>
      </p:sp>
    </p:spTree>
    <p:extLst>
      <p:ext uri="{BB962C8B-B14F-4D97-AF65-F5344CB8AC3E}">
        <p14:creationId xmlns:p14="http://schemas.microsoft.com/office/powerpoint/2010/main" val="10765862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94159"/>
            <a:ext cx="9144000" cy="3581400"/>
          </a:xfrm>
        </p:spPr>
        <p:txBody>
          <a:bodyPr>
            <a:noAutofit/>
          </a:bodyPr>
          <a:lstStyle/>
          <a:p>
            <a:pPr algn="just"/>
            <a:r>
              <a:rPr lang="vi-VN" sz="6000">
                <a:solidFill>
                  <a:schemeClr val="bg1"/>
                </a:solidFill>
              </a:rPr>
              <a:t>Chúa phán: Ai ăn Thịt Tôi và uống Máu Tôi, thì người ấy sẽ ở trong Tôi và Tôi ở trong người ấy.</a:t>
            </a:r>
          </a:p>
        </p:txBody>
      </p:sp>
      <p:sp>
        <p:nvSpPr>
          <p:cNvPr id="3" name="Rectangle 2"/>
          <p:cNvSpPr/>
          <p:nvPr/>
        </p:nvSpPr>
        <p:spPr>
          <a:xfrm>
            <a:off x="76200" y="133350"/>
            <a:ext cx="6477000" cy="646331"/>
          </a:xfrm>
          <a:prstGeom prst="rect">
            <a:avLst/>
          </a:prstGeom>
        </p:spPr>
        <p:txBody>
          <a:bodyPr wrap="square">
            <a:spAutoFit/>
          </a:bodyPr>
          <a:lstStyle/>
          <a:p>
            <a:r>
              <a:rPr lang="en-US" sz="3600" u="sng">
                <a:solidFill>
                  <a:srgbClr val="FFFF00"/>
                </a:solidFill>
              </a:rPr>
              <a:t>Alleluia-Alleluia</a:t>
            </a:r>
          </a:p>
        </p:txBody>
      </p:sp>
      <p:sp>
        <p:nvSpPr>
          <p:cNvPr id="4" name="Rectangle 3"/>
          <p:cNvSpPr/>
          <p:nvPr/>
        </p:nvSpPr>
        <p:spPr>
          <a:xfrm>
            <a:off x="6400800" y="4458474"/>
            <a:ext cx="2108269" cy="707886"/>
          </a:xfrm>
          <a:prstGeom prst="rect">
            <a:avLst/>
          </a:prstGeom>
        </p:spPr>
        <p:txBody>
          <a:bodyPr wrap="none">
            <a:spAutoFit/>
          </a:bodyPr>
          <a:lstStyle/>
          <a:p>
            <a:r>
              <a:rPr lang="en-US" sz="4000">
                <a:solidFill>
                  <a:srgbClr val="FFFF00"/>
                </a:solidFill>
              </a:rPr>
              <a:t>Alleluia…</a:t>
            </a:r>
          </a:p>
        </p:txBody>
      </p:sp>
    </p:spTree>
    <p:extLst>
      <p:ext uri="{BB962C8B-B14F-4D97-AF65-F5344CB8AC3E}">
        <p14:creationId xmlns:p14="http://schemas.microsoft.com/office/powerpoint/2010/main" val="15547211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b="0" dirty="0" err="1">
                <a:solidFill>
                  <a:schemeClr val="bg1"/>
                </a:solidFill>
                <a:effectLst/>
                <a:latin typeface="+mj-lt"/>
              </a:rPr>
              <a:t>Chúa</a:t>
            </a:r>
            <a:r>
              <a:rPr lang="en-US" b="0" dirty="0">
                <a:solidFill>
                  <a:schemeClr val="bg1"/>
                </a:solidFill>
                <a:effectLst/>
                <a:latin typeface="+mj-lt"/>
              </a:rPr>
              <a:t> </a:t>
            </a:r>
            <a:r>
              <a:rPr lang="en-US" b="0" dirty="0" err="1">
                <a:solidFill>
                  <a:schemeClr val="bg1"/>
                </a:solidFill>
                <a:effectLst/>
                <a:latin typeface="+mj-lt"/>
              </a:rPr>
              <a:t>Nhật</a:t>
            </a:r>
            <a:r>
              <a:rPr lang="en-US" b="0" dirty="0">
                <a:solidFill>
                  <a:schemeClr val="bg1"/>
                </a:solidFill>
                <a:effectLst/>
                <a:latin typeface="+mj-lt"/>
              </a:rPr>
              <a:t> XX TN </a:t>
            </a:r>
            <a:r>
              <a:rPr lang="en-US" b="0" dirty="0" err="1">
                <a:solidFill>
                  <a:schemeClr val="bg1"/>
                </a:solidFill>
                <a:effectLst/>
                <a:latin typeface="+mj-lt"/>
              </a:rPr>
              <a:t>Năm</a:t>
            </a:r>
            <a:r>
              <a:rPr lang="en-US" b="0" dirty="0">
                <a:solidFill>
                  <a:schemeClr val="bg1"/>
                </a:solidFill>
                <a:effectLst/>
                <a:latin typeface="+mj-lt"/>
              </a:rPr>
              <a:t> A</a:t>
            </a:r>
            <a:br>
              <a:rPr lang="en-US" b="0" dirty="0">
                <a:solidFill>
                  <a:schemeClr val="bg1"/>
                </a:solidFill>
                <a:effectLst/>
                <a:latin typeface="+mj-lt"/>
              </a:rPr>
            </a:br>
            <a:endParaRPr lang="en-US" b="0" dirty="0">
              <a:solidFill>
                <a:schemeClr val="bg1"/>
              </a:solidFill>
              <a:effectLst/>
              <a:latin typeface="+mj-l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13"/>
            <a:ext cx="9144000" cy="5135074"/>
          </a:xfrm>
          <a:prstGeom prst="rect">
            <a:avLst/>
          </a:prstGeom>
        </p:spPr>
      </p:pic>
    </p:spTree>
    <p:extLst>
      <p:ext uri="{BB962C8B-B14F-4D97-AF65-F5344CB8AC3E}">
        <p14:creationId xmlns:p14="http://schemas.microsoft.com/office/powerpoint/2010/main" val="20914918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94159"/>
            <a:ext cx="9144000" cy="3581400"/>
          </a:xfrm>
        </p:spPr>
        <p:txBody>
          <a:bodyPr>
            <a:noAutofit/>
          </a:bodyPr>
          <a:lstStyle/>
          <a:p>
            <a:pPr algn="just"/>
            <a:r>
              <a:rPr lang="vi-VN" sz="6000">
                <a:solidFill>
                  <a:schemeClr val="bg1"/>
                </a:solidFill>
              </a:rPr>
              <a:t>Chúa phán: Ai ăn Thịt Tôi và uống Máu Tôi, thì người ấy sẽ ở trong Tôi và Tôi ở trong người ấy.</a:t>
            </a:r>
          </a:p>
        </p:txBody>
      </p:sp>
      <p:sp>
        <p:nvSpPr>
          <p:cNvPr id="3" name="Rectangle 2"/>
          <p:cNvSpPr/>
          <p:nvPr/>
        </p:nvSpPr>
        <p:spPr>
          <a:xfrm>
            <a:off x="76200" y="133350"/>
            <a:ext cx="6477000" cy="646331"/>
          </a:xfrm>
          <a:prstGeom prst="rect">
            <a:avLst/>
          </a:prstGeom>
        </p:spPr>
        <p:txBody>
          <a:bodyPr wrap="square">
            <a:spAutoFit/>
          </a:bodyPr>
          <a:lstStyle/>
          <a:p>
            <a:r>
              <a:rPr lang="en-US" sz="3600" u="sng">
                <a:solidFill>
                  <a:srgbClr val="FFFF00"/>
                </a:solidFill>
              </a:rPr>
              <a:t>Alleluia-Alleluia</a:t>
            </a:r>
          </a:p>
        </p:txBody>
      </p:sp>
      <p:sp>
        <p:nvSpPr>
          <p:cNvPr id="4" name="Rectangle 3"/>
          <p:cNvSpPr/>
          <p:nvPr/>
        </p:nvSpPr>
        <p:spPr>
          <a:xfrm>
            <a:off x="6400800" y="4458474"/>
            <a:ext cx="2108269" cy="707886"/>
          </a:xfrm>
          <a:prstGeom prst="rect">
            <a:avLst/>
          </a:prstGeom>
        </p:spPr>
        <p:txBody>
          <a:bodyPr wrap="none">
            <a:spAutoFit/>
          </a:bodyPr>
          <a:lstStyle/>
          <a:p>
            <a:r>
              <a:rPr lang="en-US" sz="4000">
                <a:solidFill>
                  <a:srgbClr val="FFFF00"/>
                </a:solidFill>
              </a:rPr>
              <a:t>Alleluia…</a:t>
            </a:r>
          </a:p>
        </p:txBody>
      </p:sp>
    </p:spTree>
    <p:extLst>
      <p:ext uri="{BB962C8B-B14F-4D97-AF65-F5344CB8AC3E}">
        <p14:creationId xmlns:p14="http://schemas.microsoft.com/office/powerpoint/2010/main" val="349459736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2895600" y="1079033"/>
            <a:ext cx="6096000" cy="3108543"/>
          </a:xfrm>
          <a:prstGeom prst="rect">
            <a:avLst/>
          </a:prstGeom>
        </p:spPr>
        <p:txBody>
          <a:bodyPr wrap="square">
            <a:spAutoFit/>
          </a:bodyPr>
          <a:lstStyle/>
          <a:p>
            <a:pPr algn="just"/>
            <a:r>
              <a:rPr lang="en-US" sz="2800" dirty="0" err="1"/>
              <a:t>Anh</a:t>
            </a:r>
            <a:r>
              <a:rPr lang="en-US" sz="2800" dirty="0"/>
              <a:t> </a:t>
            </a:r>
            <a:r>
              <a:rPr lang="en-US" sz="2800" dirty="0" err="1"/>
              <a:t>chị</a:t>
            </a:r>
            <a:r>
              <a:rPr lang="en-US" sz="2800" dirty="0"/>
              <a:t> </a:t>
            </a:r>
            <a:r>
              <a:rPr lang="en-US" sz="2800" dirty="0" err="1"/>
              <a:t>em</a:t>
            </a:r>
            <a:r>
              <a:rPr lang="en-US" sz="2800" dirty="0"/>
              <a:t> </a:t>
            </a:r>
            <a:r>
              <a:rPr lang="en-US" sz="2800" dirty="0" err="1"/>
              <a:t>thân</a:t>
            </a:r>
            <a:r>
              <a:rPr lang="en-US" sz="2800" dirty="0"/>
              <a:t> </a:t>
            </a:r>
            <a:r>
              <a:rPr lang="en-US" sz="2800" dirty="0" err="1"/>
              <a:t>mến</a:t>
            </a:r>
            <a:r>
              <a:rPr lang="en-US" sz="2800" dirty="0"/>
              <a:t>, </a:t>
            </a:r>
            <a:r>
              <a:rPr lang="en-US" sz="2800" dirty="0" err="1"/>
              <a:t>muốn</a:t>
            </a:r>
            <a:r>
              <a:rPr lang="en-US" sz="2800" dirty="0"/>
              <a:t> </a:t>
            </a:r>
            <a:r>
              <a:rPr lang="en-US" sz="2800" dirty="0" err="1"/>
              <a:t>được</a:t>
            </a:r>
            <a:r>
              <a:rPr lang="en-US" sz="2800" dirty="0"/>
              <a:t> </a:t>
            </a:r>
            <a:r>
              <a:rPr lang="en-US" sz="2800" dirty="0" err="1"/>
              <a:t>nên</a:t>
            </a:r>
            <a:r>
              <a:rPr lang="en-US" sz="2800" dirty="0"/>
              <a:t> </a:t>
            </a:r>
            <a:r>
              <a:rPr lang="en-US" sz="2800" dirty="0" err="1"/>
              <a:t>một</a:t>
            </a:r>
            <a:r>
              <a:rPr lang="en-US" sz="2800" dirty="0"/>
              <a:t> </a:t>
            </a:r>
            <a:r>
              <a:rPr lang="en-US" sz="2800" dirty="0" err="1"/>
              <a:t>với</a:t>
            </a:r>
            <a:r>
              <a:rPr lang="en-US" sz="2800" dirty="0"/>
              <a:t> </a:t>
            </a:r>
            <a:r>
              <a:rPr lang="en-US" sz="2800" dirty="0" err="1"/>
              <a:t>Đức</a:t>
            </a:r>
            <a:r>
              <a:rPr lang="en-US" sz="2800" dirty="0"/>
              <a:t> Ki-</a:t>
            </a:r>
            <a:r>
              <a:rPr lang="en-US" sz="2800" dirty="0" err="1"/>
              <a:t>tô</a:t>
            </a:r>
            <a:r>
              <a:rPr lang="en-US" sz="2800" dirty="0"/>
              <a:t>, </a:t>
            </a:r>
            <a:r>
              <a:rPr lang="en-US" sz="2800" dirty="0" err="1"/>
              <a:t>người</a:t>
            </a:r>
            <a:r>
              <a:rPr lang="en-US" sz="2800" dirty="0"/>
              <a:t> Ki-</a:t>
            </a:r>
            <a:r>
              <a:rPr lang="en-US" sz="2800" dirty="0" err="1"/>
              <a:t>tô</a:t>
            </a:r>
            <a:r>
              <a:rPr lang="en-US" sz="2800" dirty="0"/>
              <a:t> </a:t>
            </a:r>
            <a:r>
              <a:rPr lang="en-US" sz="2800" dirty="0" err="1"/>
              <a:t>hữu</a:t>
            </a:r>
            <a:r>
              <a:rPr lang="en-US" sz="2800" dirty="0"/>
              <a:t> </a:t>
            </a:r>
            <a:r>
              <a:rPr lang="en-US" sz="2800" dirty="0" err="1"/>
              <a:t>cần</a:t>
            </a:r>
            <a:r>
              <a:rPr lang="en-US" sz="2800" dirty="0"/>
              <a:t> </a:t>
            </a:r>
            <a:r>
              <a:rPr lang="en-US" sz="2800" dirty="0" err="1"/>
              <a:t>chuẩn</a:t>
            </a:r>
            <a:r>
              <a:rPr lang="en-US" sz="2800" dirty="0"/>
              <a:t> </a:t>
            </a:r>
            <a:r>
              <a:rPr lang="en-US" sz="2800" dirty="0" err="1"/>
              <a:t>bị</a:t>
            </a:r>
            <a:r>
              <a:rPr lang="en-US" sz="2800" dirty="0"/>
              <a:t> </a:t>
            </a:r>
            <a:r>
              <a:rPr lang="en-US" sz="2800" dirty="0" err="1"/>
              <a:t>tâm</a:t>
            </a:r>
            <a:r>
              <a:rPr lang="en-US" sz="2800" dirty="0"/>
              <a:t> </a:t>
            </a:r>
            <a:r>
              <a:rPr lang="en-US" sz="2800" dirty="0" err="1"/>
              <a:t>hồn</a:t>
            </a:r>
            <a:r>
              <a:rPr lang="en-US" sz="2800" dirty="0"/>
              <a:t> </a:t>
            </a:r>
            <a:r>
              <a:rPr lang="en-US" sz="2800" dirty="0" err="1"/>
              <a:t>xứng</a:t>
            </a:r>
            <a:r>
              <a:rPr lang="en-US" sz="2800" dirty="0"/>
              <a:t> </a:t>
            </a:r>
            <a:r>
              <a:rPr lang="en-US" sz="2800" dirty="0" err="1"/>
              <a:t>đáng</a:t>
            </a:r>
            <a:r>
              <a:rPr lang="en-US" sz="2800" dirty="0"/>
              <a:t> </a:t>
            </a:r>
            <a:r>
              <a:rPr lang="en-US" sz="2800" dirty="0" err="1"/>
              <a:t>để</a:t>
            </a:r>
            <a:r>
              <a:rPr lang="en-US" sz="2800" dirty="0"/>
              <a:t> </a:t>
            </a:r>
            <a:r>
              <a:rPr lang="en-US" sz="2800" dirty="0" err="1"/>
              <a:t>rước</a:t>
            </a:r>
            <a:r>
              <a:rPr lang="en-US" sz="2800" dirty="0"/>
              <a:t> </a:t>
            </a:r>
            <a:r>
              <a:rPr lang="en-US" sz="2800" dirty="0" err="1"/>
              <a:t>Chúa</a:t>
            </a:r>
            <a:r>
              <a:rPr lang="en-US" sz="2800" dirty="0"/>
              <a:t> </a:t>
            </a:r>
            <a:r>
              <a:rPr lang="en-US" sz="2800" dirty="0" err="1"/>
              <a:t>với</a:t>
            </a:r>
            <a:r>
              <a:rPr lang="en-US" sz="2800" dirty="0"/>
              <a:t> </a:t>
            </a:r>
            <a:r>
              <a:rPr lang="en-US" sz="2800" dirty="0" err="1"/>
              <a:t>lòng</a:t>
            </a:r>
            <a:r>
              <a:rPr lang="en-US" sz="2800" dirty="0"/>
              <a:t> tin </a:t>
            </a:r>
            <a:r>
              <a:rPr lang="en-US" sz="2800" dirty="0" err="1"/>
              <a:t>vững</a:t>
            </a:r>
            <a:r>
              <a:rPr lang="en-US" sz="2800" dirty="0"/>
              <a:t> </a:t>
            </a:r>
            <a:r>
              <a:rPr lang="en-US" sz="2800" dirty="0" err="1"/>
              <a:t>vàng</a:t>
            </a:r>
            <a:r>
              <a:rPr lang="en-US" sz="2800" dirty="0"/>
              <a:t> </a:t>
            </a:r>
            <a:r>
              <a:rPr lang="en-US" sz="2800" dirty="0" err="1"/>
              <a:t>và</a:t>
            </a:r>
            <a:r>
              <a:rPr lang="en-US" sz="2800" dirty="0"/>
              <a:t> </a:t>
            </a:r>
            <a:r>
              <a:rPr lang="en-US" sz="2800" dirty="0" err="1"/>
              <a:t>lòng</a:t>
            </a:r>
            <a:r>
              <a:rPr lang="en-US" sz="2800" dirty="0"/>
              <a:t> </a:t>
            </a:r>
            <a:r>
              <a:rPr lang="en-US" sz="2800" dirty="0" err="1"/>
              <a:t>mến</a:t>
            </a:r>
            <a:r>
              <a:rPr lang="en-US" sz="2800" dirty="0"/>
              <a:t> </a:t>
            </a:r>
            <a:r>
              <a:rPr lang="en-US" sz="2800" dirty="0" err="1"/>
              <a:t>thiết</a:t>
            </a:r>
            <a:r>
              <a:rPr lang="en-US" sz="2800" dirty="0"/>
              <a:t> </a:t>
            </a:r>
            <a:r>
              <a:rPr lang="en-US" sz="2800" dirty="0" err="1"/>
              <a:t>tha</a:t>
            </a:r>
            <a:r>
              <a:rPr lang="en-US" sz="2800" dirty="0"/>
              <a:t>. </a:t>
            </a:r>
            <a:r>
              <a:rPr lang="en-US" sz="2800" dirty="0" err="1"/>
              <a:t>Với</a:t>
            </a:r>
            <a:r>
              <a:rPr lang="en-US" sz="2800" dirty="0"/>
              <a:t> </a:t>
            </a:r>
            <a:r>
              <a:rPr lang="en-US" sz="2800" dirty="0" err="1"/>
              <a:t>ước</a:t>
            </a:r>
            <a:r>
              <a:rPr lang="en-US" sz="2800" dirty="0"/>
              <a:t> </a:t>
            </a:r>
            <a:r>
              <a:rPr lang="en-US" sz="2800" dirty="0" err="1"/>
              <a:t>mong</a:t>
            </a:r>
            <a:r>
              <a:rPr lang="en-US" sz="2800" dirty="0"/>
              <a:t> </a:t>
            </a:r>
            <a:r>
              <a:rPr lang="en-US" sz="2800" dirty="0" err="1"/>
              <a:t>được</a:t>
            </a:r>
            <a:r>
              <a:rPr lang="en-US" sz="2800" dirty="0"/>
              <a:t> </a:t>
            </a:r>
            <a:r>
              <a:rPr lang="en-US" sz="2800" dirty="0" err="1"/>
              <a:t>kết</a:t>
            </a:r>
            <a:r>
              <a:rPr lang="en-US" sz="2800" dirty="0"/>
              <a:t> </a:t>
            </a:r>
            <a:r>
              <a:rPr lang="en-US" sz="2800" dirty="0" err="1"/>
              <a:t>hợp</a:t>
            </a:r>
            <a:r>
              <a:rPr lang="en-US" sz="2800" dirty="0"/>
              <a:t> </a:t>
            </a:r>
            <a:r>
              <a:rPr lang="en-US" sz="2800" dirty="0" err="1"/>
              <a:t>mật</a:t>
            </a:r>
            <a:r>
              <a:rPr lang="en-US" sz="2800" dirty="0"/>
              <a:t> </a:t>
            </a:r>
            <a:r>
              <a:rPr lang="en-US" sz="2800" dirty="0" err="1"/>
              <a:t>thiết</a:t>
            </a:r>
            <a:r>
              <a:rPr lang="en-US" sz="2800" dirty="0"/>
              <a:t> </a:t>
            </a:r>
            <a:r>
              <a:rPr lang="en-US" sz="2800" dirty="0" err="1"/>
              <a:t>với</a:t>
            </a:r>
            <a:r>
              <a:rPr lang="en-US" sz="2800" dirty="0"/>
              <a:t> </a:t>
            </a:r>
            <a:r>
              <a:rPr lang="en-US" sz="2800" dirty="0" err="1"/>
              <a:t>Đức</a:t>
            </a:r>
            <a:r>
              <a:rPr lang="en-US" sz="2800" dirty="0"/>
              <a:t> </a:t>
            </a:r>
            <a:r>
              <a:rPr lang="en-US" sz="2800" dirty="0" err="1"/>
              <a:t>Giê-su</a:t>
            </a:r>
            <a:r>
              <a:rPr lang="en-US" sz="2800" dirty="0"/>
              <a:t> Ki-</a:t>
            </a:r>
            <a:r>
              <a:rPr lang="en-US" sz="2800" dirty="0" err="1"/>
              <a:t>tô</a:t>
            </a:r>
            <a:r>
              <a:rPr lang="en-US" sz="2800" dirty="0"/>
              <a:t>, </a:t>
            </a:r>
            <a:r>
              <a:rPr lang="en-US" sz="2800" dirty="0" err="1"/>
              <a:t>chúng</a:t>
            </a:r>
            <a:r>
              <a:rPr lang="en-US" sz="2800" dirty="0"/>
              <a:t> ta </a:t>
            </a:r>
            <a:r>
              <a:rPr lang="en-US" sz="2800" dirty="0" err="1"/>
              <a:t>cùng</a:t>
            </a:r>
            <a:r>
              <a:rPr lang="en-US" sz="2800" dirty="0"/>
              <a:t> </a:t>
            </a:r>
            <a:r>
              <a:rPr lang="en-US" sz="2800" dirty="0" err="1"/>
              <a:t>dâng</a:t>
            </a:r>
            <a:r>
              <a:rPr lang="en-US" sz="2800" dirty="0"/>
              <a:t> </a:t>
            </a:r>
            <a:r>
              <a:rPr lang="en-US" sz="2800" dirty="0" err="1"/>
              <a:t>lời</a:t>
            </a:r>
            <a:r>
              <a:rPr lang="en-US" sz="2800" dirty="0"/>
              <a:t> </a:t>
            </a:r>
            <a:r>
              <a:rPr lang="en-US" sz="2800" dirty="0" err="1"/>
              <a:t>cầu</a:t>
            </a:r>
            <a:r>
              <a:rPr lang="en-US" sz="2800" dirty="0"/>
              <a:t> </a:t>
            </a:r>
            <a:r>
              <a:rPr lang="en-US" sz="2800" dirty="0" err="1"/>
              <a:t>xin</a:t>
            </a:r>
            <a:r>
              <a:rPr lang="en-US" sz="2800" dirty="0"/>
              <a:t>.</a:t>
            </a:r>
          </a:p>
        </p:txBody>
      </p:sp>
    </p:spTree>
    <p:extLst>
      <p:ext uri="{BB962C8B-B14F-4D97-AF65-F5344CB8AC3E}">
        <p14:creationId xmlns:p14="http://schemas.microsoft.com/office/powerpoint/2010/main" val="42050980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b="0" dirty="0" err="1">
                <a:solidFill>
                  <a:schemeClr val="bg1"/>
                </a:solidFill>
                <a:effectLst/>
                <a:latin typeface="+mj-lt"/>
              </a:rPr>
              <a:t>Chúa</a:t>
            </a:r>
            <a:r>
              <a:rPr lang="en-US" b="0" dirty="0">
                <a:solidFill>
                  <a:schemeClr val="bg1"/>
                </a:solidFill>
                <a:effectLst/>
                <a:latin typeface="+mj-lt"/>
              </a:rPr>
              <a:t> </a:t>
            </a:r>
            <a:r>
              <a:rPr lang="en-US" b="0" dirty="0" err="1">
                <a:solidFill>
                  <a:schemeClr val="bg1"/>
                </a:solidFill>
                <a:effectLst/>
                <a:latin typeface="+mj-lt"/>
              </a:rPr>
              <a:t>Nhật</a:t>
            </a:r>
            <a:r>
              <a:rPr lang="en-US" b="0" dirty="0">
                <a:solidFill>
                  <a:schemeClr val="bg1"/>
                </a:solidFill>
                <a:effectLst/>
                <a:latin typeface="+mj-lt"/>
              </a:rPr>
              <a:t> XX TN </a:t>
            </a:r>
            <a:r>
              <a:rPr lang="en-US" b="0" dirty="0" err="1">
                <a:solidFill>
                  <a:schemeClr val="bg1"/>
                </a:solidFill>
                <a:effectLst/>
                <a:latin typeface="+mj-lt"/>
              </a:rPr>
              <a:t>Năm</a:t>
            </a:r>
            <a:r>
              <a:rPr lang="en-US" b="0" dirty="0">
                <a:solidFill>
                  <a:schemeClr val="bg1"/>
                </a:solidFill>
                <a:effectLst/>
                <a:latin typeface="+mj-lt"/>
              </a:rPr>
              <a:t> A</a:t>
            </a:r>
            <a:br>
              <a:rPr lang="en-US" b="0" dirty="0">
                <a:solidFill>
                  <a:schemeClr val="bg1"/>
                </a:solidFill>
                <a:effectLst/>
                <a:latin typeface="+mj-lt"/>
              </a:rPr>
            </a:br>
            <a:endParaRPr lang="en-US" b="0" dirty="0">
              <a:solidFill>
                <a:schemeClr val="bg1"/>
              </a:solidFill>
              <a:effectLst/>
              <a:latin typeface="+mj-l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5" name="Picture 4">
            <a:extLst>
              <a:ext uri="{FF2B5EF4-FFF2-40B4-BE49-F238E27FC236}">
                <a16:creationId xmlns:a16="http://schemas.microsoft.com/office/drawing/2014/main" id="{8867A6E8-7F65-4102-B0F6-09B30F8737F5}"/>
              </a:ext>
            </a:extLst>
          </p:cNvPr>
          <p:cNvPicPr>
            <a:picLocks noChangeAspect="1"/>
          </p:cNvPicPr>
          <p:nvPr/>
        </p:nvPicPr>
        <p:blipFill>
          <a:blip r:embed="rId3"/>
          <a:stretch>
            <a:fillRect/>
          </a:stretch>
        </p:blipFill>
        <p:spPr>
          <a:xfrm>
            <a:off x="609600" y="4230409"/>
            <a:ext cx="3846817" cy="915306"/>
          </a:xfrm>
          <a:prstGeom prst="rect">
            <a:avLst/>
          </a:prstGeom>
        </p:spPr>
      </p:pic>
    </p:spTree>
    <p:extLst>
      <p:ext uri="{BB962C8B-B14F-4D97-AF65-F5344CB8AC3E}">
        <p14:creationId xmlns:p14="http://schemas.microsoft.com/office/powerpoint/2010/main" val="73331062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3350"/>
            <a:ext cx="9144000" cy="5010150"/>
          </a:xfrm>
          <a:prstGeom prst="rect">
            <a:avLst/>
          </a:prstGeom>
        </p:spPr>
      </p:pic>
      <p:sp>
        <p:nvSpPr>
          <p:cNvPr id="4" name="Rectangle 3"/>
          <p:cNvSpPr/>
          <p:nvPr/>
        </p:nvSpPr>
        <p:spPr>
          <a:xfrm>
            <a:off x="3810000" y="2570911"/>
            <a:ext cx="5181600" cy="1200329"/>
          </a:xfrm>
          <a:prstGeom prst="rect">
            <a:avLst/>
          </a:prstGeom>
        </p:spPr>
        <p:txBody>
          <a:bodyPr wrap="square">
            <a:spAutoFit/>
          </a:bodyPr>
          <a:lstStyle/>
          <a:p>
            <a:pPr algn="ctr"/>
            <a:r>
              <a:rPr lang="en-US" sz="4400" b="1" dirty="0" err="1">
                <a:solidFill>
                  <a:srgbClr val="FFFF00"/>
                </a:solidFill>
              </a:rPr>
              <a:t>Mình</a:t>
            </a:r>
            <a:r>
              <a:rPr lang="en-US" sz="4400" b="1" dirty="0">
                <a:solidFill>
                  <a:srgbClr val="FFFF00"/>
                </a:solidFill>
              </a:rPr>
              <a:t> </a:t>
            </a:r>
            <a:r>
              <a:rPr lang="en-US" sz="4400" b="1" dirty="0" err="1">
                <a:solidFill>
                  <a:srgbClr val="FFFF00"/>
                </a:solidFill>
              </a:rPr>
              <a:t>Máu</a:t>
            </a:r>
            <a:r>
              <a:rPr lang="en-US" sz="4400" b="1" dirty="0">
                <a:solidFill>
                  <a:srgbClr val="FFFF00"/>
                </a:solidFill>
              </a:rPr>
              <a:t> </a:t>
            </a:r>
            <a:r>
              <a:rPr lang="en-US" sz="4400" b="1" dirty="0" err="1">
                <a:solidFill>
                  <a:srgbClr val="FFFF00"/>
                </a:solidFill>
              </a:rPr>
              <a:t>Chúa</a:t>
            </a:r>
            <a:br>
              <a:rPr lang="en-US" sz="8000" dirty="0"/>
            </a:br>
            <a:r>
              <a:rPr lang="en-US" sz="2800" dirty="0" err="1">
                <a:solidFill>
                  <a:schemeClr val="bg1"/>
                </a:solidFill>
              </a:rPr>
              <a:t>Lm</a:t>
            </a:r>
            <a:r>
              <a:rPr lang="en-US" sz="2800" dirty="0">
                <a:solidFill>
                  <a:schemeClr val="bg1"/>
                </a:solidFill>
              </a:rPr>
              <a:t>. Quang </a:t>
            </a:r>
            <a:r>
              <a:rPr lang="en-US" sz="2800" dirty="0" err="1">
                <a:solidFill>
                  <a:schemeClr val="bg1"/>
                </a:solidFill>
              </a:rPr>
              <a:t>Uy</a:t>
            </a:r>
            <a:endParaRPr lang="en-US" sz="2800" dirty="0">
              <a:solidFill>
                <a:schemeClr val="bg1"/>
              </a:solidFill>
            </a:endParaRPr>
          </a:p>
        </p:txBody>
      </p:sp>
      <p:pic>
        <p:nvPicPr>
          <p:cNvPr id="5" name="Picture 4">
            <a:extLst>
              <a:ext uri="{FF2B5EF4-FFF2-40B4-BE49-F238E27FC236}">
                <a16:creationId xmlns:a16="http://schemas.microsoft.com/office/drawing/2014/main" id="{DD245851-7181-4D9C-B11E-6E162A92F78D}"/>
              </a:ext>
            </a:extLst>
          </p:cNvPr>
          <p:cNvPicPr>
            <a:picLocks noChangeAspect="1"/>
          </p:cNvPicPr>
          <p:nvPr/>
        </p:nvPicPr>
        <p:blipFill>
          <a:blip r:embed="rId3"/>
          <a:stretch>
            <a:fillRect/>
          </a:stretch>
        </p:blipFill>
        <p:spPr>
          <a:xfrm>
            <a:off x="4477391" y="3904589"/>
            <a:ext cx="3846817" cy="915306"/>
          </a:xfrm>
          <a:prstGeom prst="rect">
            <a:avLst/>
          </a:prstGeom>
        </p:spPr>
      </p:pic>
    </p:spTree>
    <p:extLst>
      <p:ext uri="{BB962C8B-B14F-4D97-AF65-F5344CB8AC3E}">
        <p14:creationId xmlns:p14="http://schemas.microsoft.com/office/powerpoint/2010/main" val="123585548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5800" u="sng" dirty="0">
                <a:solidFill>
                  <a:srgbClr val="FFFF00"/>
                </a:solidFill>
              </a:rPr>
              <a:t>P</a:t>
            </a:r>
            <a:r>
              <a:rPr lang="en-US" sz="5800" b="0" u="sng" dirty="0">
                <a:solidFill>
                  <a:srgbClr val="FFFF00"/>
                </a:solidFill>
                <a:effectLst/>
              </a:rPr>
              <a:t>k</a:t>
            </a:r>
            <a:r>
              <a:rPr lang="en-US" sz="5800" u="sng" dirty="0">
                <a:solidFill>
                  <a:srgbClr val="FFFF00"/>
                </a:solidFill>
              </a:rPr>
              <a:t>1</a:t>
            </a:r>
            <a:r>
              <a:rPr lang="en-US" sz="5800" b="0" u="sng" dirty="0">
                <a:solidFill>
                  <a:srgbClr val="FFFF00"/>
                </a:solidFill>
                <a:effectLst/>
              </a:rPr>
              <a:t>:</a:t>
            </a:r>
            <a:r>
              <a:rPr lang="en-US" sz="5800" b="0" dirty="0">
                <a:solidFill>
                  <a:schemeClr val="bg1"/>
                </a:solidFill>
                <a:effectLst/>
              </a:rPr>
              <a:t> </a:t>
            </a:r>
            <a:r>
              <a:rPr lang="en-US" sz="5800" dirty="0" err="1">
                <a:solidFill>
                  <a:schemeClr val="bg1"/>
                </a:solidFill>
              </a:rPr>
              <a:t>Giọt</a:t>
            </a:r>
            <a:r>
              <a:rPr lang="en-US" sz="5800" dirty="0">
                <a:solidFill>
                  <a:schemeClr val="bg1"/>
                </a:solidFill>
              </a:rPr>
              <a:t> </a:t>
            </a:r>
            <a:r>
              <a:rPr lang="en-US" sz="5800" dirty="0" err="1">
                <a:solidFill>
                  <a:schemeClr val="bg1"/>
                </a:solidFill>
              </a:rPr>
              <a:t>nước</a:t>
            </a:r>
            <a:r>
              <a:rPr lang="en-US" sz="5800" dirty="0">
                <a:solidFill>
                  <a:schemeClr val="bg1"/>
                </a:solidFill>
              </a:rPr>
              <a:t> tan </a:t>
            </a:r>
            <a:r>
              <a:rPr lang="en-US" sz="5800" dirty="0" err="1">
                <a:solidFill>
                  <a:schemeClr val="bg1"/>
                </a:solidFill>
              </a:rPr>
              <a:t>trong</a:t>
            </a:r>
            <a:r>
              <a:rPr lang="en-US" sz="5800" dirty="0">
                <a:solidFill>
                  <a:schemeClr val="bg1"/>
                </a:solidFill>
              </a:rPr>
              <a:t> </a:t>
            </a:r>
            <a:r>
              <a:rPr lang="en-US" sz="5800" dirty="0" err="1">
                <a:solidFill>
                  <a:schemeClr val="bg1"/>
                </a:solidFill>
              </a:rPr>
              <a:t>rượu</a:t>
            </a:r>
            <a:r>
              <a:rPr lang="en-US" sz="5800" dirty="0">
                <a:solidFill>
                  <a:schemeClr val="bg1"/>
                </a:solidFill>
              </a:rPr>
              <a:t> </a:t>
            </a:r>
            <a:r>
              <a:rPr lang="en-US" sz="5800" dirty="0" err="1">
                <a:solidFill>
                  <a:schemeClr val="bg1"/>
                </a:solidFill>
              </a:rPr>
              <a:t>nho</a:t>
            </a:r>
            <a:r>
              <a:rPr lang="en-US" sz="5800" dirty="0">
                <a:solidFill>
                  <a:schemeClr val="bg1"/>
                </a:solidFill>
              </a:rPr>
              <a:t> </a:t>
            </a:r>
            <a:r>
              <a:rPr lang="en-US" sz="5800" dirty="0" err="1">
                <a:solidFill>
                  <a:schemeClr val="bg1"/>
                </a:solidFill>
              </a:rPr>
              <a:t>thắm</a:t>
            </a:r>
            <a:r>
              <a:rPr lang="en-US" sz="5800" dirty="0">
                <a:solidFill>
                  <a:schemeClr val="bg1"/>
                </a:solidFill>
              </a:rPr>
              <a:t> </a:t>
            </a:r>
            <a:r>
              <a:rPr lang="en-US" sz="5800" dirty="0" err="1">
                <a:solidFill>
                  <a:schemeClr val="bg1"/>
                </a:solidFill>
              </a:rPr>
              <a:t>nồng</a:t>
            </a:r>
            <a:r>
              <a:rPr lang="en-US" sz="5800" dirty="0">
                <a:solidFill>
                  <a:schemeClr val="bg1"/>
                </a:solidFill>
              </a:rPr>
              <a:t>, </a:t>
            </a:r>
            <a:r>
              <a:rPr lang="en-US" sz="5800" dirty="0" err="1">
                <a:solidFill>
                  <a:schemeClr val="bg1"/>
                </a:solidFill>
              </a:rPr>
              <a:t>mẫu</a:t>
            </a:r>
            <a:r>
              <a:rPr lang="en-US" sz="5800" dirty="0">
                <a:solidFill>
                  <a:schemeClr val="bg1"/>
                </a:solidFill>
              </a:rPr>
              <a:t> </a:t>
            </a:r>
            <a:r>
              <a:rPr lang="en-US" sz="5800" dirty="0" err="1">
                <a:solidFill>
                  <a:schemeClr val="bg1"/>
                </a:solidFill>
              </a:rPr>
              <a:t>bánh</a:t>
            </a:r>
            <a:r>
              <a:rPr lang="en-US" sz="5800" dirty="0">
                <a:solidFill>
                  <a:schemeClr val="bg1"/>
                </a:solidFill>
              </a:rPr>
              <a:t> </a:t>
            </a:r>
            <a:r>
              <a:rPr lang="en-US" sz="5800" dirty="0" err="1">
                <a:solidFill>
                  <a:schemeClr val="bg1"/>
                </a:solidFill>
              </a:rPr>
              <a:t>tinh</a:t>
            </a:r>
            <a:r>
              <a:rPr lang="en-US" sz="5800" dirty="0">
                <a:solidFill>
                  <a:schemeClr val="bg1"/>
                </a:solidFill>
              </a:rPr>
              <a:t> </a:t>
            </a:r>
            <a:r>
              <a:rPr lang="en-US" sz="5800" dirty="0" err="1">
                <a:solidFill>
                  <a:schemeClr val="bg1"/>
                </a:solidFill>
              </a:rPr>
              <a:t>khiết</a:t>
            </a:r>
            <a:r>
              <a:rPr lang="en-US" sz="5800" dirty="0">
                <a:solidFill>
                  <a:schemeClr val="bg1"/>
                </a:solidFill>
              </a:rPr>
              <a:t> </a:t>
            </a:r>
            <a:r>
              <a:rPr lang="en-US" sz="5800" dirty="0" err="1">
                <a:solidFill>
                  <a:schemeClr val="bg1"/>
                </a:solidFill>
              </a:rPr>
              <a:t>thơm</a:t>
            </a:r>
            <a:r>
              <a:rPr lang="en-US" sz="5800" dirty="0">
                <a:solidFill>
                  <a:schemeClr val="bg1"/>
                </a:solidFill>
              </a:rPr>
              <a:t> </a:t>
            </a:r>
            <a:r>
              <a:rPr lang="en-US" sz="5800" dirty="0" err="1">
                <a:solidFill>
                  <a:schemeClr val="bg1"/>
                </a:solidFill>
              </a:rPr>
              <a:t>ngon</a:t>
            </a:r>
            <a:r>
              <a:rPr lang="en-US" sz="5800" dirty="0">
                <a:solidFill>
                  <a:schemeClr val="bg1"/>
                </a:solidFill>
              </a:rPr>
              <a:t> </a:t>
            </a:r>
            <a:r>
              <a:rPr lang="en-US" sz="5800" dirty="0" err="1">
                <a:solidFill>
                  <a:schemeClr val="bg1"/>
                </a:solidFill>
              </a:rPr>
              <a:t>hiệp</a:t>
            </a:r>
            <a:r>
              <a:rPr lang="en-US" sz="5800" dirty="0">
                <a:solidFill>
                  <a:schemeClr val="bg1"/>
                </a:solidFill>
              </a:rPr>
              <a:t> </a:t>
            </a:r>
            <a:r>
              <a:rPr lang="en-US" sz="5800" dirty="0" err="1">
                <a:solidFill>
                  <a:schemeClr val="bg1"/>
                </a:solidFill>
              </a:rPr>
              <a:t>thông</a:t>
            </a:r>
            <a:r>
              <a:rPr lang="en-US" sz="5800" dirty="0">
                <a:solidFill>
                  <a:schemeClr val="bg1"/>
                </a:solidFill>
              </a:rPr>
              <a:t>. </a:t>
            </a:r>
            <a:r>
              <a:rPr lang="en-US" sz="5800" dirty="0" err="1">
                <a:solidFill>
                  <a:schemeClr val="bg1"/>
                </a:solidFill>
              </a:rPr>
              <a:t>Chúa</a:t>
            </a:r>
            <a:r>
              <a:rPr lang="en-US" sz="5800" dirty="0">
                <a:solidFill>
                  <a:schemeClr val="bg1"/>
                </a:solidFill>
              </a:rPr>
              <a:t> </a:t>
            </a:r>
            <a:r>
              <a:rPr lang="en-US" sz="5800" dirty="0" err="1">
                <a:solidFill>
                  <a:schemeClr val="bg1"/>
                </a:solidFill>
              </a:rPr>
              <a:t>ơi</a:t>
            </a:r>
            <a:r>
              <a:rPr lang="en-US" sz="5800" dirty="0">
                <a:solidFill>
                  <a:schemeClr val="bg1"/>
                </a:solidFill>
              </a:rPr>
              <a:t>! </a:t>
            </a:r>
            <a:r>
              <a:rPr lang="en-US" sz="5800" dirty="0" err="1">
                <a:solidFill>
                  <a:schemeClr val="bg1"/>
                </a:solidFill>
              </a:rPr>
              <a:t>đây</a:t>
            </a:r>
            <a:r>
              <a:rPr lang="en-US" sz="5800" dirty="0">
                <a:solidFill>
                  <a:schemeClr val="bg1"/>
                </a:solidFill>
              </a:rPr>
              <a:t> </a:t>
            </a:r>
            <a:r>
              <a:rPr lang="en-US" sz="5800" dirty="0" err="1">
                <a:solidFill>
                  <a:schemeClr val="bg1"/>
                </a:solidFill>
              </a:rPr>
              <a:t>của</a:t>
            </a:r>
            <a:r>
              <a:rPr lang="en-US" sz="5800" dirty="0">
                <a:solidFill>
                  <a:schemeClr val="bg1"/>
                </a:solidFill>
              </a:rPr>
              <a:t> </a:t>
            </a:r>
            <a:r>
              <a:rPr lang="en-US" sz="5800" dirty="0" err="1">
                <a:solidFill>
                  <a:schemeClr val="bg1"/>
                </a:solidFill>
              </a:rPr>
              <a:t>lễ</a:t>
            </a:r>
            <a:r>
              <a:rPr lang="en-US" sz="5800" dirty="0">
                <a:solidFill>
                  <a:schemeClr val="bg1"/>
                </a:solidFill>
              </a:rPr>
              <a:t>, </a:t>
            </a:r>
            <a:r>
              <a:rPr lang="en-US" sz="5800" dirty="0" err="1">
                <a:solidFill>
                  <a:schemeClr val="bg1"/>
                </a:solidFill>
              </a:rPr>
              <a:t>cúi</a:t>
            </a:r>
            <a:r>
              <a:rPr lang="en-US" sz="5800" dirty="0">
                <a:solidFill>
                  <a:schemeClr val="bg1"/>
                </a:solidFill>
              </a:rPr>
              <a:t> </a:t>
            </a:r>
            <a:r>
              <a:rPr lang="en-US" sz="5800" dirty="0" err="1">
                <a:solidFill>
                  <a:schemeClr val="bg1"/>
                </a:solidFill>
              </a:rPr>
              <a:t>xin</a:t>
            </a:r>
            <a:r>
              <a:rPr lang="en-US" sz="5800" dirty="0">
                <a:solidFill>
                  <a:schemeClr val="bg1"/>
                </a:solidFill>
              </a:rPr>
              <a:t> </a:t>
            </a:r>
            <a:r>
              <a:rPr lang="en-US" sz="5800" dirty="0" err="1">
                <a:solidFill>
                  <a:schemeClr val="bg1"/>
                </a:solidFill>
              </a:rPr>
              <a:t>tạ</a:t>
            </a:r>
            <a:r>
              <a:rPr lang="en-US" sz="5800" dirty="0">
                <a:solidFill>
                  <a:schemeClr val="bg1"/>
                </a:solidFill>
              </a:rPr>
              <a:t> </a:t>
            </a:r>
            <a:r>
              <a:rPr lang="en-US" sz="5800" dirty="0" err="1">
                <a:solidFill>
                  <a:schemeClr val="bg1"/>
                </a:solidFill>
              </a:rPr>
              <a:t>ơn</a:t>
            </a:r>
            <a:r>
              <a:rPr lang="en-US" sz="5800" dirty="0">
                <a:solidFill>
                  <a:schemeClr val="bg1"/>
                </a:solidFill>
              </a:rPr>
              <a:t> </a:t>
            </a:r>
            <a:r>
              <a:rPr lang="en-US" sz="5800" dirty="0" err="1">
                <a:solidFill>
                  <a:schemeClr val="bg1"/>
                </a:solidFill>
              </a:rPr>
              <a:t>kính</a:t>
            </a:r>
            <a:r>
              <a:rPr lang="en-US" sz="5800" dirty="0">
                <a:solidFill>
                  <a:schemeClr val="bg1"/>
                </a:solidFill>
              </a:rPr>
              <a:t> </a:t>
            </a:r>
            <a:r>
              <a:rPr lang="en-US" sz="5800" dirty="0" err="1">
                <a:solidFill>
                  <a:schemeClr val="bg1"/>
                </a:solidFill>
              </a:rPr>
              <a:t>dâng</a:t>
            </a:r>
            <a:r>
              <a:rPr lang="en-US" sz="5800" dirty="0">
                <a:solidFill>
                  <a:schemeClr val="bg1"/>
                </a:solidFill>
              </a:rPr>
              <a:t>. </a:t>
            </a:r>
            <a:endParaRPr lang="en-US" sz="5800" b="0" dirty="0">
              <a:solidFill>
                <a:schemeClr val="bg1"/>
              </a:solidFill>
              <a:effectLst/>
            </a:endParaRPr>
          </a:p>
        </p:txBody>
      </p:sp>
    </p:spTree>
    <p:extLst>
      <p:ext uri="{BB962C8B-B14F-4D97-AF65-F5344CB8AC3E}">
        <p14:creationId xmlns:p14="http://schemas.microsoft.com/office/powerpoint/2010/main" val="375939920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dirty="0">
                <a:solidFill>
                  <a:srgbClr val="FFFF00"/>
                </a:solidFill>
              </a:rPr>
              <a:t>***</a:t>
            </a:r>
            <a:r>
              <a:rPr lang="en-US" sz="4800" b="0" u="sng" dirty="0">
                <a:solidFill>
                  <a:srgbClr val="FFFF00"/>
                </a:solidFill>
                <a:effectLst/>
                <a:latin typeface="+mj-lt"/>
              </a:rPr>
              <a:t>:</a:t>
            </a:r>
            <a:r>
              <a:rPr lang="en-US" sz="4800" b="0" dirty="0">
                <a:solidFill>
                  <a:schemeClr val="bg1"/>
                </a:solidFill>
                <a:effectLst/>
                <a:latin typeface="+mj-lt"/>
              </a:rPr>
              <a:t> </a:t>
            </a:r>
            <a:r>
              <a:rPr lang="en-US" sz="5400" dirty="0" err="1">
                <a:solidFill>
                  <a:schemeClr val="bg1"/>
                </a:solidFill>
              </a:rPr>
              <a:t>Trầm</a:t>
            </a:r>
            <a:r>
              <a:rPr lang="en-US" sz="5400" dirty="0">
                <a:solidFill>
                  <a:schemeClr val="bg1"/>
                </a:solidFill>
              </a:rPr>
              <a:t> </a:t>
            </a:r>
            <a:r>
              <a:rPr lang="en-US" sz="5400" dirty="0" err="1">
                <a:solidFill>
                  <a:schemeClr val="bg1"/>
                </a:solidFill>
              </a:rPr>
              <a:t>hương</a:t>
            </a:r>
            <a:r>
              <a:rPr lang="en-US" sz="5400" dirty="0">
                <a:solidFill>
                  <a:schemeClr val="bg1"/>
                </a:solidFill>
              </a:rPr>
              <a:t> </a:t>
            </a:r>
            <a:r>
              <a:rPr lang="en-US" sz="5400" dirty="0" err="1">
                <a:solidFill>
                  <a:schemeClr val="bg1"/>
                </a:solidFill>
              </a:rPr>
              <a:t>ngát</a:t>
            </a:r>
            <a:r>
              <a:rPr lang="en-US" sz="5400" dirty="0">
                <a:solidFill>
                  <a:schemeClr val="bg1"/>
                </a:solidFill>
              </a:rPr>
              <a:t> bay </a:t>
            </a:r>
            <a:r>
              <a:rPr lang="en-US" sz="5400" dirty="0" err="1">
                <a:solidFill>
                  <a:schemeClr val="bg1"/>
                </a:solidFill>
              </a:rPr>
              <a:t>dâng</a:t>
            </a:r>
            <a:r>
              <a:rPr lang="en-US" sz="5400" dirty="0">
                <a:solidFill>
                  <a:schemeClr val="bg1"/>
                </a:solidFill>
              </a:rPr>
              <a:t> bao </a:t>
            </a:r>
            <a:r>
              <a:rPr lang="en-US" sz="5400" dirty="0" err="1">
                <a:solidFill>
                  <a:schemeClr val="bg1"/>
                </a:solidFill>
              </a:rPr>
              <a:t>lời</a:t>
            </a:r>
            <a:r>
              <a:rPr lang="en-US" sz="5400" dirty="0">
                <a:solidFill>
                  <a:schemeClr val="bg1"/>
                </a:solidFill>
              </a:rPr>
              <a:t> </a:t>
            </a:r>
            <a:r>
              <a:rPr lang="en-US" sz="5400" dirty="0" err="1">
                <a:solidFill>
                  <a:schemeClr val="bg1"/>
                </a:solidFill>
              </a:rPr>
              <a:t>kinh</a:t>
            </a:r>
            <a:r>
              <a:rPr lang="en-US" sz="5400" dirty="0">
                <a:solidFill>
                  <a:schemeClr val="bg1"/>
                </a:solidFill>
              </a:rPr>
              <a:t> </a:t>
            </a:r>
            <a:r>
              <a:rPr lang="en-US" sz="5400" dirty="0" err="1">
                <a:solidFill>
                  <a:schemeClr val="bg1"/>
                </a:solidFill>
              </a:rPr>
              <a:t>thiết</a:t>
            </a:r>
            <a:r>
              <a:rPr lang="en-US" sz="5400" dirty="0">
                <a:solidFill>
                  <a:schemeClr val="bg1"/>
                </a:solidFill>
              </a:rPr>
              <a:t> </a:t>
            </a:r>
            <a:r>
              <a:rPr lang="en-US" sz="5400" dirty="0" err="1">
                <a:solidFill>
                  <a:schemeClr val="bg1"/>
                </a:solidFill>
              </a:rPr>
              <a:t>tha</a:t>
            </a:r>
            <a:r>
              <a:rPr lang="en-US" sz="5400" dirty="0">
                <a:solidFill>
                  <a:schemeClr val="bg1"/>
                </a:solidFill>
              </a:rPr>
              <a:t>. </a:t>
            </a:r>
            <a:r>
              <a:rPr lang="en-US" sz="5400" dirty="0" err="1">
                <a:solidFill>
                  <a:schemeClr val="bg1"/>
                </a:solidFill>
              </a:rPr>
              <a:t>Chúa</a:t>
            </a:r>
            <a:r>
              <a:rPr lang="en-US" sz="5400" dirty="0">
                <a:solidFill>
                  <a:schemeClr val="bg1"/>
                </a:solidFill>
              </a:rPr>
              <a:t> </a:t>
            </a:r>
            <a:r>
              <a:rPr lang="en-US" sz="5400" dirty="0" err="1">
                <a:solidFill>
                  <a:schemeClr val="bg1"/>
                </a:solidFill>
              </a:rPr>
              <a:t>ơi</a:t>
            </a:r>
            <a:r>
              <a:rPr lang="en-US" sz="5400" dirty="0">
                <a:solidFill>
                  <a:schemeClr val="bg1"/>
                </a:solidFill>
              </a:rPr>
              <a:t>! </a:t>
            </a:r>
            <a:r>
              <a:rPr lang="en-US" sz="5400" dirty="0" err="1">
                <a:solidFill>
                  <a:schemeClr val="bg1"/>
                </a:solidFill>
              </a:rPr>
              <a:t>đến</a:t>
            </a:r>
            <a:r>
              <a:rPr lang="en-US" sz="5400" dirty="0">
                <a:solidFill>
                  <a:schemeClr val="bg1"/>
                </a:solidFill>
              </a:rPr>
              <a:t> </a:t>
            </a:r>
            <a:r>
              <a:rPr lang="en-US" sz="5400" dirty="0" err="1">
                <a:solidFill>
                  <a:schemeClr val="bg1"/>
                </a:solidFill>
              </a:rPr>
              <a:t>muôn</a:t>
            </a:r>
            <a:r>
              <a:rPr lang="en-US" sz="5400" dirty="0">
                <a:solidFill>
                  <a:schemeClr val="bg1"/>
                </a:solidFill>
              </a:rPr>
              <a:t> </a:t>
            </a:r>
            <a:r>
              <a:rPr lang="en-US" sz="5400" dirty="0" err="1">
                <a:solidFill>
                  <a:schemeClr val="bg1"/>
                </a:solidFill>
              </a:rPr>
              <a:t>đời</a:t>
            </a:r>
            <a:r>
              <a:rPr lang="en-US" sz="5400" dirty="0">
                <a:solidFill>
                  <a:schemeClr val="bg1"/>
                </a:solidFill>
              </a:rPr>
              <a:t> </a:t>
            </a:r>
            <a:r>
              <a:rPr lang="en-US" sz="5400" dirty="0" err="1">
                <a:solidFill>
                  <a:schemeClr val="bg1"/>
                </a:solidFill>
              </a:rPr>
              <a:t>hằng</a:t>
            </a:r>
            <a:r>
              <a:rPr lang="en-US" sz="5400" dirty="0">
                <a:solidFill>
                  <a:schemeClr val="bg1"/>
                </a:solidFill>
              </a:rPr>
              <a:t> </a:t>
            </a:r>
            <a:r>
              <a:rPr lang="en-US" sz="5400" dirty="0" err="1">
                <a:solidFill>
                  <a:schemeClr val="bg1"/>
                </a:solidFill>
              </a:rPr>
              <a:t>ghi</a:t>
            </a:r>
            <a:r>
              <a:rPr lang="en-US" sz="5400" dirty="0">
                <a:solidFill>
                  <a:schemeClr val="bg1"/>
                </a:solidFill>
              </a:rPr>
              <a:t> </a:t>
            </a:r>
            <a:r>
              <a:rPr lang="en-US" sz="5400" dirty="0" err="1">
                <a:solidFill>
                  <a:schemeClr val="bg1"/>
                </a:solidFill>
              </a:rPr>
              <a:t>nhớ</a:t>
            </a:r>
            <a:r>
              <a:rPr lang="en-US" sz="5400" dirty="0">
                <a:solidFill>
                  <a:schemeClr val="bg1"/>
                </a:solidFill>
              </a:rPr>
              <a:t>, </a:t>
            </a:r>
            <a:r>
              <a:rPr lang="en-US" sz="5400" dirty="0" err="1">
                <a:solidFill>
                  <a:schemeClr val="bg1"/>
                </a:solidFill>
              </a:rPr>
              <a:t>nhiệm</a:t>
            </a:r>
            <a:r>
              <a:rPr lang="en-US" sz="5400" dirty="0">
                <a:solidFill>
                  <a:schemeClr val="bg1"/>
                </a:solidFill>
              </a:rPr>
              <a:t> </a:t>
            </a:r>
            <a:r>
              <a:rPr lang="en-US" sz="5400" dirty="0" err="1">
                <a:solidFill>
                  <a:schemeClr val="bg1"/>
                </a:solidFill>
              </a:rPr>
              <a:t>tích</a:t>
            </a:r>
            <a:r>
              <a:rPr lang="en-US" sz="5400" dirty="0">
                <a:solidFill>
                  <a:schemeClr val="bg1"/>
                </a:solidFill>
              </a:rPr>
              <a:t> do </a:t>
            </a:r>
            <a:r>
              <a:rPr lang="en-US" sz="5400" dirty="0" err="1">
                <a:solidFill>
                  <a:schemeClr val="bg1"/>
                </a:solidFill>
              </a:rPr>
              <a:t>tình</a:t>
            </a:r>
            <a:r>
              <a:rPr lang="en-US" sz="5400" dirty="0">
                <a:solidFill>
                  <a:schemeClr val="bg1"/>
                </a:solidFill>
              </a:rPr>
              <a:t> </a:t>
            </a:r>
            <a:r>
              <a:rPr lang="en-US" sz="5400" dirty="0" err="1">
                <a:solidFill>
                  <a:schemeClr val="bg1"/>
                </a:solidFill>
              </a:rPr>
              <a:t>yêu</a:t>
            </a:r>
            <a:r>
              <a:rPr lang="en-US" sz="5400" dirty="0">
                <a:solidFill>
                  <a:schemeClr val="bg1"/>
                </a:solidFill>
              </a:rPr>
              <a:t>, </a:t>
            </a:r>
            <a:r>
              <a:rPr lang="en-US" sz="5400" dirty="0" err="1">
                <a:solidFill>
                  <a:schemeClr val="bg1"/>
                </a:solidFill>
              </a:rPr>
              <a:t>biết</a:t>
            </a:r>
            <a:r>
              <a:rPr lang="en-US" sz="5400" dirty="0">
                <a:solidFill>
                  <a:schemeClr val="bg1"/>
                </a:solidFill>
              </a:rPr>
              <a:t> </a:t>
            </a:r>
            <a:r>
              <a:rPr lang="en-US" sz="5400" dirty="0" err="1">
                <a:solidFill>
                  <a:schemeClr val="bg1"/>
                </a:solidFill>
              </a:rPr>
              <a:t>lấy</a:t>
            </a:r>
            <a:r>
              <a:rPr lang="en-US" sz="5400" dirty="0">
                <a:solidFill>
                  <a:schemeClr val="bg1"/>
                </a:solidFill>
              </a:rPr>
              <a:t> chi </a:t>
            </a:r>
            <a:r>
              <a:rPr lang="en-US" sz="5400" dirty="0" err="1">
                <a:solidFill>
                  <a:schemeClr val="bg1"/>
                </a:solidFill>
              </a:rPr>
              <a:t>báo</a:t>
            </a:r>
            <a:r>
              <a:rPr lang="en-US" sz="5400" dirty="0">
                <a:solidFill>
                  <a:schemeClr val="bg1"/>
                </a:solidFill>
              </a:rPr>
              <a:t> </a:t>
            </a:r>
            <a:r>
              <a:rPr lang="en-US" sz="5400" dirty="0" err="1">
                <a:solidFill>
                  <a:schemeClr val="bg1"/>
                </a:solidFill>
              </a:rPr>
              <a:t>đền</a:t>
            </a:r>
            <a:r>
              <a:rPr lang="en-US" sz="5400" dirty="0">
                <a:solidFill>
                  <a:schemeClr val="bg1"/>
                </a:solidFill>
              </a:rPr>
              <a:t>.</a:t>
            </a:r>
            <a:endParaRPr lang="en-US" sz="4800" b="0" dirty="0">
              <a:solidFill>
                <a:schemeClr val="bg1"/>
              </a:solidFill>
              <a:effectLst/>
              <a:latin typeface="+mj-lt"/>
            </a:endParaRPr>
          </a:p>
        </p:txBody>
      </p:sp>
    </p:spTree>
    <p:extLst>
      <p:ext uri="{BB962C8B-B14F-4D97-AF65-F5344CB8AC3E}">
        <p14:creationId xmlns:p14="http://schemas.microsoft.com/office/powerpoint/2010/main" val="220090980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en-US" sz="6000" u="sng" dirty="0">
                <a:solidFill>
                  <a:srgbClr val="FFFF00"/>
                </a:solidFill>
              </a:rPr>
              <a:t>***:</a:t>
            </a:r>
            <a:r>
              <a:rPr lang="en-US" sz="6000" dirty="0">
                <a:solidFill>
                  <a:schemeClr val="bg1"/>
                </a:solidFill>
              </a:rPr>
              <a:t> Linh </a:t>
            </a:r>
            <a:r>
              <a:rPr lang="en-US" sz="6000" dirty="0" err="1">
                <a:solidFill>
                  <a:schemeClr val="bg1"/>
                </a:solidFill>
              </a:rPr>
              <a:t>hồn</a:t>
            </a:r>
            <a:r>
              <a:rPr lang="en-US" sz="6000" dirty="0">
                <a:solidFill>
                  <a:schemeClr val="bg1"/>
                </a:solidFill>
              </a:rPr>
              <a:t> con </a:t>
            </a:r>
            <a:r>
              <a:rPr lang="en-US" sz="6000" dirty="0" err="1">
                <a:solidFill>
                  <a:schemeClr val="bg1"/>
                </a:solidFill>
              </a:rPr>
              <a:t>khát</a:t>
            </a:r>
            <a:r>
              <a:rPr lang="en-US" sz="6000" dirty="0">
                <a:solidFill>
                  <a:schemeClr val="bg1"/>
                </a:solidFill>
              </a:rPr>
              <a:t> khao </a:t>
            </a:r>
            <a:r>
              <a:rPr lang="en-US" sz="6000" dirty="0" err="1">
                <a:solidFill>
                  <a:schemeClr val="bg1"/>
                </a:solidFill>
              </a:rPr>
              <a:t>Máu</a:t>
            </a:r>
            <a:r>
              <a:rPr lang="en-US" sz="6000" dirty="0">
                <a:solidFill>
                  <a:schemeClr val="bg1"/>
                </a:solidFill>
              </a:rPr>
              <a:t> </a:t>
            </a:r>
            <a:r>
              <a:rPr lang="en-US" sz="6000" dirty="0" err="1">
                <a:solidFill>
                  <a:schemeClr val="bg1"/>
                </a:solidFill>
              </a:rPr>
              <a:t>Ngài</a:t>
            </a:r>
            <a:r>
              <a:rPr lang="en-US" sz="6000" dirty="0">
                <a:solidFill>
                  <a:schemeClr val="bg1"/>
                </a:solidFill>
              </a:rPr>
              <a:t> </a:t>
            </a:r>
            <a:r>
              <a:rPr lang="en-US" sz="6000" dirty="0" err="1">
                <a:solidFill>
                  <a:schemeClr val="bg1"/>
                </a:solidFill>
              </a:rPr>
              <a:t>nuôi</a:t>
            </a:r>
            <a:r>
              <a:rPr lang="en-US" sz="6000" dirty="0">
                <a:solidFill>
                  <a:schemeClr val="bg1"/>
                </a:solidFill>
              </a:rPr>
              <a:t> </a:t>
            </a:r>
            <a:r>
              <a:rPr lang="en-US" sz="6000" dirty="0" err="1">
                <a:solidFill>
                  <a:schemeClr val="bg1"/>
                </a:solidFill>
              </a:rPr>
              <a:t>hồn</a:t>
            </a:r>
            <a:r>
              <a:rPr lang="en-US" sz="6000" dirty="0">
                <a:solidFill>
                  <a:schemeClr val="bg1"/>
                </a:solidFill>
              </a:rPr>
              <a:t> con, </a:t>
            </a:r>
            <a:r>
              <a:rPr lang="en-US" sz="6000" dirty="0" err="1">
                <a:solidFill>
                  <a:schemeClr val="bg1"/>
                </a:solidFill>
              </a:rPr>
              <a:t>hồn</a:t>
            </a:r>
            <a:r>
              <a:rPr lang="en-US" sz="6000" dirty="0">
                <a:solidFill>
                  <a:schemeClr val="bg1"/>
                </a:solidFill>
              </a:rPr>
              <a:t> con </a:t>
            </a:r>
            <a:r>
              <a:rPr lang="en-US" sz="6000" dirty="0" err="1">
                <a:solidFill>
                  <a:schemeClr val="bg1"/>
                </a:solidFill>
              </a:rPr>
              <a:t>luôn</a:t>
            </a:r>
            <a:r>
              <a:rPr lang="en-US" sz="6000" dirty="0">
                <a:solidFill>
                  <a:schemeClr val="bg1"/>
                </a:solidFill>
              </a:rPr>
              <a:t> </a:t>
            </a:r>
            <a:r>
              <a:rPr lang="en-US" sz="6000" dirty="0" err="1">
                <a:solidFill>
                  <a:schemeClr val="bg1"/>
                </a:solidFill>
              </a:rPr>
              <a:t>khát</a:t>
            </a:r>
            <a:r>
              <a:rPr lang="en-US" sz="6000" dirty="0">
                <a:solidFill>
                  <a:schemeClr val="bg1"/>
                </a:solidFill>
              </a:rPr>
              <a:t> khao </a:t>
            </a:r>
            <a:r>
              <a:rPr lang="en-US" sz="6000" dirty="0" err="1">
                <a:solidFill>
                  <a:schemeClr val="bg1"/>
                </a:solidFill>
              </a:rPr>
              <a:t>Thân</a:t>
            </a:r>
            <a:r>
              <a:rPr lang="en-US" sz="6000" dirty="0">
                <a:solidFill>
                  <a:schemeClr val="bg1"/>
                </a:solidFill>
              </a:rPr>
              <a:t> </a:t>
            </a:r>
            <a:r>
              <a:rPr lang="en-US" sz="6000" dirty="0" err="1">
                <a:solidFill>
                  <a:schemeClr val="bg1"/>
                </a:solidFill>
              </a:rPr>
              <a:t>Ngài</a:t>
            </a:r>
            <a:r>
              <a:rPr lang="en-US" sz="6000" dirty="0">
                <a:solidFill>
                  <a:schemeClr val="bg1"/>
                </a:solidFill>
              </a:rPr>
              <a:t> </a:t>
            </a:r>
            <a:r>
              <a:rPr lang="en-US" sz="6000" dirty="0" err="1">
                <a:solidFill>
                  <a:schemeClr val="bg1"/>
                </a:solidFill>
              </a:rPr>
              <a:t>nuôi</a:t>
            </a:r>
            <a:r>
              <a:rPr lang="en-US" sz="6000" dirty="0">
                <a:solidFill>
                  <a:schemeClr val="bg1"/>
                </a:solidFill>
              </a:rPr>
              <a:t> </a:t>
            </a:r>
            <a:r>
              <a:rPr lang="en-US" sz="6000" dirty="0" err="1">
                <a:solidFill>
                  <a:schemeClr val="bg1"/>
                </a:solidFill>
              </a:rPr>
              <a:t>linh</a:t>
            </a:r>
            <a:r>
              <a:rPr lang="en-US" sz="6000" dirty="0">
                <a:solidFill>
                  <a:schemeClr val="bg1"/>
                </a:solidFill>
              </a:rPr>
              <a:t> </a:t>
            </a:r>
            <a:r>
              <a:rPr lang="en-US" sz="6000" dirty="0" err="1">
                <a:solidFill>
                  <a:schemeClr val="bg1"/>
                </a:solidFill>
              </a:rPr>
              <a:t>hồn</a:t>
            </a:r>
            <a:r>
              <a:rPr lang="en-US" sz="6000" dirty="0">
                <a:solidFill>
                  <a:schemeClr val="bg1"/>
                </a:solidFill>
              </a:rPr>
              <a:t>. </a:t>
            </a:r>
            <a:r>
              <a:rPr lang="en-US" sz="6000" dirty="0" err="1">
                <a:solidFill>
                  <a:schemeClr val="bg1"/>
                </a:solidFill>
              </a:rPr>
              <a:t>Hồn</a:t>
            </a:r>
            <a:r>
              <a:rPr lang="en-US" sz="6000" dirty="0">
                <a:solidFill>
                  <a:schemeClr val="bg1"/>
                </a:solidFill>
              </a:rPr>
              <a:t> con </a:t>
            </a:r>
            <a:r>
              <a:rPr lang="en-US" sz="6000" dirty="0" err="1">
                <a:solidFill>
                  <a:schemeClr val="bg1"/>
                </a:solidFill>
              </a:rPr>
              <a:t>luôn</a:t>
            </a:r>
            <a:r>
              <a:rPr lang="en-US" sz="6000" dirty="0">
                <a:solidFill>
                  <a:schemeClr val="bg1"/>
                </a:solidFill>
              </a:rPr>
              <a:t> </a:t>
            </a:r>
            <a:r>
              <a:rPr lang="en-US" sz="6000" dirty="0" err="1">
                <a:solidFill>
                  <a:schemeClr val="bg1"/>
                </a:solidFill>
              </a:rPr>
              <a:t>khát</a:t>
            </a:r>
            <a:r>
              <a:rPr lang="en-US" sz="6000" dirty="0">
                <a:solidFill>
                  <a:schemeClr val="bg1"/>
                </a:solidFill>
              </a:rPr>
              <a:t> khao </a:t>
            </a:r>
            <a:r>
              <a:rPr lang="en-US" sz="6000" dirty="0" err="1">
                <a:solidFill>
                  <a:schemeClr val="bg1"/>
                </a:solidFill>
              </a:rPr>
              <a:t>Máu</a:t>
            </a:r>
            <a:r>
              <a:rPr lang="en-US" sz="6000" dirty="0">
                <a:solidFill>
                  <a:schemeClr val="bg1"/>
                </a:solidFill>
              </a:rPr>
              <a:t> </a:t>
            </a:r>
            <a:r>
              <a:rPr lang="en-US" sz="6000" dirty="0" err="1">
                <a:solidFill>
                  <a:schemeClr val="bg1"/>
                </a:solidFill>
              </a:rPr>
              <a:t>Thân</a:t>
            </a:r>
            <a:r>
              <a:rPr lang="en-US" sz="6000" dirty="0">
                <a:solidFill>
                  <a:schemeClr val="bg1"/>
                </a:solidFill>
              </a:rPr>
              <a:t> </a:t>
            </a:r>
            <a:r>
              <a:rPr lang="en-US" sz="6000" dirty="0" err="1">
                <a:solidFill>
                  <a:schemeClr val="bg1"/>
                </a:solidFill>
              </a:rPr>
              <a:t>Chúa</a:t>
            </a:r>
            <a:r>
              <a:rPr lang="en-US" sz="6000" dirty="0">
                <a:solidFill>
                  <a:schemeClr val="bg1"/>
                </a:solidFill>
              </a:rPr>
              <a:t> </a:t>
            </a:r>
            <a:r>
              <a:rPr lang="en-US" sz="6000" dirty="0" err="1">
                <a:solidFill>
                  <a:schemeClr val="bg1"/>
                </a:solidFill>
              </a:rPr>
              <a:t>suốt</a:t>
            </a:r>
            <a:r>
              <a:rPr lang="en-US" sz="6000" dirty="0">
                <a:solidFill>
                  <a:schemeClr val="bg1"/>
                </a:solidFill>
              </a:rPr>
              <a:t> </a:t>
            </a:r>
            <a:r>
              <a:rPr lang="en-US" sz="6000" dirty="0" err="1">
                <a:solidFill>
                  <a:schemeClr val="bg1"/>
                </a:solidFill>
              </a:rPr>
              <a:t>đời</a:t>
            </a:r>
            <a:r>
              <a:rPr lang="en-US" sz="6000" dirty="0">
                <a:solidFill>
                  <a:schemeClr val="bg1"/>
                </a:solidFill>
              </a:rPr>
              <a:t>.</a:t>
            </a:r>
            <a:endParaRPr lang="en-US" sz="6000" b="0" dirty="0">
              <a:solidFill>
                <a:schemeClr val="bg1"/>
              </a:solidFill>
              <a:effectLst/>
              <a:latin typeface="+mj-lt"/>
            </a:endParaRPr>
          </a:p>
        </p:txBody>
      </p:sp>
    </p:spTree>
    <p:extLst>
      <p:ext uri="{BB962C8B-B14F-4D97-AF65-F5344CB8AC3E}">
        <p14:creationId xmlns:p14="http://schemas.microsoft.com/office/powerpoint/2010/main" val="298446432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5800" u="sng" dirty="0">
                <a:solidFill>
                  <a:srgbClr val="FFFF00"/>
                </a:solidFill>
              </a:rPr>
              <a:t>P</a:t>
            </a:r>
            <a:r>
              <a:rPr lang="en-US" sz="5800" b="0" u="sng" dirty="0">
                <a:solidFill>
                  <a:srgbClr val="FFFF00"/>
                </a:solidFill>
                <a:effectLst/>
              </a:rPr>
              <a:t>k2:</a:t>
            </a:r>
            <a:r>
              <a:rPr lang="en-US" sz="5800" b="0" dirty="0">
                <a:solidFill>
                  <a:schemeClr val="bg1"/>
                </a:solidFill>
                <a:effectLst/>
              </a:rPr>
              <a:t> </a:t>
            </a:r>
            <a:r>
              <a:rPr lang="en-US" sz="5800" dirty="0" err="1">
                <a:solidFill>
                  <a:schemeClr val="bg1"/>
                </a:solidFill>
              </a:rPr>
              <a:t>Giọt</a:t>
            </a:r>
            <a:r>
              <a:rPr lang="en-US" sz="5800" dirty="0">
                <a:solidFill>
                  <a:schemeClr val="bg1"/>
                </a:solidFill>
              </a:rPr>
              <a:t> </a:t>
            </a:r>
            <a:r>
              <a:rPr lang="en-US" sz="5800" dirty="0" err="1">
                <a:solidFill>
                  <a:schemeClr val="bg1"/>
                </a:solidFill>
              </a:rPr>
              <a:t>nước</a:t>
            </a:r>
            <a:r>
              <a:rPr lang="en-US" sz="5800" dirty="0">
                <a:solidFill>
                  <a:schemeClr val="bg1"/>
                </a:solidFill>
              </a:rPr>
              <a:t> tan </a:t>
            </a:r>
            <a:r>
              <a:rPr lang="en-US" sz="5800" dirty="0" err="1">
                <a:solidFill>
                  <a:schemeClr val="bg1"/>
                </a:solidFill>
              </a:rPr>
              <a:t>trong</a:t>
            </a:r>
            <a:r>
              <a:rPr lang="en-US" sz="5800" dirty="0">
                <a:solidFill>
                  <a:schemeClr val="bg1"/>
                </a:solidFill>
              </a:rPr>
              <a:t> </a:t>
            </a:r>
            <a:r>
              <a:rPr lang="en-US" sz="5800" dirty="0" err="1">
                <a:solidFill>
                  <a:schemeClr val="bg1"/>
                </a:solidFill>
              </a:rPr>
              <a:t>rượu</a:t>
            </a:r>
            <a:r>
              <a:rPr lang="en-US" sz="5800" dirty="0">
                <a:solidFill>
                  <a:schemeClr val="bg1"/>
                </a:solidFill>
              </a:rPr>
              <a:t> </a:t>
            </a:r>
            <a:r>
              <a:rPr lang="en-US" sz="5800" dirty="0" err="1">
                <a:solidFill>
                  <a:schemeClr val="bg1"/>
                </a:solidFill>
              </a:rPr>
              <a:t>nho</a:t>
            </a:r>
            <a:r>
              <a:rPr lang="en-US" sz="5800" dirty="0">
                <a:solidFill>
                  <a:schemeClr val="bg1"/>
                </a:solidFill>
              </a:rPr>
              <a:t> </a:t>
            </a:r>
            <a:r>
              <a:rPr lang="en-US" sz="5800" dirty="0" err="1">
                <a:solidFill>
                  <a:schemeClr val="bg1"/>
                </a:solidFill>
              </a:rPr>
              <a:t>thắm</a:t>
            </a:r>
            <a:r>
              <a:rPr lang="en-US" sz="5800" dirty="0">
                <a:solidFill>
                  <a:schemeClr val="bg1"/>
                </a:solidFill>
              </a:rPr>
              <a:t> </a:t>
            </a:r>
            <a:r>
              <a:rPr lang="en-US" sz="5800" dirty="0" err="1">
                <a:solidFill>
                  <a:schemeClr val="bg1"/>
                </a:solidFill>
              </a:rPr>
              <a:t>nồng</a:t>
            </a:r>
            <a:r>
              <a:rPr lang="en-US" sz="5800" dirty="0">
                <a:solidFill>
                  <a:schemeClr val="bg1"/>
                </a:solidFill>
              </a:rPr>
              <a:t>, </a:t>
            </a:r>
            <a:r>
              <a:rPr lang="en-US" sz="5800" dirty="0" err="1">
                <a:solidFill>
                  <a:schemeClr val="bg1"/>
                </a:solidFill>
              </a:rPr>
              <a:t>mẫu</a:t>
            </a:r>
            <a:r>
              <a:rPr lang="en-US" sz="5800" dirty="0">
                <a:solidFill>
                  <a:schemeClr val="bg1"/>
                </a:solidFill>
              </a:rPr>
              <a:t> </a:t>
            </a:r>
            <a:r>
              <a:rPr lang="en-US" sz="5800" dirty="0" err="1">
                <a:solidFill>
                  <a:schemeClr val="bg1"/>
                </a:solidFill>
              </a:rPr>
              <a:t>bánh</a:t>
            </a:r>
            <a:r>
              <a:rPr lang="en-US" sz="5800" dirty="0">
                <a:solidFill>
                  <a:schemeClr val="bg1"/>
                </a:solidFill>
              </a:rPr>
              <a:t> </a:t>
            </a:r>
            <a:r>
              <a:rPr lang="en-US" sz="5800" dirty="0" err="1">
                <a:solidFill>
                  <a:schemeClr val="bg1"/>
                </a:solidFill>
              </a:rPr>
              <a:t>tinh</a:t>
            </a:r>
            <a:r>
              <a:rPr lang="en-US" sz="5800" dirty="0">
                <a:solidFill>
                  <a:schemeClr val="bg1"/>
                </a:solidFill>
              </a:rPr>
              <a:t> </a:t>
            </a:r>
            <a:r>
              <a:rPr lang="en-US" sz="5800" dirty="0" err="1">
                <a:solidFill>
                  <a:schemeClr val="bg1"/>
                </a:solidFill>
              </a:rPr>
              <a:t>khiết</a:t>
            </a:r>
            <a:r>
              <a:rPr lang="en-US" sz="5800" dirty="0">
                <a:solidFill>
                  <a:schemeClr val="bg1"/>
                </a:solidFill>
              </a:rPr>
              <a:t> </a:t>
            </a:r>
            <a:r>
              <a:rPr lang="en-US" sz="5800" dirty="0" err="1">
                <a:solidFill>
                  <a:schemeClr val="bg1"/>
                </a:solidFill>
              </a:rPr>
              <a:t>thơm</a:t>
            </a:r>
            <a:r>
              <a:rPr lang="en-US" sz="5800" dirty="0">
                <a:solidFill>
                  <a:schemeClr val="bg1"/>
                </a:solidFill>
              </a:rPr>
              <a:t> </a:t>
            </a:r>
            <a:r>
              <a:rPr lang="en-US" sz="5800" dirty="0" err="1">
                <a:solidFill>
                  <a:schemeClr val="bg1"/>
                </a:solidFill>
              </a:rPr>
              <a:t>ngon</a:t>
            </a:r>
            <a:r>
              <a:rPr lang="en-US" sz="5800" dirty="0">
                <a:solidFill>
                  <a:schemeClr val="bg1"/>
                </a:solidFill>
              </a:rPr>
              <a:t> </a:t>
            </a:r>
            <a:r>
              <a:rPr lang="en-US" sz="5800" dirty="0" err="1">
                <a:solidFill>
                  <a:schemeClr val="bg1"/>
                </a:solidFill>
              </a:rPr>
              <a:t>hiệp</a:t>
            </a:r>
            <a:r>
              <a:rPr lang="en-US" sz="5800" dirty="0">
                <a:solidFill>
                  <a:schemeClr val="bg1"/>
                </a:solidFill>
              </a:rPr>
              <a:t> </a:t>
            </a:r>
            <a:r>
              <a:rPr lang="en-US" sz="5800" dirty="0" err="1">
                <a:solidFill>
                  <a:schemeClr val="bg1"/>
                </a:solidFill>
              </a:rPr>
              <a:t>thông</a:t>
            </a:r>
            <a:r>
              <a:rPr lang="en-US" sz="5800" dirty="0">
                <a:solidFill>
                  <a:schemeClr val="bg1"/>
                </a:solidFill>
              </a:rPr>
              <a:t>. </a:t>
            </a:r>
            <a:r>
              <a:rPr lang="en-US" sz="5800" dirty="0" err="1">
                <a:solidFill>
                  <a:schemeClr val="bg1"/>
                </a:solidFill>
              </a:rPr>
              <a:t>Chúa</a:t>
            </a:r>
            <a:r>
              <a:rPr lang="en-US" sz="5800" dirty="0">
                <a:solidFill>
                  <a:schemeClr val="bg1"/>
                </a:solidFill>
              </a:rPr>
              <a:t> </a:t>
            </a:r>
            <a:r>
              <a:rPr lang="en-US" sz="5800" dirty="0" err="1">
                <a:solidFill>
                  <a:schemeClr val="bg1"/>
                </a:solidFill>
              </a:rPr>
              <a:t>ơi</a:t>
            </a:r>
            <a:r>
              <a:rPr lang="en-US" sz="5800" dirty="0">
                <a:solidFill>
                  <a:schemeClr val="bg1"/>
                </a:solidFill>
              </a:rPr>
              <a:t>! </a:t>
            </a:r>
            <a:r>
              <a:rPr lang="en-US" sz="5800" dirty="0" err="1">
                <a:solidFill>
                  <a:schemeClr val="bg1"/>
                </a:solidFill>
              </a:rPr>
              <a:t>đây</a:t>
            </a:r>
            <a:r>
              <a:rPr lang="en-US" sz="5800" dirty="0">
                <a:solidFill>
                  <a:schemeClr val="bg1"/>
                </a:solidFill>
              </a:rPr>
              <a:t> </a:t>
            </a:r>
            <a:r>
              <a:rPr lang="en-US" sz="5800" dirty="0" err="1">
                <a:solidFill>
                  <a:schemeClr val="bg1"/>
                </a:solidFill>
              </a:rPr>
              <a:t>của</a:t>
            </a:r>
            <a:r>
              <a:rPr lang="en-US" sz="5800" dirty="0">
                <a:solidFill>
                  <a:schemeClr val="bg1"/>
                </a:solidFill>
              </a:rPr>
              <a:t> </a:t>
            </a:r>
            <a:r>
              <a:rPr lang="en-US" sz="5800" dirty="0" err="1">
                <a:solidFill>
                  <a:schemeClr val="bg1"/>
                </a:solidFill>
              </a:rPr>
              <a:t>lễ</a:t>
            </a:r>
            <a:r>
              <a:rPr lang="en-US" sz="5800" dirty="0">
                <a:solidFill>
                  <a:schemeClr val="bg1"/>
                </a:solidFill>
              </a:rPr>
              <a:t>, </a:t>
            </a:r>
            <a:r>
              <a:rPr lang="en-US" sz="5800" dirty="0" err="1">
                <a:solidFill>
                  <a:schemeClr val="bg1"/>
                </a:solidFill>
              </a:rPr>
              <a:t>cúi</a:t>
            </a:r>
            <a:r>
              <a:rPr lang="en-US" sz="5800" dirty="0">
                <a:solidFill>
                  <a:schemeClr val="bg1"/>
                </a:solidFill>
              </a:rPr>
              <a:t> </a:t>
            </a:r>
            <a:r>
              <a:rPr lang="en-US" sz="5800" dirty="0" err="1">
                <a:solidFill>
                  <a:schemeClr val="bg1"/>
                </a:solidFill>
              </a:rPr>
              <a:t>xin</a:t>
            </a:r>
            <a:r>
              <a:rPr lang="en-US" sz="5800" dirty="0">
                <a:solidFill>
                  <a:schemeClr val="bg1"/>
                </a:solidFill>
              </a:rPr>
              <a:t> </a:t>
            </a:r>
            <a:r>
              <a:rPr lang="en-US" sz="5800" dirty="0" err="1">
                <a:solidFill>
                  <a:schemeClr val="bg1"/>
                </a:solidFill>
              </a:rPr>
              <a:t>tạ</a:t>
            </a:r>
            <a:r>
              <a:rPr lang="en-US" sz="5800" dirty="0">
                <a:solidFill>
                  <a:schemeClr val="bg1"/>
                </a:solidFill>
              </a:rPr>
              <a:t> </a:t>
            </a:r>
            <a:r>
              <a:rPr lang="en-US" sz="5800" dirty="0" err="1">
                <a:solidFill>
                  <a:schemeClr val="bg1"/>
                </a:solidFill>
              </a:rPr>
              <a:t>ơn</a:t>
            </a:r>
            <a:r>
              <a:rPr lang="en-US" sz="5800" dirty="0">
                <a:solidFill>
                  <a:schemeClr val="bg1"/>
                </a:solidFill>
              </a:rPr>
              <a:t> </a:t>
            </a:r>
            <a:r>
              <a:rPr lang="en-US" sz="5800" dirty="0" err="1">
                <a:solidFill>
                  <a:schemeClr val="bg1"/>
                </a:solidFill>
              </a:rPr>
              <a:t>kính</a:t>
            </a:r>
            <a:r>
              <a:rPr lang="en-US" sz="5800" dirty="0">
                <a:solidFill>
                  <a:schemeClr val="bg1"/>
                </a:solidFill>
              </a:rPr>
              <a:t> </a:t>
            </a:r>
            <a:r>
              <a:rPr lang="en-US" sz="5800" dirty="0" err="1">
                <a:solidFill>
                  <a:schemeClr val="bg1"/>
                </a:solidFill>
              </a:rPr>
              <a:t>dâng</a:t>
            </a:r>
            <a:r>
              <a:rPr lang="en-US" sz="5800" dirty="0">
                <a:solidFill>
                  <a:schemeClr val="bg1"/>
                </a:solidFill>
              </a:rPr>
              <a:t>. </a:t>
            </a:r>
            <a:endParaRPr lang="en-US" sz="5800" b="0" dirty="0">
              <a:solidFill>
                <a:schemeClr val="bg1"/>
              </a:solidFill>
              <a:effectLst/>
            </a:endParaRPr>
          </a:p>
        </p:txBody>
      </p:sp>
    </p:spTree>
    <p:extLst>
      <p:ext uri="{BB962C8B-B14F-4D97-AF65-F5344CB8AC3E}">
        <p14:creationId xmlns:p14="http://schemas.microsoft.com/office/powerpoint/2010/main" val="58110744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dirty="0">
                <a:solidFill>
                  <a:srgbClr val="FFFF00"/>
                </a:solidFill>
              </a:rPr>
              <a:t>***</a:t>
            </a:r>
            <a:r>
              <a:rPr lang="en-US" sz="4800" b="0" u="sng" dirty="0">
                <a:solidFill>
                  <a:srgbClr val="FFFF00"/>
                </a:solidFill>
                <a:effectLst/>
                <a:latin typeface="+mj-lt"/>
              </a:rPr>
              <a:t>:</a:t>
            </a:r>
            <a:r>
              <a:rPr lang="en-US" sz="4800" b="0" dirty="0">
                <a:solidFill>
                  <a:schemeClr val="bg1"/>
                </a:solidFill>
                <a:effectLst/>
                <a:latin typeface="+mj-lt"/>
              </a:rPr>
              <a:t> </a:t>
            </a:r>
            <a:r>
              <a:rPr lang="en-US" sz="5400" dirty="0" err="1">
                <a:solidFill>
                  <a:schemeClr val="bg1"/>
                </a:solidFill>
              </a:rPr>
              <a:t>Trầm</a:t>
            </a:r>
            <a:r>
              <a:rPr lang="en-US" sz="5400" dirty="0">
                <a:solidFill>
                  <a:schemeClr val="bg1"/>
                </a:solidFill>
              </a:rPr>
              <a:t> </a:t>
            </a:r>
            <a:r>
              <a:rPr lang="en-US" sz="5400" dirty="0" err="1">
                <a:solidFill>
                  <a:schemeClr val="bg1"/>
                </a:solidFill>
              </a:rPr>
              <a:t>hương</a:t>
            </a:r>
            <a:r>
              <a:rPr lang="en-US" sz="5400" dirty="0">
                <a:solidFill>
                  <a:schemeClr val="bg1"/>
                </a:solidFill>
              </a:rPr>
              <a:t> </a:t>
            </a:r>
            <a:r>
              <a:rPr lang="en-US" sz="5400" dirty="0" err="1">
                <a:solidFill>
                  <a:schemeClr val="bg1"/>
                </a:solidFill>
              </a:rPr>
              <a:t>ngát</a:t>
            </a:r>
            <a:r>
              <a:rPr lang="en-US" sz="5400" dirty="0">
                <a:solidFill>
                  <a:schemeClr val="bg1"/>
                </a:solidFill>
              </a:rPr>
              <a:t> bay </a:t>
            </a:r>
            <a:r>
              <a:rPr lang="en-US" sz="5400" dirty="0" err="1">
                <a:solidFill>
                  <a:schemeClr val="bg1"/>
                </a:solidFill>
              </a:rPr>
              <a:t>dâng</a:t>
            </a:r>
            <a:r>
              <a:rPr lang="en-US" sz="5400" dirty="0">
                <a:solidFill>
                  <a:schemeClr val="bg1"/>
                </a:solidFill>
              </a:rPr>
              <a:t> bao </a:t>
            </a:r>
            <a:r>
              <a:rPr lang="en-US" sz="5400" dirty="0" err="1">
                <a:solidFill>
                  <a:schemeClr val="bg1"/>
                </a:solidFill>
              </a:rPr>
              <a:t>lời</a:t>
            </a:r>
            <a:r>
              <a:rPr lang="en-US" sz="5400" dirty="0">
                <a:solidFill>
                  <a:schemeClr val="bg1"/>
                </a:solidFill>
              </a:rPr>
              <a:t> </a:t>
            </a:r>
            <a:r>
              <a:rPr lang="en-US" sz="5400" dirty="0" err="1">
                <a:solidFill>
                  <a:schemeClr val="bg1"/>
                </a:solidFill>
              </a:rPr>
              <a:t>kinh</a:t>
            </a:r>
            <a:r>
              <a:rPr lang="en-US" sz="5400" dirty="0">
                <a:solidFill>
                  <a:schemeClr val="bg1"/>
                </a:solidFill>
              </a:rPr>
              <a:t> </a:t>
            </a:r>
            <a:r>
              <a:rPr lang="en-US" sz="5400" dirty="0" err="1">
                <a:solidFill>
                  <a:schemeClr val="bg1"/>
                </a:solidFill>
              </a:rPr>
              <a:t>thiết</a:t>
            </a:r>
            <a:r>
              <a:rPr lang="en-US" sz="5400" dirty="0">
                <a:solidFill>
                  <a:schemeClr val="bg1"/>
                </a:solidFill>
              </a:rPr>
              <a:t> </a:t>
            </a:r>
            <a:r>
              <a:rPr lang="en-US" sz="5400" dirty="0" err="1">
                <a:solidFill>
                  <a:schemeClr val="bg1"/>
                </a:solidFill>
              </a:rPr>
              <a:t>tha</a:t>
            </a:r>
            <a:r>
              <a:rPr lang="en-US" sz="5400" dirty="0">
                <a:solidFill>
                  <a:schemeClr val="bg1"/>
                </a:solidFill>
              </a:rPr>
              <a:t>. </a:t>
            </a:r>
            <a:r>
              <a:rPr lang="en-US" sz="5400" dirty="0" err="1">
                <a:solidFill>
                  <a:schemeClr val="bg1"/>
                </a:solidFill>
              </a:rPr>
              <a:t>Chúa</a:t>
            </a:r>
            <a:r>
              <a:rPr lang="en-US" sz="5400" dirty="0">
                <a:solidFill>
                  <a:schemeClr val="bg1"/>
                </a:solidFill>
              </a:rPr>
              <a:t> </a:t>
            </a:r>
            <a:r>
              <a:rPr lang="en-US" sz="5400" dirty="0" err="1">
                <a:solidFill>
                  <a:schemeClr val="bg1"/>
                </a:solidFill>
              </a:rPr>
              <a:t>ơi</a:t>
            </a:r>
            <a:r>
              <a:rPr lang="en-US" sz="5400" dirty="0">
                <a:solidFill>
                  <a:schemeClr val="bg1"/>
                </a:solidFill>
              </a:rPr>
              <a:t>! </a:t>
            </a:r>
            <a:r>
              <a:rPr lang="en-US" sz="5400" dirty="0" err="1">
                <a:solidFill>
                  <a:schemeClr val="bg1"/>
                </a:solidFill>
              </a:rPr>
              <a:t>đến</a:t>
            </a:r>
            <a:r>
              <a:rPr lang="en-US" sz="5400" dirty="0">
                <a:solidFill>
                  <a:schemeClr val="bg1"/>
                </a:solidFill>
              </a:rPr>
              <a:t> </a:t>
            </a:r>
            <a:r>
              <a:rPr lang="en-US" sz="5400" dirty="0" err="1">
                <a:solidFill>
                  <a:schemeClr val="bg1"/>
                </a:solidFill>
              </a:rPr>
              <a:t>muôn</a:t>
            </a:r>
            <a:r>
              <a:rPr lang="en-US" sz="5400" dirty="0">
                <a:solidFill>
                  <a:schemeClr val="bg1"/>
                </a:solidFill>
              </a:rPr>
              <a:t> </a:t>
            </a:r>
            <a:r>
              <a:rPr lang="en-US" sz="5400" dirty="0" err="1">
                <a:solidFill>
                  <a:schemeClr val="bg1"/>
                </a:solidFill>
              </a:rPr>
              <a:t>đời</a:t>
            </a:r>
            <a:r>
              <a:rPr lang="en-US" sz="5400" dirty="0">
                <a:solidFill>
                  <a:schemeClr val="bg1"/>
                </a:solidFill>
              </a:rPr>
              <a:t> </a:t>
            </a:r>
            <a:r>
              <a:rPr lang="en-US" sz="5400" dirty="0" err="1">
                <a:solidFill>
                  <a:schemeClr val="bg1"/>
                </a:solidFill>
              </a:rPr>
              <a:t>hằng</a:t>
            </a:r>
            <a:r>
              <a:rPr lang="en-US" sz="5400" dirty="0">
                <a:solidFill>
                  <a:schemeClr val="bg1"/>
                </a:solidFill>
              </a:rPr>
              <a:t> </a:t>
            </a:r>
            <a:r>
              <a:rPr lang="en-US" sz="5400" dirty="0" err="1">
                <a:solidFill>
                  <a:schemeClr val="bg1"/>
                </a:solidFill>
              </a:rPr>
              <a:t>ghi</a:t>
            </a:r>
            <a:r>
              <a:rPr lang="en-US" sz="5400" dirty="0">
                <a:solidFill>
                  <a:schemeClr val="bg1"/>
                </a:solidFill>
              </a:rPr>
              <a:t> </a:t>
            </a:r>
            <a:r>
              <a:rPr lang="en-US" sz="5400" dirty="0" err="1">
                <a:solidFill>
                  <a:schemeClr val="bg1"/>
                </a:solidFill>
              </a:rPr>
              <a:t>nhớ</a:t>
            </a:r>
            <a:r>
              <a:rPr lang="en-US" sz="5400" dirty="0">
                <a:solidFill>
                  <a:schemeClr val="bg1"/>
                </a:solidFill>
              </a:rPr>
              <a:t>, </a:t>
            </a:r>
            <a:r>
              <a:rPr lang="en-US" sz="5400" dirty="0" err="1">
                <a:solidFill>
                  <a:schemeClr val="bg1"/>
                </a:solidFill>
              </a:rPr>
              <a:t>nhiệm</a:t>
            </a:r>
            <a:r>
              <a:rPr lang="en-US" sz="5400" dirty="0">
                <a:solidFill>
                  <a:schemeClr val="bg1"/>
                </a:solidFill>
              </a:rPr>
              <a:t> </a:t>
            </a:r>
            <a:r>
              <a:rPr lang="en-US" sz="5400" dirty="0" err="1">
                <a:solidFill>
                  <a:schemeClr val="bg1"/>
                </a:solidFill>
              </a:rPr>
              <a:t>tích</a:t>
            </a:r>
            <a:r>
              <a:rPr lang="en-US" sz="5400" dirty="0">
                <a:solidFill>
                  <a:schemeClr val="bg1"/>
                </a:solidFill>
              </a:rPr>
              <a:t> do </a:t>
            </a:r>
            <a:r>
              <a:rPr lang="en-US" sz="5400" dirty="0" err="1">
                <a:solidFill>
                  <a:schemeClr val="bg1"/>
                </a:solidFill>
              </a:rPr>
              <a:t>tình</a:t>
            </a:r>
            <a:r>
              <a:rPr lang="en-US" sz="5400" dirty="0">
                <a:solidFill>
                  <a:schemeClr val="bg1"/>
                </a:solidFill>
              </a:rPr>
              <a:t> </a:t>
            </a:r>
            <a:r>
              <a:rPr lang="en-US" sz="5400" dirty="0" err="1">
                <a:solidFill>
                  <a:schemeClr val="bg1"/>
                </a:solidFill>
              </a:rPr>
              <a:t>yêu</a:t>
            </a:r>
            <a:r>
              <a:rPr lang="en-US" sz="5400" dirty="0">
                <a:solidFill>
                  <a:schemeClr val="bg1"/>
                </a:solidFill>
              </a:rPr>
              <a:t>, </a:t>
            </a:r>
            <a:r>
              <a:rPr lang="en-US" sz="5400" dirty="0" err="1">
                <a:solidFill>
                  <a:schemeClr val="bg1"/>
                </a:solidFill>
              </a:rPr>
              <a:t>biết</a:t>
            </a:r>
            <a:r>
              <a:rPr lang="en-US" sz="5400" dirty="0">
                <a:solidFill>
                  <a:schemeClr val="bg1"/>
                </a:solidFill>
              </a:rPr>
              <a:t> </a:t>
            </a:r>
            <a:r>
              <a:rPr lang="en-US" sz="5400" dirty="0" err="1">
                <a:solidFill>
                  <a:schemeClr val="bg1"/>
                </a:solidFill>
              </a:rPr>
              <a:t>lấy</a:t>
            </a:r>
            <a:r>
              <a:rPr lang="en-US" sz="5400" dirty="0">
                <a:solidFill>
                  <a:schemeClr val="bg1"/>
                </a:solidFill>
              </a:rPr>
              <a:t> chi </a:t>
            </a:r>
            <a:r>
              <a:rPr lang="en-US" sz="5400" dirty="0" err="1">
                <a:solidFill>
                  <a:schemeClr val="bg1"/>
                </a:solidFill>
              </a:rPr>
              <a:t>báo</a:t>
            </a:r>
            <a:r>
              <a:rPr lang="en-US" sz="5400" dirty="0">
                <a:solidFill>
                  <a:schemeClr val="bg1"/>
                </a:solidFill>
              </a:rPr>
              <a:t> </a:t>
            </a:r>
            <a:r>
              <a:rPr lang="en-US" sz="5400" dirty="0" err="1">
                <a:solidFill>
                  <a:schemeClr val="bg1"/>
                </a:solidFill>
              </a:rPr>
              <a:t>đền</a:t>
            </a:r>
            <a:r>
              <a:rPr lang="en-US" sz="5400" dirty="0">
                <a:solidFill>
                  <a:schemeClr val="bg1"/>
                </a:solidFill>
              </a:rPr>
              <a:t>.</a:t>
            </a:r>
            <a:endParaRPr lang="en-US" sz="4800" b="0" dirty="0">
              <a:solidFill>
                <a:schemeClr val="bg1"/>
              </a:solidFill>
              <a:effectLst/>
              <a:latin typeface="+mj-lt"/>
            </a:endParaRPr>
          </a:p>
        </p:txBody>
      </p:sp>
    </p:spTree>
    <p:extLst>
      <p:ext uri="{BB962C8B-B14F-4D97-AF65-F5344CB8AC3E}">
        <p14:creationId xmlns:p14="http://schemas.microsoft.com/office/powerpoint/2010/main" val="293891015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en-US" sz="6000" u="sng" dirty="0">
                <a:solidFill>
                  <a:srgbClr val="FFFF00"/>
                </a:solidFill>
              </a:rPr>
              <a:t>***:</a:t>
            </a:r>
            <a:r>
              <a:rPr lang="en-US" sz="6000" dirty="0">
                <a:solidFill>
                  <a:schemeClr val="bg1"/>
                </a:solidFill>
              </a:rPr>
              <a:t> Linh </a:t>
            </a:r>
            <a:r>
              <a:rPr lang="en-US" sz="6000" dirty="0" err="1">
                <a:solidFill>
                  <a:schemeClr val="bg1"/>
                </a:solidFill>
              </a:rPr>
              <a:t>hồn</a:t>
            </a:r>
            <a:r>
              <a:rPr lang="en-US" sz="6000" dirty="0">
                <a:solidFill>
                  <a:schemeClr val="bg1"/>
                </a:solidFill>
              </a:rPr>
              <a:t> con </a:t>
            </a:r>
            <a:r>
              <a:rPr lang="en-US" sz="6000" dirty="0" err="1">
                <a:solidFill>
                  <a:schemeClr val="bg1"/>
                </a:solidFill>
              </a:rPr>
              <a:t>khát</a:t>
            </a:r>
            <a:r>
              <a:rPr lang="en-US" sz="6000" dirty="0">
                <a:solidFill>
                  <a:schemeClr val="bg1"/>
                </a:solidFill>
              </a:rPr>
              <a:t> khao </a:t>
            </a:r>
            <a:r>
              <a:rPr lang="en-US" sz="6000" dirty="0" err="1">
                <a:solidFill>
                  <a:schemeClr val="bg1"/>
                </a:solidFill>
              </a:rPr>
              <a:t>Máu</a:t>
            </a:r>
            <a:r>
              <a:rPr lang="en-US" sz="6000" dirty="0">
                <a:solidFill>
                  <a:schemeClr val="bg1"/>
                </a:solidFill>
              </a:rPr>
              <a:t> </a:t>
            </a:r>
            <a:r>
              <a:rPr lang="en-US" sz="6000" dirty="0" err="1">
                <a:solidFill>
                  <a:schemeClr val="bg1"/>
                </a:solidFill>
              </a:rPr>
              <a:t>Ngài</a:t>
            </a:r>
            <a:r>
              <a:rPr lang="en-US" sz="6000" dirty="0">
                <a:solidFill>
                  <a:schemeClr val="bg1"/>
                </a:solidFill>
              </a:rPr>
              <a:t> </a:t>
            </a:r>
            <a:r>
              <a:rPr lang="en-US" sz="6000" dirty="0" err="1">
                <a:solidFill>
                  <a:schemeClr val="bg1"/>
                </a:solidFill>
              </a:rPr>
              <a:t>nuôi</a:t>
            </a:r>
            <a:r>
              <a:rPr lang="en-US" sz="6000" dirty="0">
                <a:solidFill>
                  <a:schemeClr val="bg1"/>
                </a:solidFill>
              </a:rPr>
              <a:t> </a:t>
            </a:r>
            <a:r>
              <a:rPr lang="en-US" sz="6000" dirty="0" err="1">
                <a:solidFill>
                  <a:schemeClr val="bg1"/>
                </a:solidFill>
              </a:rPr>
              <a:t>hồn</a:t>
            </a:r>
            <a:r>
              <a:rPr lang="en-US" sz="6000" dirty="0">
                <a:solidFill>
                  <a:schemeClr val="bg1"/>
                </a:solidFill>
              </a:rPr>
              <a:t> con, </a:t>
            </a:r>
            <a:r>
              <a:rPr lang="en-US" sz="6000" dirty="0" err="1">
                <a:solidFill>
                  <a:schemeClr val="bg1"/>
                </a:solidFill>
              </a:rPr>
              <a:t>hồn</a:t>
            </a:r>
            <a:r>
              <a:rPr lang="en-US" sz="6000" dirty="0">
                <a:solidFill>
                  <a:schemeClr val="bg1"/>
                </a:solidFill>
              </a:rPr>
              <a:t> con </a:t>
            </a:r>
            <a:r>
              <a:rPr lang="en-US" sz="6000" dirty="0" err="1">
                <a:solidFill>
                  <a:schemeClr val="bg1"/>
                </a:solidFill>
              </a:rPr>
              <a:t>luôn</a:t>
            </a:r>
            <a:r>
              <a:rPr lang="en-US" sz="6000" dirty="0">
                <a:solidFill>
                  <a:schemeClr val="bg1"/>
                </a:solidFill>
              </a:rPr>
              <a:t> </a:t>
            </a:r>
            <a:r>
              <a:rPr lang="en-US" sz="6000" dirty="0" err="1">
                <a:solidFill>
                  <a:schemeClr val="bg1"/>
                </a:solidFill>
              </a:rPr>
              <a:t>khát</a:t>
            </a:r>
            <a:r>
              <a:rPr lang="en-US" sz="6000" dirty="0">
                <a:solidFill>
                  <a:schemeClr val="bg1"/>
                </a:solidFill>
              </a:rPr>
              <a:t> khao </a:t>
            </a:r>
            <a:r>
              <a:rPr lang="en-US" sz="6000" dirty="0" err="1">
                <a:solidFill>
                  <a:schemeClr val="bg1"/>
                </a:solidFill>
              </a:rPr>
              <a:t>Thân</a:t>
            </a:r>
            <a:r>
              <a:rPr lang="en-US" sz="6000" dirty="0">
                <a:solidFill>
                  <a:schemeClr val="bg1"/>
                </a:solidFill>
              </a:rPr>
              <a:t> </a:t>
            </a:r>
            <a:r>
              <a:rPr lang="en-US" sz="6000" dirty="0" err="1">
                <a:solidFill>
                  <a:schemeClr val="bg1"/>
                </a:solidFill>
              </a:rPr>
              <a:t>Ngài</a:t>
            </a:r>
            <a:r>
              <a:rPr lang="en-US" sz="6000" dirty="0">
                <a:solidFill>
                  <a:schemeClr val="bg1"/>
                </a:solidFill>
              </a:rPr>
              <a:t> </a:t>
            </a:r>
            <a:r>
              <a:rPr lang="en-US" sz="6000" dirty="0" err="1">
                <a:solidFill>
                  <a:schemeClr val="bg1"/>
                </a:solidFill>
              </a:rPr>
              <a:t>nuôi</a:t>
            </a:r>
            <a:r>
              <a:rPr lang="en-US" sz="6000" dirty="0">
                <a:solidFill>
                  <a:schemeClr val="bg1"/>
                </a:solidFill>
              </a:rPr>
              <a:t> </a:t>
            </a:r>
            <a:r>
              <a:rPr lang="en-US" sz="6000" dirty="0" err="1">
                <a:solidFill>
                  <a:schemeClr val="bg1"/>
                </a:solidFill>
              </a:rPr>
              <a:t>linh</a:t>
            </a:r>
            <a:r>
              <a:rPr lang="en-US" sz="6000" dirty="0">
                <a:solidFill>
                  <a:schemeClr val="bg1"/>
                </a:solidFill>
              </a:rPr>
              <a:t> </a:t>
            </a:r>
            <a:r>
              <a:rPr lang="en-US" sz="6000" dirty="0" err="1">
                <a:solidFill>
                  <a:schemeClr val="bg1"/>
                </a:solidFill>
              </a:rPr>
              <a:t>hồn</a:t>
            </a:r>
            <a:r>
              <a:rPr lang="en-US" sz="6000" dirty="0">
                <a:solidFill>
                  <a:schemeClr val="bg1"/>
                </a:solidFill>
              </a:rPr>
              <a:t>. </a:t>
            </a:r>
            <a:r>
              <a:rPr lang="en-US" sz="6000" dirty="0" err="1">
                <a:solidFill>
                  <a:schemeClr val="bg1"/>
                </a:solidFill>
              </a:rPr>
              <a:t>Hồn</a:t>
            </a:r>
            <a:r>
              <a:rPr lang="en-US" sz="6000" dirty="0">
                <a:solidFill>
                  <a:schemeClr val="bg1"/>
                </a:solidFill>
              </a:rPr>
              <a:t> con </a:t>
            </a:r>
            <a:r>
              <a:rPr lang="en-US" sz="6000" dirty="0" err="1">
                <a:solidFill>
                  <a:schemeClr val="bg1"/>
                </a:solidFill>
              </a:rPr>
              <a:t>luôn</a:t>
            </a:r>
            <a:r>
              <a:rPr lang="en-US" sz="6000" dirty="0">
                <a:solidFill>
                  <a:schemeClr val="bg1"/>
                </a:solidFill>
              </a:rPr>
              <a:t> </a:t>
            </a:r>
            <a:r>
              <a:rPr lang="en-US" sz="6000" dirty="0" err="1">
                <a:solidFill>
                  <a:schemeClr val="bg1"/>
                </a:solidFill>
              </a:rPr>
              <a:t>khát</a:t>
            </a:r>
            <a:r>
              <a:rPr lang="en-US" sz="6000" dirty="0">
                <a:solidFill>
                  <a:schemeClr val="bg1"/>
                </a:solidFill>
              </a:rPr>
              <a:t> khao </a:t>
            </a:r>
            <a:r>
              <a:rPr lang="en-US" sz="6000" dirty="0" err="1">
                <a:solidFill>
                  <a:schemeClr val="bg1"/>
                </a:solidFill>
              </a:rPr>
              <a:t>Máu</a:t>
            </a:r>
            <a:r>
              <a:rPr lang="en-US" sz="6000" dirty="0">
                <a:solidFill>
                  <a:schemeClr val="bg1"/>
                </a:solidFill>
              </a:rPr>
              <a:t> </a:t>
            </a:r>
            <a:r>
              <a:rPr lang="en-US" sz="6000" dirty="0" err="1">
                <a:solidFill>
                  <a:schemeClr val="bg1"/>
                </a:solidFill>
              </a:rPr>
              <a:t>Thân</a:t>
            </a:r>
            <a:r>
              <a:rPr lang="en-US" sz="6000" dirty="0">
                <a:solidFill>
                  <a:schemeClr val="bg1"/>
                </a:solidFill>
              </a:rPr>
              <a:t> </a:t>
            </a:r>
            <a:r>
              <a:rPr lang="en-US" sz="6000" dirty="0" err="1">
                <a:solidFill>
                  <a:schemeClr val="bg1"/>
                </a:solidFill>
              </a:rPr>
              <a:t>Chúa</a:t>
            </a:r>
            <a:r>
              <a:rPr lang="en-US" sz="6000" dirty="0">
                <a:solidFill>
                  <a:schemeClr val="bg1"/>
                </a:solidFill>
              </a:rPr>
              <a:t> </a:t>
            </a:r>
            <a:r>
              <a:rPr lang="en-US" sz="6000" dirty="0" err="1">
                <a:solidFill>
                  <a:schemeClr val="bg1"/>
                </a:solidFill>
              </a:rPr>
              <a:t>suốt</a:t>
            </a:r>
            <a:r>
              <a:rPr lang="en-US" sz="6000" dirty="0">
                <a:solidFill>
                  <a:schemeClr val="bg1"/>
                </a:solidFill>
              </a:rPr>
              <a:t> </a:t>
            </a:r>
            <a:r>
              <a:rPr lang="en-US" sz="6000" dirty="0" err="1">
                <a:solidFill>
                  <a:schemeClr val="bg1"/>
                </a:solidFill>
              </a:rPr>
              <a:t>đời</a:t>
            </a:r>
            <a:r>
              <a:rPr lang="en-US" sz="6000" dirty="0">
                <a:solidFill>
                  <a:schemeClr val="bg1"/>
                </a:solidFill>
              </a:rPr>
              <a:t>.</a:t>
            </a:r>
            <a:endParaRPr lang="en-US" sz="6000" b="0" dirty="0">
              <a:solidFill>
                <a:schemeClr val="bg1"/>
              </a:solidFill>
              <a:effectLst/>
              <a:latin typeface="+mj-lt"/>
            </a:endParaRPr>
          </a:p>
        </p:txBody>
      </p:sp>
    </p:spTree>
    <p:extLst>
      <p:ext uri="{BB962C8B-B14F-4D97-AF65-F5344CB8AC3E}">
        <p14:creationId xmlns:p14="http://schemas.microsoft.com/office/powerpoint/2010/main" val="118271406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b="0" dirty="0" err="1">
                <a:solidFill>
                  <a:schemeClr val="bg1"/>
                </a:solidFill>
                <a:effectLst/>
                <a:latin typeface="+mj-lt"/>
              </a:rPr>
              <a:t>Chúa</a:t>
            </a:r>
            <a:r>
              <a:rPr lang="en-US" b="0" dirty="0">
                <a:solidFill>
                  <a:schemeClr val="bg1"/>
                </a:solidFill>
                <a:effectLst/>
                <a:latin typeface="+mj-lt"/>
              </a:rPr>
              <a:t> </a:t>
            </a:r>
            <a:r>
              <a:rPr lang="en-US" b="0" dirty="0" err="1">
                <a:solidFill>
                  <a:schemeClr val="bg1"/>
                </a:solidFill>
                <a:effectLst/>
                <a:latin typeface="+mj-lt"/>
              </a:rPr>
              <a:t>Nhật</a:t>
            </a:r>
            <a:r>
              <a:rPr lang="en-US" b="0" dirty="0">
                <a:solidFill>
                  <a:schemeClr val="bg1"/>
                </a:solidFill>
                <a:effectLst/>
                <a:latin typeface="+mj-lt"/>
              </a:rPr>
              <a:t> XX TN </a:t>
            </a:r>
            <a:r>
              <a:rPr lang="en-US" b="0" dirty="0" err="1">
                <a:solidFill>
                  <a:schemeClr val="bg1"/>
                </a:solidFill>
                <a:effectLst/>
                <a:latin typeface="+mj-lt"/>
              </a:rPr>
              <a:t>Năm</a:t>
            </a:r>
            <a:r>
              <a:rPr lang="en-US" b="0" dirty="0">
                <a:solidFill>
                  <a:schemeClr val="bg1"/>
                </a:solidFill>
                <a:effectLst/>
                <a:latin typeface="+mj-lt"/>
              </a:rPr>
              <a:t> A</a:t>
            </a:r>
            <a:br>
              <a:rPr lang="en-US" b="0" dirty="0">
                <a:solidFill>
                  <a:schemeClr val="bg1"/>
                </a:solidFill>
                <a:effectLst/>
                <a:latin typeface="+mj-lt"/>
              </a:rPr>
            </a:br>
            <a:endParaRPr lang="en-US" b="0" dirty="0">
              <a:solidFill>
                <a:schemeClr val="bg1"/>
              </a:solidFill>
              <a:effectLst/>
              <a:latin typeface="+mj-l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13"/>
            <a:ext cx="9144000" cy="5135074"/>
          </a:xfrm>
          <a:prstGeom prst="rect">
            <a:avLst/>
          </a:prstGeom>
        </p:spPr>
      </p:pic>
      <p:pic>
        <p:nvPicPr>
          <p:cNvPr id="5" name="Picture 4">
            <a:extLst>
              <a:ext uri="{FF2B5EF4-FFF2-40B4-BE49-F238E27FC236}">
                <a16:creationId xmlns:a16="http://schemas.microsoft.com/office/drawing/2014/main" id="{345A16B8-CA83-42FF-A6D4-8B72451AF992}"/>
              </a:ext>
            </a:extLst>
          </p:cNvPr>
          <p:cNvPicPr>
            <a:picLocks noChangeAspect="1"/>
          </p:cNvPicPr>
          <p:nvPr/>
        </p:nvPicPr>
        <p:blipFill>
          <a:blip r:embed="rId3"/>
          <a:stretch>
            <a:fillRect/>
          </a:stretch>
        </p:blipFill>
        <p:spPr>
          <a:xfrm>
            <a:off x="4419600" y="4019550"/>
            <a:ext cx="3846817" cy="915306"/>
          </a:xfrm>
          <a:prstGeom prst="rect">
            <a:avLst/>
          </a:prstGeom>
        </p:spPr>
      </p:pic>
    </p:spTree>
    <p:extLst>
      <p:ext uri="{BB962C8B-B14F-4D97-AF65-F5344CB8AC3E}">
        <p14:creationId xmlns:p14="http://schemas.microsoft.com/office/powerpoint/2010/main" val="347686520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br>
              <a:rPr lang="en-US" sz="6600" b="0" dirty="0">
                <a:solidFill>
                  <a:srgbClr val="FFFF00"/>
                </a:solidFill>
                <a:effectLst/>
                <a:latin typeface="+mj-lt"/>
              </a:rPr>
            </a:br>
            <a:r>
              <a:rPr lang="en-US" sz="6600" b="0" dirty="0">
                <a:solidFill>
                  <a:srgbClr val="FFFF00"/>
                </a:solidFill>
                <a:effectLst/>
                <a:latin typeface="+mj-lt"/>
              </a:rPr>
              <a:t>Ca </a:t>
            </a:r>
            <a:r>
              <a:rPr lang="en-US" sz="6600" b="0" dirty="0" err="1">
                <a:solidFill>
                  <a:srgbClr val="FFFF00"/>
                </a:solidFill>
                <a:effectLst/>
                <a:latin typeface="+mj-lt"/>
              </a:rPr>
              <a:t>Nguyện</a:t>
            </a:r>
            <a:r>
              <a:rPr lang="en-US" sz="6600" b="0" dirty="0">
                <a:solidFill>
                  <a:srgbClr val="FFFF00"/>
                </a:solidFill>
                <a:effectLst/>
                <a:latin typeface="+mj-lt"/>
              </a:rPr>
              <a:t> </a:t>
            </a:r>
            <a:r>
              <a:rPr lang="en-US" sz="6600" b="0" dirty="0" err="1">
                <a:solidFill>
                  <a:srgbClr val="FFFF00"/>
                </a:solidFill>
                <a:effectLst/>
                <a:latin typeface="+mj-lt"/>
              </a:rPr>
              <a:t>Hiệp</a:t>
            </a:r>
            <a:r>
              <a:rPr lang="en-US" sz="6600" b="0" dirty="0">
                <a:solidFill>
                  <a:srgbClr val="FFFF00"/>
                </a:solidFill>
                <a:effectLst/>
                <a:latin typeface="+mj-lt"/>
              </a:rPr>
              <a:t> </a:t>
            </a:r>
            <a:r>
              <a:rPr lang="en-US" sz="6600" b="0" dirty="0" err="1">
                <a:solidFill>
                  <a:srgbClr val="FFFF00"/>
                </a:solidFill>
                <a:effectLst/>
                <a:latin typeface="+mj-lt"/>
              </a:rPr>
              <a:t>Lễ</a:t>
            </a:r>
            <a:br>
              <a:rPr lang="en-US" sz="6600" b="0" dirty="0">
                <a:solidFill>
                  <a:srgbClr val="FFFF00"/>
                </a:solidFill>
                <a:effectLst/>
                <a:latin typeface="+mj-lt"/>
              </a:rPr>
            </a:br>
            <a:r>
              <a:rPr lang="en-US" sz="8000" dirty="0">
                <a:solidFill>
                  <a:srgbClr val="FFFF00"/>
                </a:solidFill>
              </a:rPr>
              <a:t>TÂM TÌNH VỚI CHÚA</a:t>
            </a:r>
            <a:br>
              <a:rPr lang="en-US" sz="15300" dirty="0">
                <a:solidFill>
                  <a:srgbClr val="FF0000"/>
                </a:solidFill>
              </a:rPr>
            </a:br>
            <a:r>
              <a:rPr lang="en-US" sz="6000" dirty="0" err="1">
                <a:solidFill>
                  <a:schemeClr val="bg1"/>
                </a:solidFill>
              </a:rPr>
              <a:t>Giang</a:t>
            </a:r>
            <a:r>
              <a:rPr lang="en-US" sz="6000" dirty="0">
                <a:solidFill>
                  <a:schemeClr val="bg1"/>
                </a:solidFill>
              </a:rPr>
              <a:t> </a:t>
            </a:r>
            <a:r>
              <a:rPr lang="en-US" sz="6000" dirty="0" err="1">
                <a:solidFill>
                  <a:schemeClr val="bg1"/>
                </a:solidFill>
              </a:rPr>
              <a:t>tâm</a:t>
            </a:r>
            <a:br>
              <a:rPr lang="en-US" sz="38200" i="1" dirty="0">
                <a:ln w="11430"/>
                <a:solidFill>
                  <a:srgbClr val="FF0000"/>
                </a:solidFill>
                <a:cs typeface="Arial" pitchFamily="34" charset="0"/>
              </a:rPr>
            </a:br>
            <a:br>
              <a:rPr lang="vi-VN" sz="4800" dirty="0">
                <a:solidFill>
                  <a:schemeClr val="bg1"/>
                </a:solidFill>
              </a:rPr>
            </a:br>
            <a:br>
              <a:rPr lang="vi-VN" dirty="0">
                <a:solidFill>
                  <a:schemeClr val="bg1"/>
                </a:solidFill>
              </a:rPr>
            </a:br>
            <a:endParaRPr lang="en-US" sz="6000" b="0" i="1" dirty="0">
              <a:solidFill>
                <a:schemeClr val="bg1"/>
              </a:solidFill>
              <a:effectLst/>
            </a:endParaRPr>
          </a:p>
        </p:txBody>
      </p:sp>
      <p:pic>
        <p:nvPicPr>
          <p:cNvPr id="3" name="Picture 2">
            <a:extLst>
              <a:ext uri="{FF2B5EF4-FFF2-40B4-BE49-F238E27FC236}">
                <a16:creationId xmlns:a16="http://schemas.microsoft.com/office/drawing/2014/main" id="{5EB35A25-2EB0-4F58-8655-31795A9A9272}"/>
              </a:ext>
            </a:extLst>
          </p:cNvPr>
          <p:cNvPicPr>
            <a:picLocks noChangeAspect="1"/>
          </p:cNvPicPr>
          <p:nvPr/>
        </p:nvPicPr>
        <p:blipFill>
          <a:blip r:embed="rId2"/>
          <a:stretch>
            <a:fillRect/>
          </a:stretch>
        </p:blipFill>
        <p:spPr>
          <a:xfrm>
            <a:off x="2648591" y="3790950"/>
            <a:ext cx="3846817" cy="915306"/>
          </a:xfrm>
          <a:prstGeom prst="rect">
            <a:avLst/>
          </a:prstGeom>
        </p:spPr>
      </p:pic>
    </p:spTree>
    <p:extLst>
      <p:ext uri="{BB962C8B-B14F-4D97-AF65-F5344CB8AC3E}">
        <p14:creationId xmlns:p14="http://schemas.microsoft.com/office/powerpoint/2010/main" val="35387842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dirty="0">
                <a:solidFill>
                  <a:srgbClr val="FFFF00"/>
                </a:solidFill>
                <a:effectLst/>
                <a:latin typeface="+mj-lt"/>
              </a:rPr>
              <a:t>Ca </a:t>
            </a:r>
            <a:r>
              <a:rPr lang="en-US" sz="6000" b="0" dirty="0" err="1">
                <a:solidFill>
                  <a:srgbClr val="FFFF00"/>
                </a:solidFill>
                <a:effectLst/>
                <a:latin typeface="+mj-lt"/>
              </a:rPr>
              <a:t>Nhập</a:t>
            </a:r>
            <a:r>
              <a:rPr lang="en-US" sz="6000" b="0" dirty="0">
                <a:solidFill>
                  <a:srgbClr val="FFFF00"/>
                </a:solidFill>
                <a:effectLst/>
                <a:latin typeface="+mj-lt"/>
              </a:rPr>
              <a:t> </a:t>
            </a:r>
            <a:r>
              <a:rPr lang="en-US" sz="6000" b="0" dirty="0" err="1">
                <a:solidFill>
                  <a:srgbClr val="FFFF00"/>
                </a:solidFill>
                <a:effectLst/>
                <a:latin typeface="+mj-lt"/>
              </a:rPr>
              <a:t>Lễ</a:t>
            </a:r>
            <a:br>
              <a:rPr lang="en-US" sz="6000" b="0" dirty="0">
                <a:solidFill>
                  <a:srgbClr val="FFFF00"/>
                </a:solidFill>
                <a:effectLst/>
                <a:latin typeface="+mj-lt"/>
              </a:rPr>
            </a:br>
            <a:r>
              <a:rPr lang="en-US" sz="8000" dirty="0">
                <a:solidFill>
                  <a:srgbClr val="FFFF00"/>
                </a:solidFill>
              </a:rPr>
              <a:t>ĐI VỀ NHÀ CHA </a:t>
            </a:r>
            <a:br>
              <a:rPr lang="en-US" dirty="0">
                <a:solidFill>
                  <a:schemeClr val="bg1"/>
                </a:solidFill>
              </a:rPr>
            </a:br>
            <a:r>
              <a:rPr lang="en-US" dirty="0" err="1">
                <a:solidFill>
                  <a:schemeClr val="bg1"/>
                </a:solidFill>
              </a:rPr>
              <a:t>Thái</a:t>
            </a:r>
            <a:r>
              <a:rPr lang="en-US" dirty="0">
                <a:solidFill>
                  <a:schemeClr val="bg1"/>
                </a:solidFill>
              </a:rPr>
              <a:t> </a:t>
            </a:r>
            <a:r>
              <a:rPr lang="en-US" dirty="0" err="1">
                <a:solidFill>
                  <a:schemeClr val="bg1"/>
                </a:solidFill>
              </a:rPr>
              <a:t>Nguyên</a:t>
            </a:r>
            <a:br>
              <a:rPr lang="en-US" dirty="0">
                <a:solidFill>
                  <a:schemeClr val="bg1"/>
                </a:solidFill>
              </a:rPr>
            </a:br>
            <a:endParaRPr lang="en-US" sz="6000" b="0" i="1" dirty="0">
              <a:solidFill>
                <a:schemeClr val="bg1"/>
              </a:solidFill>
              <a:effectLst/>
              <a:latin typeface="+mj-lt"/>
            </a:endParaRPr>
          </a:p>
        </p:txBody>
      </p:sp>
      <p:pic>
        <p:nvPicPr>
          <p:cNvPr id="3" name="Picture 2">
            <a:extLst>
              <a:ext uri="{FF2B5EF4-FFF2-40B4-BE49-F238E27FC236}">
                <a16:creationId xmlns:a16="http://schemas.microsoft.com/office/drawing/2014/main" id="{01176F1F-19F2-4DE0-9365-E9EBDB2BB9D5}"/>
              </a:ext>
            </a:extLst>
          </p:cNvPr>
          <p:cNvPicPr>
            <a:picLocks noChangeAspect="1"/>
          </p:cNvPicPr>
          <p:nvPr/>
        </p:nvPicPr>
        <p:blipFill>
          <a:blip r:embed="rId2"/>
          <a:stretch>
            <a:fillRect/>
          </a:stretch>
        </p:blipFill>
        <p:spPr>
          <a:xfrm>
            <a:off x="3048000" y="3714750"/>
            <a:ext cx="3846817" cy="915306"/>
          </a:xfrm>
          <a:prstGeom prst="rect">
            <a:avLst/>
          </a:prstGeom>
        </p:spPr>
      </p:pic>
    </p:spTree>
    <p:extLst>
      <p:ext uri="{BB962C8B-B14F-4D97-AF65-F5344CB8AC3E}">
        <p14:creationId xmlns:p14="http://schemas.microsoft.com/office/powerpoint/2010/main" val="114841572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200" b="0" u="sng" spc="-150" dirty="0" err="1">
                <a:solidFill>
                  <a:srgbClr val="FFFF00"/>
                </a:solidFill>
                <a:latin typeface="+mj-lt"/>
              </a:rPr>
              <a:t>Đk</a:t>
            </a:r>
            <a:r>
              <a:rPr lang="en-US" sz="5200" b="0" spc="-150" dirty="0">
                <a:solidFill>
                  <a:srgbClr val="FFFF00"/>
                </a:solidFill>
                <a:latin typeface="+mj-lt"/>
              </a:rPr>
              <a:t>:</a:t>
            </a:r>
            <a:r>
              <a:rPr lang="en-US" sz="5200" b="0" spc="-150" dirty="0">
                <a:solidFill>
                  <a:srgbClr val="002060"/>
                </a:solidFill>
                <a:latin typeface="+mj-lt"/>
              </a:rPr>
              <a:t> </a:t>
            </a:r>
            <a:r>
              <a:rPr lang="vi-VN" sz="5200" dirty="0">
                <a:solidFill>
                  <a:schemeClr val="bg1"/>
                </a:solidFill>
                <a:latin typeface="+mj-lt"/>
              </a:rPr>
              <a:t>Lặng quỳ bên Chúa, ôi Chúa Giêsu </a:t>
            </a:r>
            <a:r>
              <a:rPr lang="en-US" sz="5200" dirty="0">
                <a:solidFill>
                  <a:schemeClr val="bg1"/>
                </a:solidFill>
                <a:latin typeface="+mj-lt"/>
              </a:rPr>
              <a:t>T</a:t>
            </a:r>
            <a:r>
              <a:rPr lang="vi-VN" sz="5200" dirty="0">
                <a:solidFill>
                  <a:schemeClr val="bg1"/>
                </a:solidFill>
                <a:latin typeface="+mj-lt"/>
              </a:rPr>
              <a:t>hánh </a:t>
            </a:r>
            <a:r>
              <a:rPr lang="en-US" sz="5200" dirty="0">
                <a:solidFill>
                  <a:schemeClr val="bg1"/>
                </a:solidFill>
                <a:latin typeface="+mj-lt"/>
              </a:rPr>
              <a:t>T</a:t>
            </a:r>
            <a:r>
              <a:rPr lang="vi-VN" sz="5200" dirty="0">
                <a:solidFill>
                  <a:schemeClr val="bg1"/>
                </a:solidFill>
                <a:latin typeface="+mj-lt"/>
              </a:rPr>
              <a:t>hể, hồn tràn niềm vui chẳng biết nói sao nên lời. Vì </a:t>
            </a:r>
            <a:r>
              <a:rPr lang="en-US" sz="5200" dirty="0" err="1">
                <a:solidFill>
                  <a:schemeClr val="bg1"/>
                </a:solidFill>
                <a:latin typeface="+mj-lt"/>
              </a:rPr>
              <a:t>mến</a:t>
            </a:r>
            <a:r>
              <a:rPr lang="en-US" sz="5200" dirty="0">
                <a:solidFill>
                  <a:schemeClr val="bg1"/>
                </a:solidFill>
                <a:latin typeface="+mj-lt"/>
              </a:rPr>
              <a:t> </a:t>
            </a:r>
            <a:r>
              <a:rPr lang="vi-VN" sz="5200" dirty="0">
                <a:solidFill>
                  <a:schemeClr val="bg1"/>
                </a:solidFill>
                <a:latin typeface="+mj-lt"/>
              </a:rPr>
              <a:t>thương con Chúa đã hiện hữu nơi đây, </a:t>
            </a:r>
            <a:r>
              <a:rPr lang="en-US" sz="5200" dirty="0" err="1">
                <a:solidFill>
                  <a:schemeClr val="bg1"/>
                </a:solidFill>
                <a:latin typeface="+mj-lt"/>
              </a:rPr>
              <a:t>nguồn</a:t>
            </a:r>
            <a:r>
              <a:rPr lang="en-US" sz="5200" dirty="0">
                <a:solidFill>
                  <a:schemeClr val="bg1"/>
                </a:solidFill>
                <a:latin typeface="+mj-lt"/>
              </a:rPr>
              <a:t> </a:t>
            </a:r>
            <a:r>
              <a:rPr lang="en-US" sz="5200" dirty="0" err="1">
                <a:solidFill>
                  <a:schemeClr val="bg1"/>
                </a:solidFill>
                <a:latin typeface="+mj-lt"/>
              </a:rPr>
              <a:t>suối</a:t>
            </a:r>
            <a:r>
              <a:rPr lang="en-US" sz="5200" dirty="0">
                <a:solidFill>
                  <a:schemeClr val="bg1"/>
                </a:solidFill>
                <a:latin typeface="+mj-lt"/>
              </a:rPr>
              <a:t> </a:t>
            </a:r>
            <a:r>
              <a:rPr lang="en-US" sz="5200" dirty="0" err="1">
                <a:solidFill>
                  <a:schemeClr val="bg1"/>
                </a:solidFill>
                <a:latin typeface="+mj-lt"/>
              </a:rPr>
              <a:t>ân</a:t>
            </a:r>
            <a:r>
              <a:rPr lang="en-US" sz="5200" dirty="0">
                <a:solidFill>
                  <a:schemeClr val="bg1"/>
                </a:solidFill>
                <a:latin typeface="+mj-lt"/>
              </a:rPr>
              <a:t> </a:t>
            </a:r>
            <a:r>
              <a:rPr lang="en-US" sz="5200" dirty="0" err="1">
                <a:solidFill>
                  <a:schemeClr val="bg1"/>
                </a:solidFill>
                <a:latin typeface="+mj-lt"/>
              </a:rPr>
              <a:t>thiêng</a:t>
            </a:r>
            <a:r>
              <a:rPr lang="en-US" sz="5200" dirty="0">
                <a:solidFill>
                  <a:schemeClr val="bg1"/>
                </a:solidFill>
                <a:latin typeface="+mj-lt"/>
              </a:rPr>
              <a:t> </a:t>
            </a:r>
            <a:r>
              <a:rPr lang="en-US" sz="5200" dirty="0" err="1">
                <a:solidFill>
                  <a:schemeClr val="bg1"/>
                </a:solidFill>
                <a:latin typeface="+mj-lt"/>
              </a:rPr>
              <a:t>nuôi</a:t>
            </a:r>
            <a:r>
              <a:rPr lang="en-US" sz="5200" dirty="0">
                <a:solidFill>
                  <a:schemeClr val="bg1"/>
                </a:solidFill>
                <a:latin typeface="+mj-lt"/>
              </a:rPr>
              <a:t> d</a:t>
            </a:r>
            <a:r>
              <a:rPr lang="vi-VN" sz="5200" dirty="0">
                <a:solidFill>
                  <a:schemeClr val="bg1"/>
                </a:solidFill>
                <a:latin typeface="+mj-lt"/>
              </a:rPr>
              <a:t>ư</a:t>
            </a:r>
            <a:r>
              <a:rPr lang="en-US" sz="5200" dirty="0" err="1">
                <a:solidFill>
                  <a:schemeClr val="bg1"/>
                </a:solidFill>
                <a:latin typeface="+mj-lt"/>
              </a:rPr>
              <a:t>ỡng</a:t>
            </a:r>
            <a:r>
              <a:rPr lang="en-US" sz="5200" dirty="0">
                <a:solidFill>
                  <a:schemeClr val="bg1"/>
                </a:solidFill>
                <a:latin typeface="+mj-lt"/>
              </a:rPr>
              <a:t> </a:t>
            </a:r>
            <a:r>
              <a:rPr lang="en-US" sz="5200" dirty="0" err="1">
                <a:solidFill>
                  <a:schemeClr val="bg1"/>
                </a:solidFill>
                <a:latin typeface="+mj-lt"/>
              </a:rPr>
              <a:t>tháng</a:t>
            </a:r>
            <a:r>
              <a:rPr lang="en-US" sz="5200" dirty="0">
                <a:solidFill>
                  <a:schemeClr val="bg1"/>
                </a:solidFill>
                <a:latin typeface="+mj-lt"/>
              </a:rPr>
              <a:t> </a:t>
            </a:r>
            <a:r>
              <a:rPr lang="en-US" sz="5200" dirty="0" err="1">
                <a:solidFill>
                  <a:schemeClr val="bg1"/>
                </a:solidFill>
                <a:latin typeface="+mj-lt"/>
              </a:rPr>
              <a:t>ngày</a:t>
            </a:r>
            <a:r>
              <a:rPr lang="en-US" sz="5200" dirty="0">
                <a:solidFill>
                  <a:schemeClr val="bg1"/>
                </a:solidFill>
                <a:latin typeface="+mj-lt"/>
              </a:rPr>
              <a:t> </a:t>
            </a:r>
            <a:r>
              <a:rPr lang="en-US" sz="5200" dirty="0" err="1">
                <a:solidFill>
                  <a:schemeClr val="bg1"/>
                </a:solidFill>
                <a:latin typeface="+mj-lt"/>
              </a:rPr>
              <a:t>đời</a:t>
            </a:r>
            <a:r>
              <a:rPr lang="en-US" sz="5200" dirty="0">
                <a:solidFill>
                  <a:schemeClr val="bg1"/>
                </a:solidFill>
                <a:latin typeface="+mj-lt"/>
              </a:rPr>
              <a:t> </a:t>
            </a:r>
            <a:r>
              <a:rPr lang="en-US" sz="5200" dirty="0" err="1">
                <a:solidFill>
                  <a:schemeClr val="bg1"/>
                </a:solidFill>
                <a:latin typeface="+mj-lt"/>
              </a:rPr>
              <a:t>chúng</a:t>
            </a:r>
            <a:r>
              <a:rPr lang="en-US" sz="5200" dirty="0">
                <a:solidFill>
                  <a:schemeClr val="bg1"/>
                </a:solidFill>
                <a:latin typeface="+mj-lt"/>
              </a:rPr>
              <a:t> con.</a:t>
            </a:r>
            <a:endParaRPr lang="vi-VN" sz="5200" b="0" spc="-150" dirty="0">
              <a:solidFill>
                <a:schemeClr val="bg1"/>
              </a:solidFill>
              <a:latin typeface="+mj-lt"/>
            </a:endParaRPr>
          </a:p>
        </p:txBody>
      </p:sp>
    </p:spTree>
    <p:extLst>
      <p:ext uri="{BB962C8B-B14F-4D97-AF65-F5344CB8AC3E}">
        <p14:creationId xmlns:p14="http://schemas.microsoft.com/office/powerpoint/2010/main" val="3987008841"/>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400" b="0" u="sng" spc="-300" dirty="0">
                <a:solidFill>
                  <a:srgbClr val="FFFF00"/>
                </a:solidFill>
                <a:latin typeface="+mj-lt"/>
              </a:rPr>
              <a:t>Tk1:</a:t>
            </a:r>
            <a:r>
              <a:rPr lang="en-US" sz="5400" b="0" spc="-300" dirty="0">
                <a:solidFill>
                  <a:srgbClr val="002060"/>
                </a:solidFill>
                <a:latin typeface="+mj-lt"/>
              </a:rPr>
              <a:t> </a:t>
            </a:r>
            <a:r>
              <a:rPr lang="vi-VN" sz="5400" dirty="0">
                <a:solidFill>
                  <a:schemeClr val="bg1"/>
                </a:solidFill>
                <a:latin typeface="+mj-lt"/>
              </a:rPr>
              <a:t>Tình yêu Chúa lớn lao con sao đền đáp được? Hồn con nhỏ bé đây, xin luôn mãi yêu Ngài. Tình yêu Chúa lớn lao, tình yêu con sao sánh, dù nhỏ bé vẫn luôn cậy trông mến yêu.</a:t>
            </a:r>
            <a:endParaRPr lang="vi-VN" sz="5400" b="0" spc="-150" dirty="0">
              <a:solidFill>
                <a:schemeClr val="bg1"/>
              </a:solidFill>
              <a:latin typeface="+mj-lt"/>
            </a:endParaRPr>
          </a:p>
        </p:txBody>
      </p:sp>
    </p:spTree>
    <p:extLst>
      <p:ext uri="{BB962C8B-B14F-4D97-AF65-F5344CB8AC3E}">
        <p14:creationId xmlns:p14="http://schemas.microsoft.com/office/powerpoint/2010/main" val="2143269"/>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200" u="sng" spc="-150" dirty="0" err="1">
                <a:solidFill>
                  <a:srgbClr val="FFFF00"/>
                </a:solidFill>
              </a:rPr>
              <a:t>Đk</a:t>
            </a:r>
            <a:r>
              <a:rPr lang="en-US" sz="5200" spc="-150" dirty="0">
                <a:solidFill>
                  <a:srgbClr val="FFFF00"/>
                </a:solidFill>
              </a:rPr>
              <a:t>:</a:t>
            </a:r>
            <a:r>
              <a:rPr lang="en-US" sz="5200" spc="-150" dirty="0">
                <a:solidFill>
                  <a:srgbClr val="002060"/>
                </a:solidFill>
              </a:rPr>
              <a:t> </a:t>
            </a:r>
            <a:r>
              <a:rPr lang="vi-VN" sz="5200" dirty="0">
                <a:solidFill>
                  <a:schemeClr val="bg1"/>
                </a:solidFill>
              </a:rPr>
              <a:t>Lặng quỳ bên Chúa, ôi Chúa Giêsu </a:t>
            </a:r>
            <a:r>
              <a:rPr lang="en-US" sz="5200" dirty="0">
                <a:solidFill>
                  <a:schemeClr val="bg1"/>
                </a:solidFill>
              </a:rPr>
              <a:t>T</a:t>
            </a:r>
            <a:r>
              <a:rPr lang="vi-VN" sz="5200" dirty="0">
                <a:solidFill>
                  <a:schemeClr val="bg1"/>
                </a:solidFill>
              </a:rPr>
              <a:t>hánh </a:t>
            </a:r>
            <a:r>
              <a:rPr lang="en-US" sz="5200" dirty="0">
                <a:solidFill>
                  <a:schemeClr val="bg1"/>
                </a:solidFill>
              </a:rPr>
              <a:t>T</a:t>
            </a:r>
            <a:r>
              <a:rPr lang="vi-VN" sz="5200" dirty="0">
                <a:solidFill>
                  <a:schemeClr val="bg1"/>
                </a:solidFill>
              </a:rPr>
              <a:t>hể, hồn tràn niềm vui chẳng biết nói sao nên lời. Vì </a:t>
            </a:r>
            <a:r>
              <a:rPr lang="en-US" sz="5200" dirty="0" err="1">
                <a:solidFill>
                  <a:schemeClr val="bg1"/>
                </a:solidFill>
              </a:rPr>
              <a:t>mến</a:t>
            </a:r>
            <a:r>
              <a:rPr lang="en-US" sz="5200" dirty="0">
                <a:solidFill>
                  <a:schemeClr val="bg1"/>
                </a:solidFill>
              </a:rPr>
              <a:t> </a:t>
            </a:r>
            <a:r>
              <a:rPr lang="vi-VN" sz="5200" dirty="0">
                <a:solidFill>
                  <a:schemeClr val="bg1"/>
                </a:solidFill>
              </a:rPr>
              <a:t>thương con Chúa đã hiện hữu nơi đây, </a:t>
            </a:r>
            <a:r>
              <a:rPr lang="en-US" sz="5200" dirty="0" err="1">
                <a:solidFill>
                  <a:schemeClr val="bg1"/>
                </a:solidFill>
              </a:rPr>
              <a:t>nguồn</a:t>
            </a:r>
            <a:r>
              <a:rPr lang="en-US" sz="5200" dirty="0">
                <a:solidFill>
                  <a:schemeClr val="bg1"/>
                </a:solidFill>
              </a:rPr>
              <a:t> </a:t>
            </a:r>
            <a:r>
              <a:rPr lang="en-US" sz="5200" dirty="0" err="1">
                <a:solidFill>
                  <a:schemeClr val="bg1"/>
                </a:solidFill>
              </a:rPr>
              <a:t>suối</a:t>
            </a:r>
            <a:r>
              <a:rPr lang="en-US" sz="5200" dirty="0">
                <a:solidFill>
                  <a:schemeClr val="bg1"/>
                </a:solidFill>
              </a:rPr>
              <a:t> </a:t>
            </a:r>
            <a:r>
              <a:rPr lang="en-US" sz="5200" dirty="0" err="1">
                <a:solidFill>
                  <a:schemeClr val="bg1"/>
                </a:solidFill>
              </a:rPr>
              <a:t>ân</a:t>
            </a:r>
            <a:r>
              <a:rPr lang="en-US" sz="5200" dirty="0">
                <a:solidFill>
                  <a:schemeClr val="bg1"/>
                </a:solidFill>
              </a:rPr>
              <a:t> </a:t>
            </a:r>
            <a:r>
              <a:rPr lang="en-US" sz="5200" dirty="0" err="1">
                <a:solidFill>
                  <a:schemeClr val="bg1"/>
                </a:solidFill>
              </a:rPr>
              <a:t>thiêng</a:t>
            </a:r>
            <a:r>
              <a:rPr lang="en-US" sz="5200" dirty="0">
                <a:solidFill>
                  <a:schemeClr val="bg1"/>
                </a:solidFill>
              </a:rPr>
              <a:t> </a:t>
            </a:r>
            <a:r>
              <a:rPr lang="en-US" sz="5200" dirty="0" err="1">
                <a:solidFill>
                  <a:schemeClr val="bg1"/>
                </a:solidFill>
              </a:rPr>
              <a:t>nuôi</a:t>
            </a:r>
            <a:r>
              <a:rPr lang="en-US" sz="5200" dirty="0">
                <a:solidFill>
                  <a:schemeClr val="bg1"/>
                </a:solidFill>
              </a:rPr>
              <a:t> d</a:t>
            </a:r>
            <a:r>
              <a:rPr lang="vi-VN" sz="5200" dirty="0">
                <a:solidFill>
                  <a:schemeClr val="bg1"/>
                </a:solidFill>
              </a:rPr>
              <a:t>ư</a:t>
            </a:r>
            <a:r>
              <a:rPr lang="en-US" sz="5200" dirty="0" err="1">
                <a:solidFill>
                  <a:schemeClr val="bg1"/>
                </a:solidFill>
              </a:rPr>
              <a:t>ỡng</a:t>
            </a:r>
            <a:r>
              <a:rPr lang="en-US" sz="5200" dirty="0">
                <a:solidFill>
                  <a:schemeClr val="bg1"/>
                </a:solidFill>
              </a:rPr>
              <a:t> </a:t>
            </a:r>
            <a:r>
              <a:rPr lang="en-US" sz="5200" dirty="0" err="1">
                <a:solidFill>
                  <a:schemeClr val="bg1"/>
                </a:solidFill>
              </a:rPr>
              <a:t>tháng</a:t>
            </a:r>
            <a:r>
              <a:rPr lang="en-US" sz="5200" dirty="0">
                <a:solidFill>
                  <a:schemeClr val="bg1"/>
                </a:solidFill>
              </a:rPr>
              <a:t> </a:t>
            </a:r>
            <a:r>
              <a:rPr lang="en-US" sz="5200" dirty="0" err="1">
                <a:solidFill>
                  <a:schemeClr val="bg1"/>
                </a:solidFill>
              </a:rPr>
              <a:t>ngày</a:t>
            </a:r>
            <a:r>
              <a:rPr lang="en-US" sz="5200" dirty="0">
                <a:solidFill>
                  <a:schemeClr val="bg1"/>
                </a:solidFill>
              </a:rPr>
              <a:t> </a:t>
            </a:r>
            <a:r>
              <a:rPr lang="en-US" sz="5200" dirty="0" err="1">
                <a:solidFill>
                  <a:schemeClr val="bg1"/>
                </a:solidFill>
              </a:rPr>
              <a:t>đời</a:t>
            </a:r>
            <a:r>
              <a:rPr lang="en-US" sz="5200" dirty="0">
                <a:solidFill>
                  <a:schemeClr val="bg1"/>
                </a:solidFill>
              </a:rPr>
              <a:t> </a:t>
            </a:r>
            <a:r>
              <a:rPr lang="en-US" sz="5200" dirty="0" err="1">
                <a:solidFill>
                  <a:schemeClr val="bg1"/>
                </a:solidFill>
              </a:rPr>
              <a:t>chúng</a:t>
            </a:r>
            <a:r>
              <a:rPr lang="en-US" sz="5200" dirty="0">
                <a:solidFill>
                  <a:schemeClr val="bg1"/>
                </a:solidFill>
              </a:rPr>
              <a:t> con.</a:t>
            </a:r>
            <a:endParaRPr lang="vi-VN" sz="5200" spc="-150" dirty="0">
              <a:solidFill>
                <a:schemeClr val="bg1"/>
              </a:solidFill>
            </a:endParaRPr>
          </a:p>
        </p:txBody>
      </p:sp>
    </p:spTree>
    <p:extLst>
      <p:ext uri="{BB962C8B-B14F-4D97-AF65-F5344CB8AC3E}">
        <p14:creationId xmlns:p14="http://schemas.microsoft.com/office/powerpoint/2010/main" val="1945300678"/>
      </p:ext>
    </p:extLst>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200" b="0" u="sng" spc="-300" dirty="0">
                <a:solidFill>
                  <a:srgbClr val="FFFF00"/>
                </a:solidFill>
                <a:latin typeface="+mj-lt"/>
              </a:rPr>
              <a:t>Tk2:</a:t>
            </a:r>
            <a:r>
              <a:rPr lang="en-US" sz="5200" b="0" spc="-300" dirty="0">
                <a:solidFill>
                  <a:srgbClr val="FF0000"/>
                </a:solidFill>
                <a:latin typeface="+mj-lt"/>
              </a:rPr>
              <a:t> </a:t>
            </a:r>
            <a:r>
              <a:rPr lang="vi-VN" sz="5200" dirty="0">
                <a:solidFill>
                  <a:schemeClr val="bg1"/>
                </a:solidFill>
                <a:latin typeface="+mj-lt"/>
              </a:rPr>
              <a:t>Ngài </a:t>
            </a:r>
            <a:r>
              <a:rPr lang="en-US" sz="5200" dirty="0" err="1">
                <a:solidFill>
                  <a:schemeClr val="bg1"/>
                </a:solidFill>
                <a:latin typeface="+mj-lt"/>
              </a:rPr>
              <a:t>ngự</a:t>
            </a:r>
            <a:r>
              <a:rPr lang="en-US" sz="5200" dirty="0">
                <a:solidFill>
                  <a:schemeClr val="bg1"/>
                </a:solidFill>
                <a:latin typeface="+mj-lt"/>
              </a:rPr>
              <a:t> </a:t>
            </a:r>
            <a:r>
              <a:rPr lang="en-US" sz="5200" dirty="0" err="1">
                <a:solidFill>
                  <a:schemeClr val="bg1"/>
                </a:solidFill>
                <a:latin typeface="+mj-lt"/>
              </a:rPr>
              <a:t>đến</a:t>
            </a:r>
            <a:r>
              <a:rPr lang="vi-VN" sz="5200" dirty="0">
                <a:solidFill>
                  <a:schemeClr val="bg1"/>
                </a:solidFill>
                <a:latin typeface="+mj-lt"/>
              </a:rPr>
              <a:t> với con hân hoan tràn tâm hồn, Ngài đang sống với con trong nhịp tim hơi thở. Đời con sẽ sáng tươi vì được Chúa dẫn đưa. Ngài ở trong con và con ở trong Chúa luôn.</a:t>
            </a:r>
            <a:endParaRPr lang="vi-VN" sz="5200" b="0" dirty="0">
              <a:solidFill>
                <a:schemeClr val="bg1"/>
              </a:solidFill>
              <a:latin typeface="+mj-lt"/>
            </a:endParaRPr>
          </a:p>
        </p:txBody>
      </p:sp>
    </p:spTree>
    <p:extLst>
      <p:ext uri="{BB962C8B-B14F-4D97-AF65-F5344CB8AC3E}">
        <p14:creationId xmlns:p14="http://schemas.microsoft.com/office/powerpoint/2010/main" val="2035542402"/>
      </p:ext>
    </p:extLst>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200" u="sng" spc="-150" dirty="0" err="1">
                <a:solidFill>
                  <a:srgbClr val="FFFF00"/>
                </a:solidFill>
              </a:rPr>
              <a:t>Đk</a:t>
            </a:r>
            <a:r>
              <a:rPr lang="en-US" sz="5200" spc="-150" dirty="0">
                <a:solidFill>
                  <a:srgbClr val="FFFF00"/>
                </a:solidFill>
              </a:rPr>
              <a:t>:</a:t>
            </a:r>
            <a:r>
              <a:rPr lang="en-US" sz="5200" spc="-150" dirty="0">
                <a:solidFill>
                  <a:srgbClr val="002060"/>
                </a:solidFill>
              </a:rPr>
              <a:t> </a:t>
            </a:r>
            <a:r>
              <a:rPr lang="vi-VN" sz="5200" dirty="0">
                <a:solidFill>
                  <a:schemeClr val="bg1"/>
                </a:solidFill>
              </a:rPr>
              <a:t>Lặng quỳ bên Chúa, ôi Chúa Giêsu </a:t>
            </a:r>
            <a:r>
              <a:rPr lang="en-US" sz="5200" dirty="0">
                <a:solidFill>
                  <a:schemeClr val="bg1"/>
                </a:solidFill>
              </a:rPr>
              <a:t>T</a:t>
            </a:r>
            <a:r>
              <a:rPr lang="vi-VN" sz="5200" dirty="0">
                <a:solidFill>
                  <a:schemeClr val="bg1"/>
                </a:solidFill>
              </a:rPr>
              <a:t>hánh </a:t>
            </a:r>
            <a:r>
              <a:rPr lang="en-US" sz="5200" dirty="0">
                <a:solidFill>
                  <a:schemeClr val="bg1"/>
                </a:solidFill>
              </a:rPr>
              <a:t>T</a:t>
            </a:r>
            <a:r>
              <a:rPr lang="vi-VN" sz="5200" dirty="0">
                <a:solidFill>
                  <a:schemeClr val="bg1"/>
                </a:solidFill>
              </a:rPr>
              <a:t>hể, hồn tràn niềm vui chẳng biết nói sao nên lời. Vì </a:t>
            </a:r>
            <a:r>
              <a:rPr lang="en-US" sz="5200" dirty="0" err="1">
                <a:solidFill>
                  <a:schemeClr val="bg1"/>
                </a:solidFill>
              </a:rPr>
              <a:t>mến</a:t>
            </a:r>
            <a:r>
              <a:rPr lang="en-US" sz="5200" dirty="0">
                <a:solidFill>
                  <a:schemeClr val="bg1"/>
                </a:solidFill>
              </a:rPr>
              <a:t> </a:t>
            </a:r>
            <a:r>
              <a:rPr lang="vi-VN" sz="5200" dirty="0">
                <a:solidFill>
                  <a:schemeClr val="bg1"/>
                </a:solidFill>
              </a:rPr>
              <a:t>thương con Chúa đã hiện hữu nơi đây, </a:t>
            </a:r>
            <a:r>
              <a:rPr lang="en-US" sz="5200" dirty="0" err="1">
                <a:solidFill>
                  <a:schemeClr val="bg1"/>
                </a:solidFill>
              </a:rPr>
              <a:t>nguồn</a:t>
            </a:r>
            <a:r>
              <a:rPr lang="en-US" sz="5200" dirty="0">
                <a:solidFill>
                  <a:schemeClr val="bg1"/>
                </a:solidFill>
              </a:rPr>
              <a:t> </a:t>
            </a:r>
            <a:r>
              <a:rPr lang="en-US" sz="5200" dirty="0" err="1">
                <a:solidFill>
                  <a:schemeClr val="bg1"/>
                </a:solidFill>
              </a:rPr>
              <a:t>suối</a:t>
            </a:r>
            <a:r>
              <a:rPr lang="en-US" sz="5200" dirty="0">
                <a:solidFill>
                  <a:schemeClr val="bg1"/>
                </a:solidFill>
              </a:rPr>
              <a:t> </a:t>
            </a:r>
            <a:r>
              <a:rPr lang="en-US" sz="5200" dirty="0" err="1">
                <a:solidFill>
                  <a:schemeClr val="bg1"/>
                </a:solidFill>
              </a:rPr>
              <a:t>ân</a:t>
            </a:r>
            <a:r>
              <a:rPr lang="en-US" sz="5200" dirty="0">
                <a:solidFill>
                  <a:schemeClr val="bg1"/>
                </a:solidFill>
              </a:rPr>
              <a:t> </a:t>
            </a:r>
            <a:r>
              <a:rPr lang="en-US" sz="5200" dirty="0" err="1">
                <a:solidFill>
                  <a:schemeClr val="bg1"/>
                </a:solidFill>
              </a:rPr>
              <a:t>thiêng</a:t>
            </a:r>
            <a:r>
              <a:rPr lang="en-US" sz="5200" dirty="0">
                <a:solidFill>
                  <a:schemeClr val="bg1"/>
                </a:solidFill>
              </a:rPr>
              <a:t> </a:t>
            </a:r>
            <a:r>
              <a:rPr lang="en-US" sz="5200" dirty="0" err="1">
                <a:solidFill>
                  <a:schemeClr val="bg1"/>
                </a:solidFill>
              </a:rPr>
              <a:t>nuôi</a:t>
            </a:r>
            <a:r>
              <a:rPr lang="en-US" sz="5200" dirty="0">
                <a:solidFill>
                  <a:schemeClr val="bg1"/>
                </a:solidFill>
              </a:rPr>
              <a:t> d</a:t>
            </a:r>
            <a:r>
              <a:rPr lang="vi-VN" sz="5200" dirty="0">
                <a:solidFill>
                  <a:schemeClr val="bg1"/>
                </a:solidFill>
              </a:rPr>
              <a:t>ư</a:t>
            </a:r>
            <a:r>
              <a:rPr lang="en-US" sz="5200" dirty="0" err="1">
                <a:solidFill>
                  <a:schemeClr val="bg1"/>
                </a:solidFill>
              </a:rPr>
              <a:t>ỡng</a:t>
            </a:r>
            <a:r>
              <a:rPr lang="en-US" sz="5200" dirty="0">
                <a:solidFill>
                  <a:schemeClr val="bg1"/>
                </a:solidFill>
              </a:rPr>
              <a:t> </a:t>
            </a:r>
            <a:r>
              <a:rPr lang="en-US" sz="5200" dirty="0" err="1">
                <a:solidFill>
                  <a:schemeClr val="bg1"/>
                </a:solidFill>
              </a:rPr>
              <a:t>tháng</a:t>
            </a:r>
            <a:r>
              <a:rPr lang="en-US" sz="5200" dirty="0">
                <a:solidFill>
                  <a:schemeClr val="bg1"/>
                </a:solidFill>
              </a:rPr>
              <a:t> </a:t>
            </a:r>
            <a:r>
              <a:rPr lang="en-US" sz="5200" dirty="0" err="1">
                <a:solidFill>
                  <a:schemeClr val="bg1"/>
                </a:solidFill>
              </a:rPr>
              <a:t>ngày</a:t>
            </a:r>
            <a:r>
              <a:rPr lang="en-US" sz="5200" dirty="0">
                <a:solidFill>
                  <a:schemeClr val="bg1"/>
                </a:solidFill>
              </a:rPr>
              <a:t> </a:t>
            </a:r>
            <a:r>
              <a:rPr lang="en-US" sz="5200" dirty="0" err="1">
                <a:solidFill>
                  <a:schemeClr val="bg1"/>
                </a:solidFill>
              </a:rPr>
              <a:t>đời</a:t>
            </a:r>
            <a:r>
              <a:rPr lang="en-US" sz="5200" dirty="0">
                <a:solidFill>
                  <a:schemeClr val="bg1"/>
                </a:solidFill>
              </a:rPr>
              <a:t> </a:t>
            </a:r>
            <a:r>
              <a:rPr lang="en-US" sz="5200" dirty="0" err="1">
                <a:solidFill>
                  <a:schemeClr val="bg1"/>
                </a:solidFill>
              </a:rPr>
              <a:t>chúng</a:t>
            </a:r>
            <a:r>
              <a:rPr lang="en-US" sz="5200" dirty="0">
                <a:solidFill>
                  <a:schemeClr val="bg1"/>
                </a:solidFill>
              </a:rPr>
              <a:t> con.</a:t>
            </a:r>
            <a:endParaRPr lang="vi-VN" sz="5200" spc="-150" dirty="0">
              <a:solidFill>
                <a:schemeClr val="bg1"/>
              </a:solidFill>
            </a:endParaRPr>
          </a:p>
        </p:txBody>
      </p:sp>
    </p:spTree>
    <p:extLst>
      <p:ext uri="{BB962C8B-B14F-4D97-AF65-F5344CB8AC3E}">
        <p14:creationId xmlns:p14="http://schemas.microsoft.com/office/powerpoint/2010/main" val="1260167975"/>
      </p:ext>
    </p:extLst>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276850"/>
          </a:xfrm>
        </p:spPr>
        <p:txBody>
          <a:bodyPr anchor="ctr">
            <a:noAutofit/>
          </a:bodyPr>
          <a:lstStyle/>
          <a:p>
            <a:pPr algn="just">
              <a:lnSpc>
                <a:spcPct val="90000"/>
              </a:lnSpc>
              <a:spcBef>
                <a:spcPts val="0"/>
              </a:spcBef>
            </a:pPr>
            <a:r>
              <a:rPr lang="en-US" sz="5200" b="0" u="sng" spc="-300" dirty="0">
                <a:solidFill>
                  <a:srgbClr val="FFFF00"/>
                </a:solidFill>
                <a:latin typeface="+mj-lt"/>
              </a:rPr>
              <a:t>Tk3:</a:t>
            </a:r>
            <a:r>
              <a:rPr lang="en-US" sz="5200" b="0" spc="-300" dirty="0">
                <a:solidFill>
                  <a:srgbClr val="002060"/>
                </a:solidFill>
                <a:latin typeface="+mj-lt"/>
              </a:rPr>
              <a:t> </a:t>
            </a:r>
            <a:r>
              <a:rPr lang="vi-VN" sz="5200" dirty="0">
                <a:solidFill>
                  <a:schemeClr val="bg1"/>
                </a:solidFill>
                <a:latin typeface="+mj-lt"/>
              </a:rPr>
              <a:t>Lòng tràn đầy sướng vui, hân hoan trong tâm hồn. Vì được Chúa ở bên con an chí vững lòng. Nguồn hạnh phúc của con, nguồn gia sản của con, nguyện lòng con được kết hiệp với Chúa luôn.</a:t>
            </a:r>
            <a:endParaRPr lang="vi-VN" sz="5200" b="0" dirty="0">
              <a:solidFill>
                <a:schemeClr val="bg1"/>
              </a:solidFill>
              <a:latin typeface="+mj-lt"/>
            </a:endParaRPr>
          </a:p>
        </p:txBody>
      </p:sp>
    </p:spTree>
    <p:extLst>
      <p:ext uri="{BB962C8B-B14F-4D97-AF65-F5344CB8AC3E}">
        <p14:creationId xmlns:p14="http://schemas.microsoft.com/office/powerpoint/2010/main" val="537380748"/>
      </p:ext>
    </p:extLst>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200" u="sng" spc="-150" dirty="0" err="1">
                <a:solidFill>
                  <a:srgbClr val="FFFF00"/>
                </a:solidFill>
              </a:rPr>
              <a:t>Đk</a:t>
            </a:r>
            <a:r>
              <a:rPr lang="en-US" sz="5200" spc="-150" dirty="0">
                <a:solidFill>
                  <a:srgbClr val="FFFF00"/>
                </a:solidFill>
              </a:rPr>
              <a:t>:</a:t>
            </a:r>
            <a:r>
              <a:rPr lang="en-US" sz="5200" spc="-150" dirty="0">
                <a:solidFill>
                  <a:srgbClr val="002060"/>
                </a:solidFill>
              </a:rPr>
              <a:t> </a:t>
            </a:r>
            <a:r>
              <a:rPr lang="vi-VN" sz="5200" dirty="0">
                <a:solidFill>
                  <a:schemeClr val="bg1"/>
                </a:solidFill>
              </a:rPr>
              <a:t>Lặng quỳ bên Chúa, ôi Chúa Giêsu </a:t>
            </a:r>
            <a:r>
              <a:rPr lang="en-US" sz="5200" dirty="0">
                <a:solidFill>
                  <a:schemeClr val="bg1"/>
                </a:solidFill>
              </a:rPr>
              <a:t>T</a:t>
            </a:r>
            <a:r>
              <a:rPr lang="vi-VN" sz="5200" dirty="0">
                <a:solidFill>
                  <a:schemeClr val="bg1"/>
                </a:solidFill>
              </a:rPr>
              <a:t>hánh </a:t>
            </a:r>
            <a:r>
              <a:rPr lang="en-US" sz="5200" dirty="0">
                <a:solidFill>
                  <a:schemeClr val="bg1"/>
                </a:solidFill>
              </a:rPr>
              <a:t>T</a:t>
            </a:r>
            <a:r>
              <a:rPr lang="vi-VN" sz="5200" dirty="0">
                <a:solidFill>
                  <a:schemeClr val="bg1"/>
                </a:solidFill>
              </a:rPr>
              <a:t>hể, hồn tràn niềm vui chẳng biết nói sao nên lời. Vì </a:t>
            </a:r>
            <a:r>
              <a:rPr lang="en-US" sz="5200" dirty="0" err="1">
                <a:solidFill>
                  <a:schemeClr val="bg1"/>
                </a:solidFill>
              </a:rPr>
              <a:t>mến</a:t>
            </a:r>
            <a:r>
              <a:rPr lang="en-US" sz="5200" dirty="0">
                <a:solidFill>
                  <a:schemeClr val="bg1"/>
                </a:solidFill>
              </a:rPr>
              <a:t> </a:t>
            </a:r>
            <a:r>
              <a:rPr lang="vi-VN" sz="5200" dirty="0">
                <a:solidFill>
                  <a:schemeClr val="bg1"/>
                </a:solidFill>
              </a:rPr>
              <a:t>thương con Chúa đã hiện hữu nơi đây, </a:t>
            </a:r>
            <a:r>
              <a:rPr lang="en-US" sz="5200" dirty="0" err="1">
                <a:solidFill>
                  <a:schemeClr val="bg1"/>
                </a:solidFill>
              </a:rPr>
              <a:t>nguồn</a:t>
            </a:r>
            <a:r>
              <a:rPr lang="en-US" sz="5200" dirty="0">
                <a:solidFill>
                  <a:schemeClr val="bg1"/>
                </a:solidFill>
              </a:rPr>
              <a:t> </a:t>
            </a:r>
            <a:r>
              <a:rPr lang="en-US" sz="5200" dirty="0" err="1">
                <a:solidFill>
                  <a:schemeClr val="bg1"/>
                </a:solidFill>
              </a:rPr>
              <a:t>suối</a:t>
            </a:r>
            <a:r>
              <a:rPr lang="en-US" sz="5200" dirty="0">
                <a:solidFill>
                  <a:schemeClr val="bg1"/>
                </a:solidFill>
              </a:rPr>
              <a:t> </a:t>
            </a:r>
            <a:r>
              <a:rPr lang="en-US" sz="5200" dirty="0" err="1">
                <a:solidFill>
                  <a:schemeClr val="bg1"/>
                </a:solidFill>
              </a:rPr>
              <a:t>ân</a:t>
            </a:r>
            <a:r>
              <a:rPr lang="en-US" sz="5200" dirty="0">
                <a:solidFill>
                  <a:schemeClr val="bg1"/>
                </a:solidFill>
              </a:rPr>
              <a:t> </a:t>
            </a:r>
            <a:r>
              <a:rPr lang="en-US" sz="5200" dirty="0" err="1">
                <a:solidFill>
                  <a:schemeClr val="bg1"/>
                </a:solidFill>
              </a:rPr>
              <a:t>thiêng</a:t>
            </a:r>
            <a:r>
              <a:rPr lang="en-US" sz="5200" dirty="0">
                <a:solidFill>
                  <a:schemeClr val="bg1"/>
                </a:solidFill>
              </a:rPr>
              <a:t> </a:t>
            </a:r>
            <a:r>
              <a:rPr lang="en-US" sz="5200" dirty="0" err="1">
                <a:solidFill>
                  <a:schemeClr val="bg1"/>
                </a:solidFill>
              </a:rPr>
              <a:t>nuôi</a:t>
            </a:r>
            <a:r>
              <a:rPr lang="en-US" sz="5200" dirty="0">
                <a:solidFill>
                  <a:schemeClr val="bg1"/>
                </a:solidFill>
              </a:rPr>
              <a:t> d</a:t>
            </a:r>
            <a:r>
              <a:rPr lang="vi-VN" sz="5200" dirty="0">
                <a:solidFill>
                  <a:schemeClr val="bg1"/>
                </a:solidFill>
              </a:rPr>
              <a:t>ư</a:t>
            </a:r>
            <a:r>
              <a:rPr lang="en-US" sz="5200" dirty="0" err="1">
                <a:solidFill>
                  <a:schemeClr val="bg1"/>
                </a:solidFill>
              </a:rPr>
              <a:t>ỡng</a:t>
            </a:r>
            <a:r>
              <a:rPr lang="en-US" sz="5200" dirty="0">
                <a:solidFill>
                  <a:schemeClr val="bg1"/>
                </a:solidFill>
              </a:rPr>
              <a:t> </a:t>
            </a:r>
            <a:r>
              <a:rPr lang="en-US" sz="5200" dirty="0" err="1">
                <a:solidFill>
                  <a:schemeClr val="bg1"/>
                </a:solidFill>
              </a:rPr>
              <a:t>tháng</a:t>
            </a:r>
            <a:r>
              <a:rPr lang="en-US" sz="5200" dirty="0">
                <a:solidFill>
                  <a:schemeClr val="bg1"/>
                </a:solidFill>
              </a:rPr>
              <a:t> </a:t>
            </a:r>
            <a:r>
              <a:rPr lang="en-US" sz="5200" dirty="0" err="1">
                <a:solidFill>
                  <a:schemeClr val="bg1"/>
                </a:solidFill>
              </a:rPr>
              <a:t>ngày</a:t>
            </a:r>
            <a:r>
              <a:rPr lang="en-US" sz="5200" dirty="0">
                <a:solidFill>
                  <a:schemeClr val="bg1"/>
                </a:solidFill>
              </a:rPr>
              <a:t> </a:t>
            </a:r>
            <a:r>
              <a:rPr lang="en-US" sz="5200" dirty="0" err="1">
                <a:solidFill>
                  <a:schemeClr val="bg1"/>
                </a:solidFill>
              </a:rPr>
              <a:t>đời</a:t>
            </a:r>
            <a:r>
              <a:rPr lang="en-US" sz="5200" dirty="0">
                <a:solidFill>
                  <a:schemeClr val="bg1"/>
                </a:solidFill>
              </a:rPr>
              <a:t> </a:t>
            </a:r>
            <a:r>
              <a:rPr lang="en-US" sz="5200" dirty="0" err="1">
                <a:solidFill>
                  <a:schemeClr val="bg1"/>
                </a:solidFill>
              </a:rPr>
              <a:t>chúng</a:t>
            </a:r>
            <a:r>
              <a:rPr lang="en-US" sz="5200" dirty="0">
                <a:solidFill>
                  <a:schemeClr val="bg1"/>
                </a:solidFill>
              </a:rPr>
              <a:t> con.</a:t>
            </a:r>
            <a:endParaRPr lang="vi-VN" sz="5200" spc="-150" dirty="0">
              <a:solidFill>
                <a:schemeClr val="bg1"/>
              </a:solidFill>
            </a:endParaRPr>
          </a:p>
        </p:txBody>
      </p:sp>
    </p:spTree>
    <p:extLst>
      <p:ext uri="{BB962C8B-B14F-4D97-AF65-F5344CB8AC3E}">
        <p14:creationId xmlns:p14="http://schemas.microsoft.com/office/powerpoint/2010/main" val="1415474084"/>
      </p:ext>
    </p:extLst>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64038"/>
          </a:xfrm>
        </p:spPr>
        <p:txBody>
          <a:bodyPr/>
          <a:lstStyle/>
          <a:p>
            <a:pPr algn="just"/>
            <a:r>
              <a:rPr lang="en-US" sz="5100" u="sng" dirty="0">
                <a:solidFill>
                  <a:srgbClr val="FFFF00"/>
                </a:solidFill>
                <a:latin typeface="+mj-lt"/>
              </a:rPr>
              <a:t>T</a:t>
            </a:r>
            <a:r>
              <a:rPr lang="en-US" sz="5100" b="0" u="sng" dirty="0">
                <a:solidFill>
                  <a:srgbClr val="FFFF00"/>
                </a:solidFill>
                <a:latin typeface="+mj-lt"/>
              </a:rPr>
              <a:t>k4:</a:t>
            </a:r>
            <a:r>
              <a:rPr lang="en-US" sz="5100" b="0" dirty="0">
                <a:solidFill>
                  <a:srgbClr val="0B297F"/>
                </a:solidFill>
                <a:latin typeface="+mj-lt"/>
              </a:rPr>
              <a:t> </a:t>
            </a:r>
            <a:r>
              <a:rPr lang="vi-VN" sz="5100" dirty="0">
                <a:solidFill>
                  <a:schemeClr val="bg1"/>
                </a:solidFill>
                <a:latin typeface="+mj-lt"/>
              </a:rPr>
              <a:t>Ngài hãy hướng dẫn con biết sống theo gương Ngài, trở nên tấm bánh thơm cho nhân thế hưởng dùng. Đời con sẽ hiến thân, vì hạnh phúc thế nhân, Ngài ơi xin dạy con tình yêu hiến thân</a:t>
            </a:r>
            <a:endParaRPr lang="vi-VN" sz="5100" b="0" dirty="0">
              <a:solidFill>
                <a:schemeClr val="bg1"/>
              </a:solidFill>
              <a:latin typeface="+mj-lt"/>
            </a:endParaRPr>
          </a:p>
        </p:txBody>
      </p:sp>
    </p:spTree>
    <p:extLst>
      <p:ext uri="{BB962C8B-B14F-4D97-AF65-F5344CB8AC3E}">
        <p14:creationId xmlns:p14="http://schemas.microsoft.com/office/powerpoint/2010/main" val="1032407824"/>
      </p:ext>
    </p:extLst>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200" u="sng" spc="-150" dirty="0" err="1">
                <a:solidFill>
                  <a:srgbClr val="FFFF00"/>
                </a:solidFill>
              </a:rPr>
              <a:t>Đk</a:t>
            </a:r>
            <a:r>
              <a:rPr lang="en-US" sz="5200" spc="-150" dirty="0">
                <a:solidFill>
                  <a:srgbClr val="FFFF00"/>
                </a:solidFill>
              </a:rPr>
              <a:t>:</a:t>
            </a:r>
            <a:r>
              <a:rPr lang="en-US" sz="5200" spc="-150" dirty="0">
                <a:solidFill>
                  <a:srgbClr val="002060"/>
                </a:solidFill>
              </a:rPr>
              <a:t> </a:t>
            </a:r>
            <a:r>
              <a:rPr lang="vi-VN" sz="5200" dirty="0">
                <a:solidFill>
                  <a:schemeClr val="bg1"/>
                </a:solidFill>
              </a:rPr>
              <a:t>Lặng quỳ bên Chúa, ôi Chúa Giêsu </a:t>
            </a:r>
            <a:r>
              <a:rPr lang="en-US" sz="5200" dirty="0">
                <a:solidFill>
                  <a:schemeClr val="bg1"/>
                </a:solidFill>
              </a:rPr>
              <a:t>T</a:t>
            </a:r>
            <a:r>
              <a:rPr lang="vi-VN" sz="5200" dirty="0">
                <a:solidFill>
                  <a:schemeClr val="bg1"/>
                </a:solidFill>
              </a:rPr>
              <a:t>hánh </a:t>
            </a:r>
            <a:r>
              <a:rPr lang="en-US" sz="5200" dirty="0">
                <a:solidFill>
                  <a:schemeClr val="bg1"/>
                </a:solidFill>
              </a:rPr>
              <a:t>T</a:t>
            </a:r>
            <a:r>
              <a:rPr lang="vi-VN" sz="5200" dirty="0">
                <a:solidFill>
                  <a:schemeClr val="bg1"/>
                </a:solidFill>
              </a:rPr>
              <a:t>hể, hồn tràn niềm vui chẳng biết nói sao nên lời. Vì </a:t>
            </a:r>
            <a:r>
              <a:rPr lang="en-US" sz="5200" dirty="0" err="1">
                <a:solidFill>
                  <a:schemeClr val="bg1"/>
                </a:solidFill>
              </a:rPr>
              <a:t>mến</a:t>
            </a:r>
            <a:r>
              <a:rPr lang="en-US" sz="5200" dirty="0">
                <a:solidFill>
                  <a:schemeClr val="bg1"/>
                </a:solidFill>
              </a:rPr>
              <a:t> </a:t>
            </a:r>
            <a:r>
              <a:rPr lang="vi-VN" sz="5200" dirty="0">
                <a:solidFill>
                  <a:schemeClr val="bg1"/>
                </a:solidFill>
              </a:rPr>
              <a:t>thương con Chúa đã hiện hữu nơi đây, </a:t>
            </a:r>
            <a:r>
              <a:rPr lang="en-US" sz="5200" dirty="0" err="1">
                <a:solidFill>
                  <a:schemeClr val="bg1"/>
                </a:solidFill>
              </a:rPr>
              <a:t>nguồn</a:t>
            </a:r>
            <a:r>
              <a:rPr lang="en-US" sz="5200" dirty="0">
                <a:solidFill>
                  <a:schemeClr val="bg1"/>
                </a:solidFill>
              </a:rPr>
              <a:t> </a:t>
            </a:r>
            <a:r>
              <a:rPr lang="en-US" sz="5200" dirty="0" err="1">
                <a:solidFill>
                  <a:schemeClr val="bg1"/>
                </a:solidFill>
              </a:rPr>
              <a:t>suối</a:t>
            </a:r>
            <a:r>
              <a:rPr lang="en-US" sz="5200" dirty="0">
                <a:solidFill>
                  <a:schemeClr val="bg1"/>
                </a:solidFill>
              </a:rPr>
              <a:t> </a:t>
            </a:r>
            <a:r>
              <a:rPr lang="en-US" sz="5200" dirty="0" err="1">
                <a:solidFill>
                  <a:schemeClr val="bg1"/>
                </a:solidFill>
              </a:rPr>
              <a:t>ân</a:t>
            </a:r>
            <a:r>
              <a:rPr lang="en-US" sz="5200" dirty="0">
                <a:solidFill>
                  <a:schemeClr val="bg1"/>
                </a:solidFill>
              </a:rPr>
              <a:t> </a:t>
            </a:r>
            <a:r>
              <a:rPr lang="en-US" sz="5200" dirty="0" err="1">
                <a:solidFill>
                  <a:schemeClr val="bg1"/>
                </a:solidFill>
              </a:rPr>
              <a:t>thiêng</a:t>
            </a:r>
            <a:r>
              <a:rPr lang="en-US" sz="5200" dirty="0">
                <a:solidFill>
                  <a:schemeClr val="bg1"/>
                </a:solidFill>
              </a:rPr>
              <a:t> </a:t>
            </a:r>
            <a:r>
              <a:rPr lang="en-US" sz="5200" dirty="0" err="1">
                <a:solidFill>
                  <a:schemeClr val="bg1"/>
                </a:solidFill>
              </a:rPr>
              <a:t>nuôi</a:t>
            </a:r>
            <a:r>
              <a:rPr lang="en-US" sz="5200" dirty="0">
                <a:solidFill>
                  <a:schemeClr val="bg1"/>
                </a:solidFill>
              </a:rPr>
              <a:t> d</a:t>
            </a:r>
            <a:r>
              <a:rPr lang="vi-VN" sz="5200" dirty="0">
                <a:solidFill>
                  <a:schemeClr val="bg1"/>
                </a:solidFill>
              </a:rPr>
              <a:t>ư</a:t>
            </a:r>
            <a:r>
              <a:rPr lang="en-US" sz="5200" dirty="0" err="1">
                <a:solidFill>
                  <a:schemeClr val="bg1"/>
                </a:solidFill>
              </a:rPr>
              <a:t>ỡng</a:t>
            </a:r>
            <a:r>
              <a:rPr lang="en-US" sz="5200" dirty="0">
                <a:solidFill>
                  <a:schemeClr val="bg1"/>
                </a:solidFill>
              </a:rPr>
              <a:t> </a:t>
            </a:r>
            <a:r>
              <a:rPr lang="en-US" sz="5200" dirty="0" err="1">
                <a:solidFill>
                  <a:schemeClr val="bg1"/>
                </a:solidFill>
              </a:rPr>
              <a:t>tháng</a:t>
            </a:r>
            <a:r>
              <a:rPr lang="en-US" sz="5200" dirty="0">
                <a:solidFill>
                  <a:schemeClr val="bg1"/>
                </a:solidFill>
              </a:rPr>
              <a:t> </a:t>
            </a:r>
            <a:r>
              <a:rPr lang="en-US" sz="5200" dirty="0" err="1">
                <a:solidFill>
                  <a:schemeClr val="bg1"/>
                </a:solidFill>
              </a:rPr>
              <a:t>ngày</a:t>
            </a:r>
            <a:r>
              <a:rPr lang="en-US" sz="5200" dirty="0">
                <a:solidFill>
                  <a:schemeClr val="bg1"/>
                </a:solidFill>
              </a:rPr>
              <a:t> </a:t>
            </a:r>
            <a:r>
              <a:rPr lang="en-US" sz="5200" dirty="0" err="1">
                <a:solidFill>
                  <a:schemeClr val="bg1"/>
                </a:solidFill>
              </a:rPr>
              <a:t>đời</a:t>
            </a:r>
            <a:r>
              <a:rPr lang="en-US" sz="5200" dirty="0">
                <a:solidFill>
                  <a:schemeClr val="bg1"/>
                </a:solidFill>
              </a:rPr>
              <a:t> </a:t>
            </a:r>
            <a:r>
              <a:rPr lang="en-US" sz="5200" dirty="0" err="1">
                <a:solidFill>
                  <a:schemeClr val="bg1"/>
                </a:solidFill>
              </a:rPr>
              <a:t>chúng</a:t>
            </a:r>
            <a:r>
              <a:rPr lang="en-US" sz="5200" dirty="0">
                <a:solidFill>
                  <a:schemeClr val="bg1"/>
                </a:solidFill>
              </a:rPr>
              <a:t> con.</a:t>
            </a:r>
            <a:endParaRPr lang="vi-VN" sz="5200" spc="-150" dirty="0">
              <a:solidFill>
                <a:schemeClr val="bg1"/>
              </a:solidFill>
            </a:endParaRPr>
          </a:p>
        </p:txBody>
      </p:sp>
    </p:spTree>
    <p:extLst>
      <p:ext uri="{BB962C8B-B14F-4D97-AF65-F5344CB8AC3E}">
        <p14:creationId xmlns:p14="http://schemas.microsoft.com/office/powerpoint/2010/main" val="2759497507"/>
      </p:ext>
    </p:extLst>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500" u="sng" dirty="0">
                <a:solidFill>
                  <a:srgbClr val="FFFF00"/>
                </a:solidFill>
                <a:latin typeface="+mj-lt"/>
              </a:rPr>
              <a:t>T</a:t>
            </a:r>
            <a:r>
              <a:rPr lang="en-US" sz="4500" b="0" u="sng" dirty="0">
                <a:solidFill>
                  <a:srgbClr val="FFFF00"/>
                </a:solidFill>
                <a:effectLst/>
                <a:latin typeface="+mj-lt"/>
              </a:rPr>
              <a:t>k1</a:t>
            </a:r>
            <a:r>
              <a:rPr lang="vi-VN" sz="4500" b="0" u="sng" dirty="0">
                <a:solidFill>
                  <a:srgbClr val="FFFF00"/>
                </a:solidFill>
                <a:effectLst/>
                <a:latin typeface="+mj-lt"/>
              </a:rPr>
              <a:t>:</a:t>
            </a:r>
            <a:r>
              <a:rPr lang="vi-VN" sz="4500" b="0" dirty="0">
                <a:solidFill>
                  <a:schemeClr val="bg1"/>
                </a:solidFill>
                <a:effectLst/>
                <a:latin typeface="+mj-lt"/>
              </a:rPr>
              <a:t> </a:t>
            </a:r>
            <a:r>
              <a:rPr lang="vi-VN" sz="4500" dirty="0">
                <a:solidFill>
                  <a:schemeClr val="bg1"/>
                </a:solidFill>
                <a:latin typeface="+mj-lt"/>
              </a:rPr>
              <a:t>Đoàn con bao hân hoan bước về nhà Cha trong tình yêu mến. Nguyện dâng lên muôn câu ca cảm tạ tình Cha thiết tha. Lòng Chúa ôi tình thương chất chứa, lòng con ngập tràn bao say sưa. Tình Chúa dâng tràn bao sức sống. Tình mến con còn mãi khát mong. </a:t>
            </a:r>
            <a:endParaRPr lang="vi-VN" sz="4500" b="0" dirty="0">
              <a:solidFill>
                <a:schemeClr val="bg1"/>
              </a:solidFill>
              <a:effectLst/>
              <a:latin typeface="+mj-lt"/>
            </a:endParaRPr>
          </a:p>
        </p:txBody>
      </p:sp>
    </p:spTree>
    <p:extLst>
      <p:ext uri="{BB962C8B-B14F-4D97-AF65-F5344CB8AC3E}">
        <p14:creationId xmlns:p14="http://schemas.microsoft.com/office/powerpoint/2010/main" val="2315032721"/>
      </p:ext>
    </p:extLst>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b="0" dirty="0" err="1">
                <a:solidFill>
                  <a:schemeClr val="bg1"/>
                </a:solidFill>
                <a:effectLst/>
                <a:latin typeface="+mj-lt"/>
              </a:rPr>
              <a:t>Chúa</a:t>
            </a:r>
            <a:r>
              <a:rPr lang="en-US" b="0" dirty="0">
                <a:solidFill>
                  <a:schemeClr val="bg1"/>
                </a:solidFill>
                <a:effectLst/>
                <a:latin typeface="+mj-lt"/>
              </a:rPr>
              <a:t> </a:t>
            </a:r>
            <a:r>
              <a:rPr lang="en-US" b="0" dirty="0" err="1">
                <a:solidFill>
                  <a:schemeClr val="bg1"/>
                </a:solidFill>
                <a:effectLst/>
                <a:latin typeface="+mj-lt"/>
              </a:rPr>
              <a:t>Nhật</a:t>
            </a:r>
            <a:r>
              <a:rPr lang="en-US" b="0" dirty="0">
                <a:solidFill>
                  <a:schemeClr val="bg1"/>
                </a:solidFill>
                <a:effectLst/>
                <a:latin typeface="+mj-lt"/>
              </a:rPr>
              <a:t> XX TN </a:t>
            </a:r>
            <a:r>
              <a:rPr lang="en-US" b="0" dirty="0" err="1">
                <a:solidFill>
                  <a:schemeClr val="bg1"/>
                </a:solidFill>
                <a:effectLst/>
                <a:latin typeface="+mj-lt"/>
              </a:rPr>
              <a:t>Năm</a:t>
            </a:r>
            <a:r>
              <a:rPr lang="en-US" b="0" dirty="0">
                <a:solidFill>
                  <a:schemeClr val="bg1"/>
                </a:solidFill>
                <a:effectLst/>
                <a:latin typeface="+mj-lt"/>
              </a:rPr>
              <a:t> A</a:t>
            </a:r>
            <a:br>
              <a:rPr lang="en-US" b="0" dirty="0">
                <a:solidFill>
                  <a:schemeClr val="bg1"/>
                </a:solidFill>
                <a:effectLst/>
                <a:latin typeface="+mj-lt"/>
              </a:rPr>
            </a:br>
            <a:endParaRPr lang="en-US" b="0" dirty="0">
              <a:solidFill>
                <a:schemeClr val="bg1"/>
              </a:solidFill>
              <a:effectLst/>
              <a:latin typeface="+mj-l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5" name="Picture 4">
            <a:extLst>
              <a:ext uri="{FF2B5EF4-FFF2-40B4-BE49-F238E27FC236}">
                <a16:creationId xmlns:a16="http://schemas.microsoft.com/office/drawing/2014/main" id="{ABFC1C7F-58A2-45BF-95E5-C90761338511}"/>
              </a:ext>
            </a:extLst>
          </p:cNvPr>
          <p:cNvPicPr>
            <a:picLocks noChangeAspect="1"/>
          </p:cNvPicPr>
          <p:nvPr/>
        </p:nvPicPr>
        <p:blipFill>
          <a:blip r:embed="rId3"/>
          <a:stretch>
            <a:fillRect/>
          </a:stretch>
        </p:blipFill>
        <p:spPr>
          <a:xfrm>
            <a:off x="381000" y="4228195"/>
            <a:ext cx="3846817" cy="915306"/>
          </a:xfrm>
          <a:prstGeom prst="rect">
            <a:avLst/>
          </a:prstGeom>
        </p:spPr>
      </p:pic>
    </p:spTree>
    <p:extLst>
      <p:ext uri="{BB962C8B-B14F-4D97-AF65-F5344CB8AC3E}">
        <p14:creationId xmlns:p14="http://schemas.microsoft.com/office/powerpoint/2010/main" val="347686520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8000" b="0" dirty="0">
                <a:solidFill>
                  <a:srgbClr val="FFFF00"/>
                </a:solidFill>
                <a:effectLst/>
                <a:latin typeface="+mj-lt"/>
              </a:rPr>
              <a:t>Ca </a:t>
            </a:r>
            <a:r>
              <a:rPr lang="en-US" sz="8000" b="0" dirty="0" err="1">
                <a:solidFill>
                  <a:srgbClr val="FFFF00"/>
                </a:solidFill>
                <a:effectLst/>
                <a:latin typeface="+mj-lt"/>
              </a:rPr>
              <a:t>Kết</a:t>
            </a:r>
            <a:r>
              <a:rPr lang="en-US" sz="8000" b="0" dirty="0">
                <a:solidFill>
                  <a:srgbClr val="FFFF00"/>
                </a:solidFill>
                <a:effectLst/>
                <a:latin typeface="+mj-lt"/>
              </a:rPr>
              <a:t> </a:t>
            </a:r>
            <a:r>
              <a:rPr lang="en-US" sz="8000" b="0" dirty="0" err="1">
                <a:solidFill>
                  <a:srgbClr val="FFFF00"/>
                </a:solidFill>
                <a:effectLst/>
                <a:latin typeface="+mj-lt"/>
              </a:rPr>
              <a:t>Lễ</a:t>
            </a:r>
            <a:br>
              <a:rPr lang="en-US" sz="8000" b="0" dirty="0">
                <a:solidFill>
                  <a:srgbClr val="FFFF00"/>
                </a:solidFill>
                <a:effectLst/>
                <a:latin typeface="+mj-lt"/>
              </a:rPr>
            </a:br>
            <a:r>
              <a:rPr lang="en-US" sz="6600" dirty="0">
                <a:solidFill>
                  <a:srgbClr val="FFFF00"/>
                </a:solidFill>
              </a:rPr>
              <a:t>LẶNG NGẮM MẸ</a:t>
            </a:r>
            <a:br>
              <a:rPr lang="en-US" sz="7200" dirty="0"/>
            </a:br>
            <a:r>
              <a:rPr lang="en-US" dirty="0" err="1">
                <a:solidFill>
                  <a:schemeClr val="bg1"/>
                </a:solidFill>
              </a:rPr>
              <a:t>Lm</a:t>
            </a:r>
            <a:r>
              <a:rPr lang="en-US" dirty="0">
                <a:solidFill>
                  <a:schemeClr val="bg1"/>
                </a:solidFill>
              </a:rPr>
              <a:t>. Kim Long</a:t>
            </a:r>
            <a:br>
              <a:rPr lang="en-US" sz="7200" dirty="0"/>
            </a:br>
            <a:endParaRPr lang="en-US" sz="5400" b="0" i="1" dirty="0">
              <a:solidFill>
                <a:schemeClr val="bg1"/>
              </a:solidFill>
              <a:effectLst/>
            </a:endParaRPr>
          </a:p>
        </p:txBody>
      </p:sp>
      <p:pic>
        <p:nvPicPr>
          <p:cNvPr id="3" name="Picture 2">
            <a:extLst>
              <a:ext uri="{FF2B5EF4-FFF2-40B4-BE49-F238E27FC236}">
                <a16:creationId xmlns:a16="http://schemas.microsoft.com/office/drawing/2014/main" id="{E277DE51-0508-46DB-80B3-2C47F6195E83}"/>
              </a:ext>
            </a:extLst>
          </p:cNvPr>
          <p:cNvPicPr>
            <a:picLocks noChangeAspect="1"/>
          </p:cNvPicPr>
          <p:nvPr/>
        </p:nvPicPr>
        <p:blipFill>
          <a:blip r:embed="rId2"/>
          <a:stretch>
            <a:fillRect/>
          </a:stretch>
        </p:blipFill>
        <p:spPr>
          <a:xfrm>
            <a:off x="2895600" y="3532204"/>
            <a:ext cx="3846817" cy="915306"/>
          </a:xfrm>
          <a:prstGeom prst="rect">
            <a:avLst/>
          </a:prstGeom>
        </p:spPr>
      </p:pic>
    </p:spTree>
    <p:extLst>
      <p:ext uri="{BB962C8B-B14F-4D97-AF65-F5344CB8AC3E}">
        <p14:creationId xmlns:p14="http://schemas.microsoft.com/office/powerpoint/2010/main" val="35085029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FFFF00"/>
                </a:solidFill>
                <a:effectLst/>
              </a:rPr>
              <a:t>Đk</a:t>
            </a:r>
            <a:r>
              <a:rPr lang="en-US" sz="4800" b="0" u="sng" dirty="0">
                <a:solidFill>
                  <a:srgbClr val="FFFF00"/>
                </a:solidFill>
                <a:effectLst/>
              </a:rPr>
              <a:t>:</a:t>
            </a:r>
            <a:r>
              <a:rPr lang="en-US" sz="4800" b="0" dirty="0">
                <a:solidFill>
                  <a:schemeClr val="bg1"/>
                </a:solidFill>
                <a:effectLst/>
              </a:rPr>
              <a:t> </a:t>
            </a:r>
            <a:r>
              <a:rPr lang="vi-VN" sz="4800" b="0" dirty="0">
                <a:solidFill>
                  <a:schemeClr val="bg1"/>
                </a:solidFill>
                <a:effectLst/>
              </a:rPr>
              <a:t> </a:t>
            </a:r>
            <a:r>
              <a:rPr lang="vi-VN" sz="4800" dirty="0">
                <a:solidFill>
                  <a:schemeClr val="bg1"/>
                </a:solidFill>
              </a:rPr>
              <a:t>Con không biết dâng gì, con đâu có xin gì, con chỉ đến quì lặng ngắm Mẹ thôi. Vì khi đã yêu rồi, con tim sẽ thay lời, tấu vang khúc nhạc tình ái Mẹ ơi.</a:t>
            </a:r>
            <a:endParaRPr lang="vi-VN" sz="4800" b="0" dirty="0">
              <a:solidFill>
                <a:schemeClr val="bg1"/>
              </a:solidFill>
              <a:effectLst/>
            </a:endParaRPr>
          </a:p>
        </p:txBody>
      </p:sp>
    </p:spTree>
    <p:extLst>
      <p:ext uri="{BB962C8B-B14F-4D97-AF65-F5344CB8AC3E}">
        <p14:creationId xmlns:p14="http://schemas.microsoft.com/office/powerpoint/2010/main" val="427835381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a:solidFill>
                  <a:srgbClr val="FFFF00"/>
                </a:solidFill>
                <a:effectLst/>
                <a:latin typeface="+mj-lt"/>
              </a:rPr>
              <a:t>Tk1:</a:t>
            </a:r>
            <a:r>
              <a:rPr lang="en-US" sz="4800" b="0" dirty="0">
                <a:solidFill>
                  <a:schemeClr val="bg1"/>
                </a:solidFill>
                <a:effectLst/>
                <a:latin typeface="+mj-lt"/>
              </a:rPr>
              <a:t> </a:t>
            </a:r>
            <a:r>
              <a:rPr lang="vi-VN" sz="4800" dirty="0">
                <a:solidFill>
                  <a:schemeClr val="bg1"/>
                </a:solidFill>
              </a:rPr>
              <a:t>Con muốn âm thầm nếm say tình Mẹ, dạt dào như sóng xanh đại dương. Cao hơn muôn lớp núi non chập chùng, êm như làn gió quyến trầm hương.</a:t>
            </a:r>
          </a:p>
        </p:txBody>
      </p:sp>
    </p:spTree>
    <p:extLst>
      <p:ext uri="{BB962C8B-B14F-4D97-AF65-F5344CB8AC3E}">
        <p14:creationId xmlns:p14="http://schemas.microsoft.com/office/powerpoint/2010/main" val="281753161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200" b="0" u="sng" dirty="0" err="1">
                <a:solidFill>
                  <a:srgbClr val="FFFF00"/>
                </a:solidFill>
                <a:effectLst/>
              </a:rPr>
              <a:t>Đk</a:t>
            </a:r>
            <a:r>
              <a:rPr lang="en-US" sz="5200" b="0" u="sng" dirty="0">
                <a:solidFill>
                  <a:srgbClr val="FFFF00"/>
                </a:solidFill>
                <a:effectLst/>
              </a:rPr>
              <a:t>:</a:t>
            </a:r>
            <a:r>
              <a:rPr lang="en-US" sz="5200" b="0" dirty="0">
                <a:solidFill>
                  <a:schemeClr val="bg1"/>
                </a:solidFill>
                <a:effectLst/>
              </a:rPr>
              <a:t> </a:t>
            </a:r>
            <a:r>
              <a:rPr lang="vi-VN" sz="5200" b="0" dirty="0">
                <a:solidFill>
                  <a:schemeClr val="bg1"/>
                </a:solidFill>
                <a:effectLst/>
              </a:rPr>
              <a:t> </a:t>
            </a:r>
            <a:r>
              <a:rPr lang="vi-VN" sz="5400" dirty="0">
                <a:solidFill>
                  <a:schemeClr val="bg1"/>
                </a:solidFill>
              </a:rPr>
              <a:t>Con không biết dâng gì, con đâu có xin gì, con chỉ đến quì lặng ngắm Mẹ thôi. Vì khi đã yêu rồi, con tim sẽ thay lời, tấu vang khúc nhạc tình ái Mẹ ơi.</a:t>
            </a:r>
            <a:endParaRPr lang="vi-VN" sz="5200" b="0" dirty="0">
              <a:solidFill>
                <a:schemeClr val="bg1"/>
              </a:solidFill>
              <a:effectLst/>
            </a:endParaRPr>
          </a:p>
        </p:txBody>
      </p:sp>
    </p:spTree>
    <p:extLst>
      <p:ext uri="{BB962C8B-B14F-4D97-AF65-F5344CB8AC3E}">
        <p14:creationId xmlns:p14="http://schemas.microsoft.com/office/powerpoint/2010/main" val="373329420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b="0" dirty="0" err="1">
                <a:solidFill>
                  <a:schemeClr val="bg1"/>
                </a:solidFill>
                <a:effectLst/>
                <a:latin typeface="+mj-lt"/>
              </a:rPr>
              <a:t>Chúa</a:t>
            </a:r>
            <a:r>
              <a:rPr lang="en-US" b="0" dirty="0">
                <a:solidFill>
                  <a:schemeClr val="bg1"/>
                </a:solidFill>
                <a:effectLst/>
                <a:latin typeface="+mj-lt"/>
              </a:rPr>
              <a:t> </a:t>
            </a:r>
            <a:r>
              <a:rPr lang="en-US" b="0" dirty="0" err="1">
                <a:solidFill>
                  <a:schemeClr val="bg1"/>
                </a:solidFill>
                <a:effectLst/>
                <a:latin typeface="+mj-lt"/>
              </a:rPr>
              <a:t>Nhật</a:t>
            </a:r>
            <a:r>
              <a:rPr lang="en-US" b="0" dirty="0">
                <a:solidFill>
                  <a:schemeClr val="bg1"/>
                </a:solidFill>
                <a:effectLst/>
                <a:latin typeface="+mj-lt"/>
              </a:rPr>
              <a:t> XX TN </a:t>
            </a:r>
            <a:r>
              <a:rPr lang="en-US" b="0" dirty="0" err="1">
                <a:solidFill>
                  <a:schemeClr val="bg1"/>
                </a:solidFill>
                <a:effectLst/>
                <a:latin typeface="+mj-lt"/>
              </a:rPr>
              <a:t>Năm</a:t>
            </a:r>
            <a:r>
              <a:rPr lang="en-US" b="0" dirty="0">
                <a:solidFill>
                  <a:schemeClr val="bg1"/>
                </a:solidFill>
                <a:effectLst/>
                <a:latin typeface="+mj-lt"/>
              </a:rPr>
              <a:t> A</a:t>
            </a:r>
            <a:br>
              <a:rPr lang="en-US" b="0" dirty="0">
                <a:solidFill>
                  <a:schemeClr val="bg1"/>
                </a:solidFill>
                <a:effectLst/>
                <a:latin typeface="+mj-lt"/>
              </a:rPr>
            </a:br>
            <a:endParaRPr lang="en-US" b="0" dirty="0">
              <a:solidFill>
                <a:schemeClr val="bg1"/>
              </a:solidFill>
              <a:effectLst/>
              <a:latin typeface="+mj-l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5" name="Picture 4">
            <a:extLst>
              <a:ext uri="{FF2B5EF4-FFF2-40B4-BE49-F238E27FC236}">
                <a16:creationId xmlns:a16="http://schemas.microsoft.com/office/drawing/2014/main" id="{EE78D333-CEFF-4209-AD81-81996E5BA8B7}"/>
              </a:ext>
            </a:extLst>
          </p:cNvPr>
          <p:cNvPicPr>
            <a:picLocks noChangeAspect="1"/>
          </p:cNvPicPr>
          <p:nvPr/>
        </p:nvPicPr>
        <p:blipFill>
          <a:blip r:embed="rId3"/>
          <a:stretch>
            <a:fillRect/>
          </a:stretch>
        </p:blipFill>
        <p:spPr>
          <a:xfrm>
            <a:off x="304800" y="4324350"/>
            <a:ext cx="3846817" cy="915306"/>
          </a:xfrm>
          <a:prstGeom prst="rect">
            <a:avLst/>
          </a:prstGeom>
        </p:spPr>
      </p:pic>
    </p:spTree>
    <p:extLst>
      <p:ext uri="{BB962C8B-B14F-4D97-AF65-F5344CB8AC3E}">
        <p14:creationId xmlns:p14="http://schemas.microsoft.com/office/powerpoint/2010/main" val="28131881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000" b="0" u="sng" dirty="0" err="1">
                <a:solidFill>
                  <a:srgbClr val="FFFF00"/>
                </a:solidFill>
                <a:effectLst/>
                <a:latin typeface="+mj-lt"/>
              </a:rPr>
              <a:t>Đk</a:t>
            </a:r>
            <a:r>
              <a:rPr lang="vi-VN" sz="6000" b="0" u="sng" dirty="0">
                <a:solidFill>
                  <a:srgbClr val="FFFF00"/>
                </a:solidFill>
                <a:effectLst/>
                <a:latin typeface="+mj-lt"/>
              </a:rPr>
              <a:t>:</a:t>
            </a:r>
            <a:r>
              <a:rPr lang="vi-VN" sz="6000" b="0" dirty="0">
                <a:solidFill>
                  <a:schemeClr val="bg1"/>
                </a:solidFill>
                <a:effectLst/>
                <a:latin typeface="+mj-lt"/>
              </a:rPr>
              <a:t> </a:t>
            </a:r>
            <a:r>
              <a:rPr lang="vi-VN" sz="6000" dirty="0">
                <a:solidFill>
                  <a:schemeClr val="bg1"/>
                </a:solidFill>
                <a:latin typeface="+mj-lt"/>
              </a:rPr>
              <a:t>Lạy Chúa qua bao thế hệ tình thương Chúa luôn tràn trề.  Ngài là nơi con náu nương sống trong tình Chúa thương muôn đời. </a:t>
            </a:r>
            <a:endParaRPr lang="vi-VN" sz="6000" b="0" dirty="0">
              <a:solidFill>
                <a:schemeClr val="bg1"/>
              </a:solidFill>
              <a:effectLst/>
              <a:latin typeface="+mj-lt"/>
            </a:endParaRPr>
          </a:p>
        </p:txBody>
      </p:sp>
    </p:spTree>
    <p:extLst>
      <p:ext uri="{BB962C8B-B14F-4D97-AF65-F5344CB8AC3E}">
        <p14:creationId xmlns:p14="http://schemas.microsoft.com/office/powerpoint/2010/main" val="3376613471"/>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1155</TotalTime>
  <Words>2250</Words>
  <Application>Microsoft Office PowerPoint</Application>
  <PresentationFormat>On-screen Show (16:9)</PresentationFormat>
  <Paragraphs>120</Paragraphs>
  <Slides>85</Slides>
  <Notes>0</Notes>
  <HiddenSlides>0</HiddenSlides>
  <MMClips>0</MMClips>
  <ScaleCrop>false</ScaleCrop>
  <HeadingPairs>
    <vt:vector size="6" baseType="variant">
      <vt:variant>
        <vt:lpstr>Fonts Used</vt:lpstr>
      </vt:variant>
      <vt:variant>
        <vt:i4>2</vt:i4>
      </vt:variant>
      <vt:variant>
        <vt:lpstr>Theme</vt:lpstr>
      </vt:variant>
      <vt:variant>
        <vt:i4>11</vt:i4>
      </vt:variant>
      <vt:variant>
        <vt:lpstr>Slide Titles</vt:lpstr>
      </vt:variant>
      <vt:variant>
        <vt:i4>85</vt:i4>
      </vt:variant>
    </vt:vector>
  </HeadingPairs>
  <TitlesOfParts>
    <vt:vector size="98" baseType="lpstr">
      <vt:lpstr>Arial</vt:lpstr>
      <vt:lpstr>UTM American Sans</vt:lpstr>
      <vt:lpstr>Office Theme</vt:lpstr>
      <vt:lpstr>36_Default Design</vt:lpstr>
      <vt:lpstr>10_Office Theme</vt:lpstr>
      <vt:lpstr>37_Default Design</vt:lpstr>
      <vt:lpstr>6_Office Theme</vt:lpstr>
      <vt:lpstr>7_Office Theme</vt:lpstr>
      <vt:lpstr>8_Office Theme</vt:lpstr>
      <vt:lpstr>2_Office Theme</vt:lpstr>
      <vt:lpstr>1_Office Theme</vt:lpstr>
      <vt:lpstr>3_Office Theme</vt:lpstr>
      <vt:lpstr>4_Office Theme</vt:lpstr>
      <vt:lpstr>CHÚA NHẬT XX THƯỜNG NIÊN NĂM B</vt:lpstr>
      <vt:lpstr>Chúa Nhật XX TN Năm A </vt:lpstr>
      <vt:lpstr>TẬP HÁT CỘNG ĐOÀN</vt:lpstr>
      <vt:lpstr>Đk: Hãy nếm thử mà coi cho biết Chúa thiện hảo dường bao.</vt:lpstr>
      <vt:lpstr>Chúa phán: Ai ăn Thịt Tôi và uống Máu Tôi, thì người ấy sẽ ở trong Tôi và Tôi ở trong người ấy.</vt:lpstr>
      <vt:lpstr>Chúa Nhật XX TN Năm A </vt:lpstr>
      <vt:lpstr>Ca Nhập Lễ ĐI VỀ NHÀ CHA  Thái Nguyên </vt:lpstr>
      <vt:lpstr>PowerPoint Presentation</vt:lpstr>
      <vt:lpstr>PowerPoint Presentation</vt:lpstr>
      <vt:lpstr>PowerPoint Presentation</vt:lpstr>
      <vt:lpstr>PowerPoint Presentation</vt:lpstr>
      <vt:lpstr>Chúa Nhật XX TN Năm A </vt:lpstr>
      <vt:lpstr> </vt:lpstr>
      <vt:lpstr> </vt:lpstr>
      <vt:lpstr> </vt:lpstr>
      <vt:lpstr> </vt:lpstr>
      <vt:lpstr> </vt:lpstr>
      <vt:lpstr> </vt:lpstr>
      <vt:lpstr> </vt:lpstr>
      <vt:lpstr> </vt:lpstr>
      <vt:lpstr>Chúa Nhật XX TN Năm A </vt:lpstr>
      <vt:lpstr> </vt:lpstr>
      <vt:lpstr> </vt:lpstr>
      <vt:lpstr> </vt:lpstr>
      <vt:lpstr> </vt:lpstr>
      <vt:lpstr> </vt:lpstr>
      <vt:lpstr> </vt:lpstr>
      <vt:lpstr> </vt:lpstr>
      <vt:lpstr> </vt:lpstr>
      <vt:lpstr>Chúa Nhật XX TN Năm A </vt:lpstr>
      <vt:lpstr>PowerPoint Presentation</vt:lpstr>
      <vt:lpstr>THÁNH VỊNH 33 CHÚA NHẬT XX THƯỜNG NIÊN NĂM B  Lm. Kim Long 04 câu</vt:lpstr>
      <vt:lpstr>Đk: Hãy nếm thử mà coi cho biết Chúa thiện hảo dường bao</vt:lpstr>
      <vt:lpstr>Tk1: Tôi luôn luôn ca tụng Chúa, câu hát mừng Ngài chẳng ngớt trên môi. Chúa đã làm tôi hãnh diện, xin các bạn nghèo nghe nói mà vui lên.</vt:lpstr>
      <vt:lpstr>Đk: Hãy nếm thử mà coi cho biết Chúa thiện hảo dường bao.</vt:lpstr>
      <vt:lpstr>Tk2: Dân riêng ơi, tôn sợ Chúa, ai kính sợ Ngài chẳng thiếu thốn chi. Phú quý rầy nên khó nghèo, Ai kiếm trông Ngài không thiếu hụt khi nao.</vt:lpstr>
      <vt:lpstr>Đk: Hãy nếm thử mà coi cho biết Chúa thiện hảo dường bao.</vt:lpstr>
      <vt:lpstr>Tk3: Con ơi nghe ta dậy dỗ cho biết đường mà thờ kính Chúa luôn. Hỡi những người mong sống còn, mong hưởng những ngày vinh phúc và an khang.</vt:lpstr>
      <vt:lpstr>Đk: Hãy nếm thử mà coi cho biết Chúa thiện hảo dường bao.</vt:lpstr>
      <vt:lpstr>Tk4: Ta luôn trông coi miệng lưỡi không nói lời nào gian ác điêu ngoa. Sống tốt lành, xa ác tà, Ăn ở thuận hoà, trông kiếm bình an luôn.</vt:lpstr>
      <vt:lpstr>Đk: Hãy nếm thử mà coi cho biết Chúa thiện hảo dường bao.</vt:lpstr>
      <vt:lpstr>PowerPoint Presentation</vt:lpstr>
      <vt:lpstr>Chúa phán: Ai ăn Thịt Tôi và uống Máu Tôi, thì người ấy sẽ ở trong Tôi và Tôi ở trong người ấy.</vt:lpstr>
      <vt:lpstr>Chúa Nhật XX TN Năm A </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Pk1: Giọt nước tan trong rượu nho thắm nồng, mẫu bánh tinh khiết thơm ngon hiệp thông. Chúa ơi! đây của lễ, cúi xin tạ ơn kính dâng. </vt:lpstr>
      <vt:lpstr>***: Trầm hương ngát bay dâng bao lời kinh thiết tha. Chúa ơi! đến muôn đời hằng ghi nhớ, nhiệm tích do tình yêu, biết lấy chi báo đền.</vt:lpstr>
      <vt:lpstr>***: Linh hồn con khát khao Máu Ngài nuôi hồn con, hồn con luôn khát khao Thân Ngài nuôi linh hồn. Hồn con luôn khát khao Máu Thân Chúa suốt đời.</vt:lpstr>
      <vt:lpstr>Pk2: Giọt nước tan trong rượu nho thắm nồng, mẫu bánh tinh khiết thơm ngon hiệp thông. Chúa ơi! đây của lễ, cúi xin tạ ơn kính dâng. </vt:lpstr>
      <vt:lpstr>***: Trầm hương ngát bay dâng bao lời kinh thiết tha. Chúa ơi! đến muôn đời hằng ghi nhớ, nhiệm tích do tình yêu, biết lấy chi báo đền.</vt:lpstr>
      <vt:lpstr>***: Linh hồn con khát khao Máu Ngài nuôi hồn con, hồn con luôn khát khao Thân Ngài nuôi linh hồn. Hồn con luôn khát khao Máu Thân Chúa suốt đời.</vt:lpstr>
      <vt:lpstr>PowerPoint Presentation</vt:lpstr>
      <vt:lpstr>Chúa Nhật XX TN Năm A </vt:lpstr>
      <vt:lpstr> Ca Nguyện Hiệp Lễ TÂM TÌNH VỚI CHÚA Giang tâm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Chúa Nhật XX TN Năm A </vt:lpstr>
      <vt:lpstr>Ca Kết Lễ LẶNG NGẮM MẸ Lm. Kim Long </vt:lpstr>
      <vt:lpstr>Đk:  Con không biết dâng gì, con đâu có xin gì, con chỉ đến quì lặng ngắm Mẹ thôi. Vì khi đã yêu rồi, con tim sẽ thay lời, tấu vang khúc nhạc tình ái Mẹ ơi.</vt:lpstr>
      <vt:lpstr>Tk1: Con muốn âm thầm nếm say tình Mẹ, dạt dào như sóng xanh đại dương. Cao hơn muôn lớp núi non chập chùng, êm như làn gió quyến trầm hương.</vt:lpstr>
      <vt:lpstr>Đk:  Con không biết dâng gì, con đâu có xin gì, con chỉ đến quì lặng ngắm Mẹ thôi. Vì khi đã yêu rồi, con tim sẽ thay lời, tấu vang khúc nhạc tình ái Mẹ ơi.</vt:lpstr>
      <vt:lpstr>Chúa Nhật XX TN Năm 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Hùng Nam</cp:lastModifiedBy>
  <cp:revision>123</cp:revision>
  <dcterms:created xsi:type="dcterms:W3CDTF">2023-05-21T07:25:42Z</dcterms:created>
  <dcterms:modified xsi:type="dcterms:W3CDTF">2024-08-12T20:21:12Z</dcterms:modified>
</cp:coreProperties>
</file>