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3964" r:id="rId7"/>
    <p:sldMasterId id="2147483976" r:id="rId8"/>
  </p:sldMasterIdLst>
  <p:sldIdLst>
    <p:sldId id="666" r:id="rId9"/>
    <p:sldId id="376" r:id="rId10"/>
    <p:sldId id="642" r:id="rId11"/>
    <p:sldId id="643" r:id="rId12"/>
    <p:sldId id="644" r:id="rId13"/>
    <p:sldId id="367" r:id="rId14"/>
    <p:sldId id="368" r:id="rId15"/>
    <p:sldId id="369" r:id="rId16"/>
    <p:sldId id="370" r:id="rId17"/>
    <p:sldId id="371" r:id="rId18"/>
    <p:sldId id="372" r:id="rId19"/>
    <p:sldId id="373" r:id="rId20"/>
    <p:sldId id="374" r:id="rId21"/>
    <p:sldId id="507" r:id="rId22"/>
    <p:sldId id="553" r:id="rId23"/>
    <p:sldId id="443" r:id="rId24"/>
    <p:sldId id="585" r:id="rId25"/>
    <p:sldId id="617" r:id="rId26"/>
    <p:sldId id="658" r:id="rId27"/>
    <p:sldId id="667" r:id="rId28"/>
    <p:sldId id="392" r:id="rId29"/>
    <p:sldId id="393" r:id="rId30"/>
    <p:sldId id="394" r:id="rId31"/>
    <p:sldId id="395" r:id="rId32"/>
    <p:sldId id="396" r:id="rId33"/>
    <p:sldId id="397" r:id="rId34"/>
    <p:sldId id="398" r:id="rId35"/>
    <p:sldId id="399" r:id="rId36"/>
    <p:sldId id="668" r:id="rId37"/>
    <p:sldId id="669" r:id="rId38"/>
    <p:sldId id="636" r:id="rId39"/>
    <p:sldId id="637" r:id="rId40"/>
    <p:sldId id="638" r:id="rId41"/>
    <p:sldId id="659" r:id="rId42"/>
    <p:sldId id="639" r:id="rId43"/>
    <p:sldId id="660" r:id="rId44"/>
    <p:sldId id="640" r:id="rId45"/>
    <p:sldId id="661" r:id="rId46"/>
    <p:sldId id="670" r:id="rId47"/>
    <p:sldId id="671" r:id="rId48"/>
    <p:sldId id="673"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59" r:id="rId66"/>
    <p:sldId id="662" r:id="rId67"/>
    <p:sldId id="561" r:id="rId68"/>
    <p:sldId id="630" r:id="rId69"/>
    <p:sldId id="276" r:id="rId70"/>
    <p:sldId id="675" r:id="rId71"/>
    <p:sldId id="277" r:id="rId72"/>
    <p:sldId id="279" r:id="rId73"/>
    <p:sldId id="290" r:id="rId74"/>
    <p:sldId id="663" r:id="rId75"/>
    <p:sldId id="632" r:id="rId76"/>
    <p:sldId id="664" r:id="rId77"/>
    <p:sldId id="291" r:id="rId78"/>
    <p:sldId id="665" r:id="rId79"/>
    <p:sldId id="292" r:id="rId80"/>
    <p:sldId id="676" r:id="rId81"/>
    <p:sldId id="293" r:id="rId82"/>
    <p:sldId id="563" r:id="rId83"/>
    <p:sldId id="564" r:id="rId84"/>
    <p:sldId id="677"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7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53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03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81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9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801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975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4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7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24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54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79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48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21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17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603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4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45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853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928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76512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7300" dirty="0" err="1">
                <a:solidFill>
                  <a:srgbClr val="FFFF00"/>
                </a:solidFill>
              </a:rPr>
              <a:t>Đi</a:t>
            </a:r>
            <a:r>
              <a:rPr lang="en-US" sz="7300" dirty="0">
                <a:solidFill>
                  <a:srgbClr val="FFFF00"/>
                </a:solidFill>
              </a:rPr>
              <a:t> </a:t>
            </a:r>
            <a:r>
              <a:rPr lang="en-US" sz="7300" dirty="0" err="1">
                <a:solidFill>
                  <a:srgbClr val="FFFF00"/>
                </a:solidFill>
              </a:rPr>
              <a:t>Về</a:t>
            </a:r>
            <a:r>
              <a:rPr lang="en-US" sz="7300" dirty="0">
                <a:solidFill>
                  <a:srgbClr val="FFFF00"/>
                </a:solidFill>
              </a:rPr>
              <a:t> </a:t>
            </a:r>
            <a:r>
              <a:rPr lang="en-US" sz="7300" dirty="0" err="1">
                <a:solidFill>
                  <a:srgbClr val="FFFF00"/>
                </a:solidFill>
              </a:rPr>
              <a:t>NhàChúa</a:t>
            </a:r>
            <a:r>
              <a:rPr lang="en-US" sz="5400" b="0" dirty="0">
                <a:solidFill>
                  <a:srgbClr val="FFFF00"/>
                </a:solidFill>
                <a:effectLst/>
                <a:latin typeface="+mj-lt"/>
              </a:rPr>
              <a:t/>
            </a:r>
            <a:br>
              <a:rPr lang="en-US" sz="5400" b="0" dirty="0">
                <a:solidFill>
                  <a:srgbClr val="FFFF00"/>
                </a:solidFill>
                <a:effectLst/>
                <a:latin typeface="+mj-lt"/>
              </a:rPr>
            </a:br>
            <a:r>
              <a:rPr lang="en-US" sz="5400" b="0" dirty="0" err="1">
                <a:solidFill>
                  <a:srgbClr val="FFFF00"/>
                </a:solidFill>
                <a:effectLst/>
                <a:latin typeface="+mj-lt"/>
              </a:rPr>
              <a:t>Hải</a:t>
            </a:r>
            <a:r>
              <a:rPr lang="en-US" sz="5400" b="0" dirty="0">
                <a:solidFill>
                  <a:srgbClr val="FFFF00"/>
                </a:solidFill>
                <a:effectLst/>
                <a:latin typeface="+mj-lt"/>
              </a:rPr>
              <a:t> </a:t>
            </a:r>
            <a:r>
              <a:rPr lang="en-US" sz="5400" b="0" dirty="0" err="1">
                <a:solidFill>
                  <a:srgbClr val="FFFF00"/>
                </a:solidFill>
                <a:effectLst/>
                <a:latin typeface="+mj-lt"/>
              </a:rPr>
              <a:t>Nguyễn</a:t>
            </a:r>
            <a:r>
              <a:rPr lang="en-US" sz="6000" b="0" dirty="0">
                <a:solidFill>
                  <a:srgbClr val="FFFF00"/>
                </a:solidFill>
                <a:effectLst/>
                <a:latin typeface="+mj-lt"/>
              </a:rPr>
              <a:t/>
            </a:r>
            <a:br>
              <a:rPr lang="en-US" sz="6000" b="0" dirty="0">
                <a:solidFill>
                  <a:srgbClr val="FFFF00"/>
                </a:solidFill>
                <a:effectLst/>
                <a:latin typeface="+mj-lt"/>
              </a:rPr>
            </a:b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u="sng" dirty="0">
                <a:solidFill>
                  <a:srgbClr val="FFFF00"/>
                </a:solidFill>
                <a:latin typeface="+mj-lt"/>
              </a:rPr>
              <a:t>T</a:t>
            </a:r>
            <a:r>
              <a:rPr lang="en-US" sz="5000" b="0" u="sng" dirty="0">
                <a:solidFill>
                  <a:srgbClr val="FFFF00"/>
                </a:solidFill>
                <a:effectLst/>
                <a:latin typeface="+mj-lt"/>
              </a:rPr>
              <a:t>k1</a:t>
            </a:r>
            <a:r>
              <a:rPr lang="vi-VN" sz="5000" b="0" u="sng" dirty="0">
                <a:solidFill>
                  <a:srgbClr val="FFFF00"/>
                </a:solidFill>
                <a:effectLst/>
                <a:latin typeface="+mj-lt"/>
              </a:rPr>
              <a:t>:</a:t>
            </a:r>
            <a:r>
              <a:rPr lang="vi-VN" sz="5000" b="0" dirty="0">
                <a:solidFill>
                  <a:schemeClr val="bg1"/>
                </a:solidFill>
                <a:effectLst/>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lòng</a:t>
            </a:r>
            <a:r>
              <a:rPr lang="en-US" sz="5000" dirty="0">
                <a:solidFill>
                  <a:schemeClr val="bg1"/>
                </a:solidFill>
                <a:latin typeface="+mj-lt"/>
              </a:rPr>
              <a:t> con </a:t>
            </a:r>
            <a:r>
              <a:rPr lang="en-US" sz="5000" dirty="0" err="1">
                <a:solidFill>
                  <a:schemeClr val="bg1"/>
                </a:solidFill>
                <a:latin typeface="+mj-lt"/>
              </a:rPr>
              <a:t>đã</a:t>
            </a:r>
            <a:r>
              <a:rPr lang="en-US" sz="5000" dirty="0">
                <a:solidFill>
                  <a:schemeClr val="bg1"/>
                </a:solidFill>
                <a:latin typeface="+mj-lt"/>
              </a:rPr>
              <a:t> bao </a:t>
            </a:r>
            <a:r>
              <a:rPr lang="en-US" sz="5000" dirty="0" err="1">
                <a:solidFill>
                  <a:schemeClr val="bg1"/>
                </a:solidFill>
                <a:latin typeface="+mj-lt"/>
              </a:rPr>
              <a:t>mong</a:t>
            </a:r>
            <a:r>
              <a:rPr lang="en-US" sz="5000" dirty="0">
                <a:solidFill>
                  <a:schemeClr val="bg1"/>
                </a:solidFill>
                <a:latin typeface="+mj-lt"/>
              </a:rPr>
              <a:t> </a:t>
            </a:r>
            <a:r>
              <a:rPr lang="en-US" sz="5000" dirty="0" err="1">
                <a:solidFill>
                  <a:schemeClr val="bg1"/>
                </a:solidFill>
                <a:latin typeface="+mj-lt"/>
              </a:rPr>
              <a:t>chờ</a:t>
            </a:r>
            <a:r>
              <a:rPr lang="en-US" sz="5000" dirty="0">
                <a:solidFill>
                  <a:schemeClr val="bg1"/>
                </a:solidFill>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là</a:t>
            </a:r>
            <a:r>
              <a:rPr lang="en-US" sz="5000" dirty="0">
                <a:solidFill>
                  <a:schemeClr val="bg1"/>
                </a:solidFill>
                <a:latin typeface="+mj-lt"/>
              </a:rPr>
              <a:t> n</a:t>
            </a:r>
            <a:r>
              <a:rPr lang="vi-VN" sz="5000" dirty="0">
                <a:solidFill>
                  <a:schemeClr val="bg1"/>
                </a:solidFill>
                <a:latin typeface="+mj-lt"/>
              </a:rPr>
              <a:t>ơ</a:t>
            </a:r>
            <a:r>
              <a:rPr lang="en-US" sz="5000" dirty="0" err="1">
                <a:solidFill>
                  <a:schemeClr val="bg1"/>
                </a:solidFill>
                <a:latin typeface="+mj-lt"/>
              </a:rPr>
              <a:t>i</a:t>
            </a:r>
            <a:r>
              <a:rPr lang="en-US" sz="5000" dirty="0">
                <a:solidFill>
                  <a:schemeClr val="bg1"/>
                </a:solidFill>
                <a:latin typeface="+mj-lt"/>
              </a:rPr>
              <a:t> </a:t>
            </a:r>
            <a:r>
              <a:rPr lang="en-US" sz="5000" dirty="0" err="1">
                <a:solidFill>
                  <a:schemeClr val="bg1"/>
                </a:solidFill>
                <a:latin typeface="+mj-lt"/>
              </a:rPr>
              <a:t>chứa</a:t>
            </a:r>
            <a:r>
              <a:rPr lang="en-US" sz="5000" dirty="0">
                <a:solidFill>
                  <a:schemeClr val="bg1"/>
                </a:solidFill>
                <a:latin typeface="+mj-lt"/>
              </a:rPr>
              <a:t> </a:t>
            </a:r>
            <a:r>
              <a:rPr lang="en-US" sz="5000" dirty="0" err="1">
                <a:solidFill>
                  <a:schemeClr val="bg1"/>
                </a:solidFill>
                <a:latin typeface="+mj-lt"/>
              </a:rPr>
              <a:t>chan</a:t>
            </a:r>
            <a:r>
              <a:rPr lang="en-US" sz="5000" dirty="0">
                <a:solidFill>
                  <a:schemeClr val="bg1"/>
                </a:solidFill>
                <a:latin typeface="+mj-lt"/>
              </a:rPr>
              <a:t> </a:t>
            </a:r>
            <a:r>
              <a:rPr lang="en-US" sz="5000" dirty="0" err="1">
                <a:solidFill>
                  <a:schemeClr val="bg1"/>
                </a:solidFill>
                <a:latin typeface="+mj-lt"/>
              </a:rPr>
              <a:t>niềm</a:t>
            </a:r>
            <a:r>
              <a:rPr lang="en-US" sz="5000" dirty="0">
                <a:solidFill>
                  <a:schemeClr val="bg1"/>
                </a:solidFill>
                <a:latin typeface="+mj-lt"/>
              </a:rPr>
              <a:t> </a:t>
            </a:r>
            <a:r>
              <a:rPr lang="en-US" sz="5000" dirty="0" err="1">
                <a:solidFill>
                  <a:schemeClr val="bg1"/>
                </a:solidFill>
                <a:latin typeface="+mj-lt"/>
              </a:rPr>
              <a:t>vui</a:t>
            </a:r>
            <a:r>
              <a:rPr lang="en-US" sz="5000" dirty="0">
                <a:solidFill>
                  <a:schemeClr val="bg1"/>
                </a:solidFill>
                <a:latin typeface="+mj-lt"/>
              </a:rPr>
              <a:t>. Tr</a:t>
            </a:r>
            <a:r>
              <a:rPr lang="vi-VN" sz="5000" dirty="0">
                <a:solidFill>
                  <a:schemeClr val="bg1"/>
                </a:solidFill>
                <a:latin typeface="+mj-lt"/>
              </a:rPr>
              <a:t>ư</a:t>
            </a:r>
            <a:r>
              <a:rPr lang="en-US" sz="5000" dirty="0" err="1">
                <a:solidFill>
                  <a:schemeClr val="bg1"/>
                </a:solidFill>
                <a:latin typeface="+mj-lt"/>
              </a:rPr>
              <a:t>ớc</a:t>
            </a:r>
            <a:r>
              <a:rPr lang="en-US" sz="5000" dirty="0">
                <a:solidFill>
                  <a:schemeClr val="bg1"/>
                </a:solidFill>
                <a:latin typeface="+mj-lt"/>
              </a:rPr>
              <a:t> </a:t>
            </a:r>
            <a:r>
              <a:rPr lang="en-US" sz="5000" dirty="0" err="1">
                <a:solidFill>
                  <a:schemeClr val="bg1"/>
                </a:solidFill>
                <a:latin typeface="+mj-lt"/>
              </a:rPr>
              <a:t>nhan</a:t>
            </a:r>
            <a:r>
              <a:rPr lang="en-US" sz="5000" dirty="0">
                <a:solidFill>
                  <a:schemeClr val="bg1"/>
                </a:solidFill>
                <a:latin typeface="+mj-lt"/>
              </a:rPr>
              <a:t> </a:t>
            </a:r>
            <a:r>
              <a:rPr lang="en-US" sz="5000" dirty="0" err="1">
                <a:solidFill>
                  <a:schemeClr val="bg1"/>
                </a:solidFill>
                <a:latin typeface="+mj-lt"/>
              </a:rPr>
              <a:t>Thiên</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rất</a:t>
            </a:r>
            <a:r>
              <a:rPr lang="en-US" sz="5000" dirty="0">
                <a:solidFill>
                  <a:schemeClr val="bg1"/>
                </a:solidFill>
                <a:latin typeface="+mj-lt"/>
              </a:rPr>
              <a:t> </a:t>
            </a:r>
            <a:r>
              <a:rPr lang="en-US" sz="5000" dirty="0" err="1">
                <a:solidFill>
                  <a:schemeClr val="bg1"/>
                </a:solidFill>
                <a:latin typeface="+mj-lt"/>
              </a:rPr>
              <a:t>quyền</a:t>
            </a:r>
            <a:r>
              <a:rPr lang="en-US" sz="5000" dirty="0">
                <a:solidFill>
                  <a:schemeClr val="bg1"/>
                </a:solidFill>
                <a:latin typeface="+mj-lt"/>
              </a:rPr>
              <a:t> </a:t>
            </a:r>
            <a:r>
              <a:rPr lang="en-US" sz="5000" dirty="0" err="1">
                <a:solidFill>
                  <a:schemeClr val="bg1"/>
                </a:solidFill>
                <a:latin typeface="+mj-lt"/>
              </a:rPr>
              <a:t>uy</a:t>
            </a:r>
            <a:r>
              <a:rPr lang="en-US" sz="5000" dirty="0">
                <a:solidFill>
                  <a:schemeClr val="bg1"/>
                </a:solidFill>
                <a:latin typeface="+mj-lt"/>
              </a:rPr>
              <a:t>, </a:t>
            </a:r>
            <a:r>
              <a:rPr lang="en-US" sz="5000" dirty="0" err="1">
                <a:solidFill>
                  <a:schemeClr val="bg1"/>
                </a:solidFill>
                <a:latin typeface="+mj-lt"/>
              </a:rPr>
              <a:t>tâm</a:t>
            </a:r>
            <a:r>
              <a:rPr lang="en-US" sz="5000" dirty="0">
                <a:solidFill>
                  <a:schemeClr val="bg1"/>
                </a:solidFill>
                <a:latin typeface="+mj-lt"/>
              </a:rPr>
              <a:t> t</a:t>
            </a:r>
            <a:r>
              <a:rPr lang="vi-VN" sz="5000" dirty="0">
                <a:solidFill>
                  <a:schemeClr val="bg1"/>
                </a:solidFill>
                <a:latin typeface="+mj-lt"/>
              </a:rPr>
              <a:t>ư</a:t>
            </a:r>
            <a:r>
              <a:rPr lang="en-US" sz="5000" dirty="0">
                <a:solidFill>
                  <a:schemeClr val="bg1"/>
                </a:solidFill>
                <a:latin typeface="+mj-lt"/>
              </a:rPr>
              <a:t> </a:t>
            </a:r>
            <a:r>
              <a:rPr lang="en-US" sz="5000" dirty="0" err="1">
                <a:solidFill>
                  <a:schemeClr val="bg1"/>
                </a:solidFill>
                <a:latin typeface="+mj-lt"/>
              </a:rPr>
              <a:t>trào</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niềm</a:t>
            </a:r>
            <a:r>
              <a:rPr lang="en-US" sz="5000" dirty="0">
                <a:solidFill>
                  <a:schemeClr val="bg1"/>
                </a:solidFill>
                <a:latin typeface="+mj-lt"/>
              </a:rPr>
              <a:t> </a:t>
            </a:r>
            <a:r>
              <a:rPr lang="en-US" sz="5000" dirty="0" err="1">
                <a:solidFill>
                  <a:schemeClr val="bg1"/>
                </a:solidFill>
                <a:latin typeface="+mj-lt"/>
              </a:rPr>
              <a:t>cảm</a:t>
            </a:r>
            <a:r>
              <a:rPr lang="en-US" sz="5000" dirty="0">
                <a:solidFill>
                  <a:schemeClr val="bg1"/>
                </a:solidFill>
                <a:latin typeface="+mj-lt"/>
              </a:rPr>
              <a:t> </a:t>
            </a:r>
            <a:r>
              <a:rPr lang="en-US" sz="5000" dirty="0" err="1">
                <a:solidFill>
                  <a:schemeClr val="bg1"/>
                </a:solidFill>
                <a:latin typeface="+mj-lt"/>
              </a:rPr>
              <a:t>mến</a:t>
            </a:r>
            <a:r>
              <a:rPr lang="en-US" sz="5000" dirty="0">
                <a:solidFill>
                  <a:schemeClr val="bg1"/>
                </a:solidFill>
                <a:latin typeface="+mj-lt"/>
              </a:rPr>
              <a:t>. </a:t>
            </a:r>
            <a:r>
              <a:rPr lang="en-US" sz="5000" dirty="0" err="1">
                <a:solidFill>
                  <a:schemeClr val="bg1"/>
                </a:solidFill>
                <a:latin typeface="+mj-lt"/>
              </a:rPr>
              <a:t>Lạy</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của</a:t>
            </a:r>
            <a:r>
              <a:rPr lang="en-US" sz="5000" dirty="0">
                <a:solidFill>
                  <a:schemeClr val="bg1"/>
                </a:solidFill>
                <a:latin typeface="+mj-lt"/>
              </a:rPr>
              <a:t> con </a:t>
            </a:r>
            <a:r>
              <a:rPr lang="en-US" sz="5000" dirty="0" err="1">
                <a:solidFill>
                  <a:schemeClr val="bg1"/>
                </a:solidFill>
                <a:latin typeface="+mj-lt"/>
              </a:rPr>
              <a:t>tim</a:t>
            </a:r>
            <a:r>
              <a:rPr lang="en-US" sz="5000" dirty="0">
                <a:solidFill>
                  <a:schemeClr val="bg1"/>
                </a:solidFill>
                <a:latin typeface="+mj-lt"/>
              </a:rPr>
              <a:t> con đ</a:t>
            </a:r>
            <a:r>
              <a:rPr lang="vi-VN" sz="5000" dirty="0">
                <a:solidFill>
                  <a:schemeClr val="bg1"/>
                </a:solidFill>
                <a:latin typeface="+mj-lt"/>
              </a:rPr>
              <a:t>ư</a:t>
            </a:r>
            <a:r>
              <a:rPr lang="en-US" sz="5000" dirty="0" err="1">
                <a:solidFill>
                  <a:schemeClr val="bg1"/>
                </a:solidFill>
                <a:latin typeface="+mj-lt"/>
              </a:rPr>
              <a:t>ợc</a:t>
            </a:r>
            <a:r>
              <a:rPr lang="en-US" sz="5000" dirty="0">
                <a:solidFill>
                  <a:schemeClr val="bg1"/>
                </a:solidFill>
                <a:latin typeface="+mj-lt"/>
              </a:rPr>
              <a:t> </a:t>
            </a:r>
            <a:r>
              <a:rPr lang="en-US" sz="5000" dirty="0" err="1">
                <a:solidFill>
                  <a:schemeClr val="bg1"/>
                </a:solidFill>
                <a:latin typeface="+mj-lt"/>
              </a:rPr>
              <a:t>thỏa</a:t>
            </a:r>
            <a:r>
              <a:rPr lang="en-US" sz="5000" dirty="0">
                <a:solidFill>
                  <a:schemeClr val="bg1"/>
                </a:solidFill>
                <a:latin typeface="+mj-lt"/>
              </a:rPr>
              <a:t> </a:t>
            </a:r>
            <a:r>
              <a:rPr lang="en-US" sz="5000" dirty="0" err="1">
                <a:solidFill>
                  <a:schemeClr val="bg1"/>
                </a:solidFill>
                <a:latin typeface="+mj-lt"/>
              </a:rPr>
              <a:t>nỗi</a:t>
            </a:r>
            <a:r>
              <a:rPr lang="en-US" sz="5000" dirty="0">
                <a:solidFill>
                  <a:schemeClr val="bg1"/>
                </a:solidFill>
                <a:latin typeface="+mj-lt"/>
              </a:rPr>
              <a:t> </a:t>
            </a:r>
            <a:r>
              <a:rPr lang="en-US" sz="5000" dirty="0" err="1">
                <a:solidFill>
                  <a:schemeClr val="bg1"/>
                </a:solidFill>
                <a:latin typeface="+mj-lt"/>
              </a:rPr>
              <a:t>khát</a:t>
            </a:r>
            <a:r>
              <a:rPr lang="en-US" sz="5000" dirty="0">
                <a:solidFill>
                  <a:schemeClr val="bg1"/>
                </a:solidFill>
                <a:latin typeface="+mj-lt"/>
              </a:rPr>
              <a:t> khao. </a:t>
            </a:r>
            <a:endParaRPr lang="vi-VN" sz="5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en-US" sz="5200" b="0" dirty="0" err="1">
                <a:solidFill>
                  <a:schemeClr val="bg1"/>
                </a:solidFill>
                <a:effectLst/>
                <a:latin typeface="+mj-lt"/>
              </a:rPr>
              <a:t>Hân</a:t>
            </a:r>
            <a:r>
              <a:rPr lang="en-US" sz="5200" b="0" dirty="0">
                <a:solidFill>
                  <a:schemeClr val="bg1"/>
                </a:solidFill>
                <a:effectLst/>
                <a:latin typeface="+mj-lt"/>
              </a:rPr>
              <a:t> </a:t>
            </a:r>
            <a:r>
              <a:rPr lang="en-US" sz="5200" b="0" dirty="0" err="1">
                <a:solidFill>
                  <a:schemeClr val="bg1"/>
                </a:solidFill>
                <a:effectLst/>
                <a:latin typeface="+mj-lt"/>
              </a:rPr>
              <a:t>hoan</a:t>
            </a:r>
            <a:r>
              <a:rPr lang="en-US" sz="5200" b="0" dirty="0">
                <a:solidFill>
                  <a:schemeClr val="bg1"/>
                </a:solidFill>
                <a:effectLst/>
                <a:latin typeface="+mj-lt"/>
              </a:rPr>
              <a:t> </a:t>
            </a:r>
            <a:r>
              <a:rPr lang="en-US" sz="5200" b="0" dirty="0" err="1">
                <a:solidFill>
                  <a:schemeClr val="bg1"/>
                </a:solidFill>
                <a:effectLst/>
                <a:latin typeface="+mj-lt"/>
              </a:rPr>
              <a:t>hân</a:t>
            </a:r>
            <a:r>
              <a:rPr lang="en-US" sz="5200" b="0" dirty="0">
                <a:solidFill>
                  <a:schemeClr val="bg1"/>
                </a:solidFill>
                <a:effectLst/>
                <a:latin typeface="+mj-lt"/>
              </a:rPr>
              <a:t> </a:t>
            </a:r>
            <a:r>
              <a:rPr lang="en-US" sz="5200" b="0" dirty="0" err="1">
                <a:solidFill>
                  <a:schemeClr val="bg1"/>
                </a:solidFill>
                <a:effectLst/>
                <a:latin typeface="+mj-lt"/>
              </a:rPr>
              <a:t>hoan</a:t>
            </a:r>
            <a:r>
              <a:rPr lang="en-US" sz="5200" b="0" dirty="0">
                <a:solidFill>
                  <a:schemeClr val="bg1"/>
                </a:solidFill>
                <a:effectLst/>
                <a:latin typeface="+mj-lt"/>
              </a:rPr>
              <a:t> </a:t>
            </a:r>
            <a:r>
              <a:rPr lang="en-US" sz="5200" b="0" dirty="0" err="1">
                <a:solidFill>
                  <a:schemeClr val="bg1"/>
                </a:solidFill>
                <a:effectLst/>
                <a:latin typeface="+mj-lt"/>
              </a:rPr>
              <a:t>lên</a:t>
            </a:r>
            <a:r>
              <a:rPr lang="en-US" sz="5200" b="0" dirty="0">
                <a:solidFill>
                  <a:schemeClr val="bg1"/>
                </a:solidFill>
                <a:effectLst/>
                <a:latin typeface="+mj-lt"/>
              </a:rPr>
              <a:t> đ</a:t>
            </a:r>
            <a:r>
              <a:rPr lang="vi-VN" sz="5200" b="0" dirty="0">
                <a:solidFill>
                  <a:schemeClr val="bg1"/>
                </a:solidFill>
                <a:effectLst/>
                <a:latin typeface="+mj-lt"/>
              </a:rPr>
              <a:t>ư</a:t>
            </a:r>
            <a:r>
              <a:rPr lang="en-US" sz="5200" dirty="0" err="1">
                <a:solidFill>
                  <a:schemeClr val="bg1"/>
                </a:solidFill>
                <a:latin typeface="+mj-lt"/>
              </a:rPr>
              <a:t>ờng</a:t>
            </a:r>
            <a:r>
              <a:rPr lang="en-US" sz="5200" dirty="0">
                <a:solidFill>
                  <a:schemeClr val="bg1"/>
                </a:solidFill>
                <a:latin typeface="+mj-lt"/>
              </a:rPr>
              <a:t> </a:t>
            </a:r>
            <a:r>
              <a:rPr lang="en-US" sz="5200" dirty="0" err="1">
                <a:solidFill>
                  <a:schemeClr val="bg1"/>
                </a:solidFill>
                <a:latin typeface="+mj-lt"/>
              </a:rPr>
              <a:t>về</a:t>
            </a:r>
            <a:r>
              <a:rPr lang="en-US" sz="5200" dirty="0">
                <a:solidFill>
                  <a:schemeClr val="bg1"/>
                </a:solidFill>
                <a:latin typeface="+mj-lt"/>
              </a:rPr>
              <a:t> </a:t>
            </a:r>
            <a:r>
              <a:rPr lang="en-US" sz="5200" dirty="0" err="1">
                <a:solidFill>
                  <a:schemeClr val="bg1"/>
                </a:solidFill>
                <a:latin typeface="+mj-lt"/>
              </a:rPr>
              <a:t>nhà</a:t>
            </a:r>
            <a:r>
              <a:rPr lang="en-US" sz="5200" dirty="0">
                <a:solidFill>
                  <a:schemeClr val="bg1"/>
                </a:solidFill>
                <a:latin typeface="+mj-lt"/>
              </a:rPr>
              <a:t> </a:t>
            </a:r>
            <a:r>
              <a:rPr lang="en-US" sz="5200" dirty="0" err="1">
                <a:solidFill>
                  <a:schemeClr val="bg1"/>
                </a:solidFill>
                <a:latin typeface="+mj-lt"/>
              </a:rPr>
              <a:t>Thiên</a:t>
            </a:r>
            <a:r>
              <a:rPr lang="en-US" sz="5200" dirty="0">
                <a:solidFill>
                  <a:schemeClr val="bg1"/>
                </a:solidFill>
                <a:latin typeface="+mj-lt"/>
              </a:rPr>
              <a:t> </a:t>
            </a:r>
            <a:r>
              <a:rPr lang="en-US" sz="5200" dirty="0" err="1">
                <a:solidFill>
                  <a:schemeClr val="bg1"/>
                </a:solidFill>
                <a:latin typeface="+mj-lt"/>
              </a:rPr>
              <a:t>Chúa</a:t>
            </a:r>
            <a:r>
              <a:rPr lang="en-US" sz="5200" dirty="0">
                <a:solidFill>
                  <a:schemeClr val="bg1"/>
                </a:solidFill>
                <a:latin typeface="+mj-lt"/>
              </a:rPr>
              <a:t>, con </a:t>
            </a:r>
            <a:r>
              <a:rPr lang="en-US" sz="5200" dirty="0" err="1">
                <a:solidFill>
                  <a:schemeClr val="bg1"/>
                </a:solidFill>
                <a:latin typeface="+mj-lt"/>
              </a:rPr>
              <a:t>xin</a:t>
            </a:r>
            <a:r>
              <a:rPr lang="en-US" sz="5200" dirty="0">
                <a:solidFill>
                  <a:schemeClr val="bg1"/>
                </a:solidFill>
                <a:latin typeface="+mj-lt"/>
              </a:rPr>
              <a:t> </a:t>
            </a:r>
            <a:r>
              <a:rPr lang="en-US" sz="5200" dirty="0" err="1">
                <a:solidFill>
                  <a:schemeClr val="bg1"/>
                </a:solidFill>
                <a:latin typeface="+mj-lt"/>
              </a:rPr>
              <a:t>dâng</a:t>
            </a:r>
            <a:r>
              <a:rPr lang="en-US" sz="5200" dirty="0">
                <a:solidFill>
                  <a:schemeClr val="bg1"/>
                </a:solidFill>
                <a:latin typeface="+mj-lt"/>
              </a:rPr>
              <a:t> </a:t>
            </a:r>
            <a:r>
              <a:rPr lang="en-US" sz="5200" dirty="0" err="1">
                <a:solidFill>
                  <a:schemeClr val="bg1"/>
                </a:solidFill>
                <a:latin typeface="+mj-lt"/>
              </a:rPr>
              <a:t>lên</a:t>
            </a:r>
            <a:r>
              <a:rPr lang="en-US" sz="5200" dirty="0">
                <a:solidFill>
                  <a:schemeClr val="bg1"/>
                </a:solidFill>
                <a:latin typeface="+mj-lt"/>
              </a:rPr>
              <a:t> </a:t>
            </a:r>
            <a:r>
              <a:rPr lang="en-US" sz="5200" dirty="0" err="1">
                <a:solidFill>
                  <a:schemeClr val="bg1"/>
                </a:solidFill>
                <a:latin typeface="+mj-lt"/>
              </a:rPr>
              <a:t>khúc</a:t>
            </a:r>
            <a:r>
              <a:rPr lang="en-US" sz="5200" dirty="0">
                <a:solidFill>
                  <a:schemeClr val="bg1"/>
                </a:solidFill>
                <a:latin typeface="+mj-lt"/>
              </a:rPr>
              <a:t> </a:t>
            </a:r>
            <a:r>
              <a:rPr lang="en-US" sz="5200" dirty="0" err="1">
                <a:solidFill>
                  <a:schemeClr val="bg1"/>
                </a:solidFill>
                <a:latin typeface="+mj-lt"/>
              </a:rPr>
              <a:t>nhạc</a:t>
            </a:r>
            <a:r>
              <a:rPr lang="en-US" sz="5200" dirty="0">
                <a:solidFill>
                  <a:schemeClr val="bg1"/>
                </a:solidFill>
                <a:latin typeface="+mj-lt"/>
              </a:rPr>
              <a:t> </a:t>
            </a:r>
            <a:r>
              <a:rPr lang="en-US" sz="5200" dirty="0" err="1">
                <a:solidFill>
                  <a:schemeClr val="bg1"/>
                </a:solidFill>
                <a:latin typeface="+mj-lt"/>
              </a:rPr>
              <a:t>chúc</a:t>
            </a:r>
            <a:r>
              <a:rPr lang="en-US" sz="5200" dirty="0">
                <a:solidFill>
                  <a:schemeClr val="bg1"/>
                </a:solidFill>
                <a:latin typeface="+mj-lt"/>
              </a:rPr>
              <a:t> </a:t>
            </a:r>
            <a:r>
              <a:rPr lang="en-US" sz="5200" dirty="0" err="1">
                <a:solidFill>
                  <a:schemeClr val="bg1"/>
                </a:solidFill>
                <a:latin typeface="+mj-lt"/>
              </a:rPr>
              <a:t>khen</a:t>
            </a:r>
            <a:r>
              <a:rPr lang="en-US" sz="5200" dirty="0">
                <a:solidFill>
                  <a:schemeClr val="bg1"/>
                </a:solidFill>
                <a:latin typeface="+mj-lt"/>
              </a:rPr>
              <a:t> </a:t>
            </a:r>
            <a:r>
              <a:rPr lang="en-US" sz="5200" dirty="0" err="1">
                <a:solidFill>
                  <a:schemeClr val="bg1"/>
                </a:solidFill>
                <a:latin typeface="+mj-lt"/>
              </a:rPr>
              <a:t>vang</a:t>
            </a:r>
            <a:r>
              <a:rPr lang="en-US" sz="5200" dirty="0">
                <a:solidFill>
                  <a:schemeClr val="bg1"/>
                </a:solidFill>
                <a:latin typeface="+mj-lt"/>
              </a:rPr>
              <a:t> </a:t>
            </a:r>
            <a:r>
              <a:rPr lang="en-US" sz="5200" dirty="0" err="1">
                <a:solidFill>
                  <a:schemeClr val="bg1"/>
                </a:solidFill>
                <a:latin typeface="+mj-lt"/>
              </a:rPr>
              <a:t>lừng</a:t>
            </a:r>
            <a:r>
              <a:rPr lang="en-US" sz="5200" dirty="0">
                <a:solidFill>
                  <a:schemeClr val="bg1"/>
                </a:solidFill>
                <a:latin typeface="+mj-lt"/>
              </a:rPr>
              <a:t>. </a:t>
            </a:r>
            <a:r>
              <a:rPr lang="en-US" sz="5200" dirty="0" err="1">
                <a:solidFill>
                  <a:schemeClr val="bg1"/>
                </a:solidFill>
                <a:latin typeface="+mj-lt"/>
              </a:rPr>
              <a:t>Hân</a:t>
            </a:r>
            <a:r>
              <a:rPr lang="en-US" sz="5200" dirty="0">
                <a:solidFill>
                  <a:schemeClr val="bg1"/>
                </a:solidFill>
                <a:latin typeface="+mj-lt"/>
              </a:rPr>
              <a:t> </a:t>
            </a:r>
            <a:r>
              <a:rPr lang="en-US" sz="5200" dirty="0" err="1">
                <a:solidFill>
                  <a:schemeClr val="bg1"/>
                </a:solidFill>
                <a:latin typeface="+mj-lt"/>
              </a:rPr>
              <a:t>hoan</a:t>
            </a:r>
            <a:r>
              <a:rPr lang="en-US" sz="5200" dirty="0">
                <a:solidFill>
                  <a:schemeClr val="bg1"/>
                </a:solidFill>
                <a:latin typeface="+mj-lt"/>
              </a:rPr>
              <a:t> </a:t>
            </a:r>
            <a:r>
              <a:rPr lang="en-US" sz="5200" dirty="0" err="1">
                <a:solidFill>
                  <a:schemeClr val="bg1"/>
                </a:solidFill>
                <a:latin typeface="+mj-lt"/>
              </a:rPr>
              <a:t>hân</a:t>
            </a:r>
            <a:r>
              <a:rPr lang="en-US" sz="5200" dirty="0">
                <a:solidFill>
                  <a:schemeClr val="bg1"/>
                </a:solidFill>
                <a:latin typeface="+mj-lt"/>
              </a:rPr>
              <a:t> </a:t>
            </a:r>
            <a:r>
              <a:rPr lang="en-US" sz="5200" dirty="0" err="1">
                <a:solidFill>
                  <a:schemeClr val="bg1"/>
                </a:solidFill>
                <a:latin typeface="+mj-lt"/>
              </a:rPr>
              <a:t>hoan</a:t>
            </a:r>
            <a:r>
              <a:rPr lang="en-US" sz="5200" dirty="0">
                <a:solidFill>
                  <a:schemeClr val="bg1"/>
                </a:solidFill>
                <a:latin typeface="+mj-lt"/>
              </a:rPr>
              <a:t> </a:t>
            </a:r>
            <a:r>
              <a:rPr lang="en-US" sz="5200" dirty="0" err="1">
                <a:solidFill>
                  <a:schemeClr val="bg1"/>
                </a:solidFill>
                <a:latin typeface="+mj-lt"/>
              </a:rPr>
              <a:t>tiến</a:t>
            </a:r>
            <a:r>
              <a:rPr lang="en-US" sz="5200" dirty="0">
                <a:solidFill>
                  <a:schemeClr val="bg1"/>
                </a:solidFill>
                <a:latin typeface="+mj-lt"/>
              </a:rPr>
              <a:t> </a:t>
            </a:r>
            <a:r>
              <a:rPr lang="en-US" sz="5200" dirty="0" err="1">
                <a:solidFill>
                  <a:schemeClr val="bg1"/>
                </a:solidFill>
                <a:latin typeface="+mj-lt"/>
              </a:rPr>
              <a:t>vào</a:t>
            </a:r>
            <a:r>
              <a:rPr lang="en-US" sz="5200" dirty="0">
                <a:solidFill>
                  <a:schemeClr val="bg1"/>
                </a:solidFill>
                <a:latin typeface="+mj-lt"/>
              </a:rPr>
              <a:t> </a:t>
            </a:r>
            <a:r>
              <a:rPr lang="en-US" sz="5200" dirty="0" err="1">
                <a:solidFill>
                  <a:schemeClr val="bg1"/>
                </a:solidFill>
                <a:latin typeface="+mj-lt"/>
              </a:rPr>
              <a:t>cung</a:t>
            </a:r>
            <a:r>
              <a:rPr lang="en-US" sz="5200" dirty="0">
                <a:solidFill>
                  <a:schemeClr val="bg1"/>
                </a:solidFill>
                <a:latin typeface="+mj-lt"/>
              </a:rPr>
              <a:t> </a:t>
            </a:r>
            <a:r>
              <a:rPr lang="en-US" sz="5200" dirty="0" err="1">
                <a:solidFill>
                  <a:schemeClr val="bg1"/>
                </a:solidFill>
                <a:latin typeface="+mj-lt"/>
              </a:rPr>
              <a:t>thánh</a:t>
            </a:r>
            <a:r>
              <a:rPr lang="en-US" sz="5200" dirty="0">
                <a:solidFill>
                  <a:schemeClr val="bg1"/>
                </a:solidFill>
                <a:latin typeface="+mj-lt"/>
              </a:rPr>
              <a:t> </a:t>
            </a:r>
            <a:r>
              <a:rPr lang="en-US" sz="5200" dirty="0" err="1">
                <a:solidFill>
                  <a:schemeClr val="bg1"/>
                </a:solidFill>
                <a:latin typeface="+mj-lt"/>
              </a:rPr>
              <a:t>huyền</a:t>
            </a:r>
            <a:r>
              <a:rPr lang="en-US" sz="5200" dirty="0">
                <a:solidFill>
                  <a:schemeClr val="bg1"/>
                </a:solidFill>
                <a:latin typeface="+mj-lt"/>
              </a:rPr>
              <a:t> </a:t>
            </a:r>
            <a:r>
              <a:rPr lang="en-US" sz="5200" dirty="0" err="1">
                <a:solidFill>
                  <a:schemeClr val="bg1"/>
                </a:solidFill>
                <a:latin typeface="+mj-lt"/>
              </a:rPr>
              <a:t>siêu</a:t>
            </a:r>
            <a:r>
              <a:rPr lang="en-US" sz="5200" dirty="0">
                <a:solidFill>
                  <a:schemeClr val="bg1"/>
                </a:solidFill>
                <a:latin typeface="+mj-lt"/>
              </a:rPr>
              <a:t>, con </a:t>
            </a:r>
            <a:r>
              <a:rPr lang="en-US" sz="5200" dirty="0" err="1">
                <a:solidFill>
                  <a:schemeClr val="bg1"/>
                </a:solidFill>
                <a:latin typeface="+mj-lt"/>
              </a:rPr>
              <a:t>xin</a:t>
            </a:r>
            <a:r>
              <a:rPr lang="en-US" sz="5200" dirty="0">
                <a:solidFill>
                  <a:schemeClr val="bg1"/>
                </a:solidFill>
                <a:latin typeface="+mj-lt"/>
              </a:rPr>
              <a:t> </a:t>
            </a:r>
            <a:r>
              <a:rPr lang="en-US" sz="5200" dirty="0" err="1">
                <a:solidFill>
                  <a:schemeClr val="bg1"/>
                </a:solidFill>
                <a:latin typeface="+mj-lt"/>
              </a:rPr>
              <a:t>dâng</a:t>
            </a:r>
            <a:r>
              <a:rPr lang="en-US" sz="5200" dirty="0">
                <a:solidFill>
                  <a:schemeClr val="bg1"/>
                </a:solidFill>
                <a:latin typeface="+mj-lt"/>
              </a:rPr>
              <a:t> </a:t>
            </a:r>
            <a:r>
              <a:rPr lang="en-US" sz="5200" dirty="0" err="1">
                <a:solidFill>
                  <a:schemeClr val="bg1"/>
                </a:solidFill>
                <a:latin typeface="+mj-lt"/>
              </a:rPr>
              <a:t>lên</a:t>
            </a:r>
            <a:r>
              <a:rPr lang="en-US" sz="5200" dirty="0">
                <a:solidFill>
                  <a:schemeClr val="bg1"/>
                </a:solidFill>
                <a:latin typeface="+mj-lt"/>
              </a:rPr>
              <a:t> </a:t>
            </a:r>
            <a:r>
              <a:rPr lang="en-US" sz="5200" dirty="0" err="1">
                <a:solidFill>
                  <a:schemeClr val="bg1"/>
                </a:solidFill>
                <a:latin typeface="+mj-lt"/>
              </a:rPr>
              <a:t>bài</a:t>
            </a:r>
            <a:r>
              <a:rPr lang="en-US" sz="5200" dirty="0">
                <a:solidFill>
                  <a:schemeClr val="bg1"/>
                </a:solidFill>
                <a:latin typeface="+mj-lt"/>
              </a:rPr>
              <a:t> ca </a:t>
            </a:r>
            <a:r>
              <a:rPr lang="en-US" sz="5200" dirty="0" err="1">
                <a:solidFill>
                  <a:schemeClr val="bg1"/>
                </a:solidFill>
                <a:latin typeface="+mj-lt"/>
              </a:rPr>
              <a:t>tán</a:t>
            </a:r>
            <a:r>
              <a:rPr lang="en-US" sz="5200" dirty="0">
                <a:solidFill>
                  <a:schemeClr val="bg1"/>
                </a:solidFill>
                <a:latin typeface="+mj-lt"/>
              </a:rPr>
              <a:t> d</a:t>
            </a:r>
            <a:r>
              <a:rPr lang="vi-VN" sz="5200" dirty="0">
                <a:solidFill>
                  <a:schemeClr val="bg1"/>
                </a:solidFill>
                <a:latin typeface="+mj-lt"/>
              </a:rPr>
              <a:t>ư</a:t>
            </a:r>
            <a:r>
              <a:rPr lang="en-US" sz="5200" dirty="0" err="1">
                <a:solidFill>
                  <a:schemeClr val="bg1"/>
                </a:solidFill>
                <a:latin typeface="+mj-lt"/>
              </a:rPr>
              <a:t>ơng</a:t>
            </a:r>
            <a:r>
              <a:rPr lang="en-US" sz="5200" dirty="0">
                <a:solidFill>
                  <a:schemeClr val="bg1"/>
                </a:solidFill>
                <a:latin typeface="+mj-lt"/>
              </a:rPr>
              <a:t> </a:t>
            </a:r>
            <a:r>
              <a:rPr lang="en-US" sz="5200" dirty="0" err="1">
                <a:solidFill>
                  <a:schemeClr val="bg1"/>
                </a:solidFill>
                <a:latin typeface="+mj-lt"/>
              </a:rPr>
              <a:t>danh</a:t>
            </a:r>
            <a:r>
              <a:rPr lang="en-US" sz="5200" dirty="0">
                <a:solidFill>
                  <a:schemeClr val="bg1"/>
                </a:solidFill>
                <a:latin typeface="+mj-lt"/>
              </a:rPr>
              <a:t> </a:t>
            </a:r>
            <a:r>
              <a:rPr lang="en-US" sz="5200" dirty="0" err="1">
                <a:solidFill>
                  <a:schemeClr val="bg1"/>
                </a:solidFill>
                <a:latin typeface="+mj-lt"/>
              </a:rPr>
              <a:t>Ngài</a:t>
            </a:r>
            <a:r>
              <a:rPr lang="en-US" sz="5200" dirty="0">
                <a:solidFill>
                  <a:schemeClr val="bg1"/>
                </a:solidFill>
                <a:latin typeface="+mj-lt"/>
              </a:rPr>
              <a:t>. </a:t>
            </a:r>
            <a:endParaRPr lang="vi-VN" sz="5200" b="0" dirty="0">
              <a:solidFill>
                <a:schemeClr val="bg1"/>
              </a:solidFill>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a:solidFill>
                  <a:srgbClr val="FFFF00"/>
                </a:solidFill>
                <a:latin typeface="+mj-lt"/>
              </a:rPr>
              <a:t>T</a:t>
            </a:r>
            <a:r>
              <a:rPr lang="en-US" sz="4800" b="0" u="sng" dirty="0">
                <a:solidFill>
                  <a:srgbClr val="FFFF00"/>
                </a:solidFill>
                <a:effectLst/>
                <a:latin typeface="+mj-lt"/>
              </a:rPr>
              <a:t>k2</a:t>
            </a:r>
            <a:r>
              <a:rPr lang="vi-VN" sz="4800" b="0" u="sng" dirty="0">
                <a:solidFill>
                  <a:srgbClr val="FFFF00"/>
                </a:solidFill>
                <a:effectLst/>
                <a:latin typeface="+mj-lt"/>
              </a:rPr>
              <a:t>:</a:t>
            </a:r>
            <a:r>
              <a:rPr lang="vi-VN" sz="4800" b="0" dirty="0">
                <a:solidFill>
                  <a:schemeClr val="bg1"/>
                </a:solidFill>
                <a:effectLst/>
                <a:latin typeface="+mj-lt"/>
              </a:rPr>
              <a:t> Con </a:t>
            </a:r>
            <a:r>
              <a:rPr lang="en-US" sz="4800" b="0" dirty="0" err="1">
                <a:solidFill>
                  <a:schemeClr val="bg1"/>
                </a:solidFill>
                <a:effectLst/>
                <a:latin typeface="+mj-lt"/>
              </a:rPr>
              <a:t>hằng</a:t>
            </a:r>
            <a:r>
              <a:rPr lang="en-US" sz="4800" b="0" dirty="0">
                <a:solidFill>
                  <a:schemeClr val="bg1"/>
                </a:solidFill>
                <a:effectLst/>
                <a:latin typeface="+mj-lt"/>
              </a:rPr>
              <a:t> </a:t>
            </a:r>
            <a:r>
              <a:rPr lang="en-US" sz="4800" b="0" dirty="0" err="1">
                <a:solidFill>
                  <a:schemeClr val="bg1"/>
                </a:solidFill>
                <a:effectLst/>
                <a:latin typeface="+mj-lt"/>
              </a:rPr>
              <a:t>ao</a:t>
            </a:r>
            <a:r>
              <a:rPr lang="en-US" sz="4800" b="0" dirty="0">
                <a:solidFill>
                  <a:schemeClr val="bg1"/>
                </a:solidFill>
                <a:effectLst/>
                <a:latin typeface="+mj-lt"/>
              </a:rPr>
              <a:t> </a:t>
            </a:r>
            <a:r>
              <a:rPr lang="vi-VN" sz="4800" b="0" dirty="0">
                <a:solidFill>
                  <a:schemeClr val="bg1"/>
                </a:solidFill>
                <a:effectLst/>
                <a:latin typeface="+mj-lt"/>
              </a:rPr>
              <a:t>ư</a:t>
            </a:r>
            <a:r>
              <a:rPr lang="en-US" sz="4800" dirty="0" err="1">
                <a:solidFill>
                  <a:schemeClr val="bg1"/>
                </a:solidFill>
                <a:latin typeface="+mj-lt"/>
              </a:rPr>
              <a:t>ớc</a:t>
            </a:r>
            <a:r>
              <a:rPr lang="en-US" sz="4800" dirty="0">
                <a:solidFill>
                  <a:schemeClr val="bg1"/>
                </a:solidFill>
                <a:latin typeface="+mj-lt"/>
              </a:rPr>
              <a:t> đ</a:t>
            </a:r>
            <a:r>
              <a:rPr lang="vi-VN" sz="4800" dirty="0">
                <a:solidFill>
                  <a:schemeClr val="bg1"/>
                </a:solidFill>
                <a:latin typeface="+mj-lt"/>
              </a:rPr>
              <a:t>ư</a:t>
            </a:r>
            <a:r>
              <a:rPr lang="en-US" sz="4800" dirty="0" err="1">
                <a:solidFill>
                  <a:schemeClr val="bg1"/>
                </a:solidFill>
                <a:latin typeface="+mj-lt"/>
              </a:rPr>
              <a:t>ợc</a:t>
            </a:r>
            <a:r>
              <a:rPr lang="en-US" sz="4800" dirty="0">
                <a:solidFill>
                  <a:schemeClr val="bg1"/>
                </a:solidFill>
                <a:latin typeface="+mj-lt"/>
              </a:rPr>
              <a:t> n</a:t>
            </a:r>
            <a:r>
              <a:rPr lang="vi-VN" sz="4800" dirty="0">
                <a:solidFill>
                  <a:schemeClr val="bg1"/>
                </a:solidFill>
                <a:latin typeface="+mj-lt"/>
              </a:rPr>
              <a:t>ư</a:t>
            </a:r>
            <a:r>
              <a:rPr lang="en-US" sz="4800" dirty="0" err="1">
                <a:solidFill>
                  <a:schemeClr val="bg1"/>
                </a:solidFill>
                <a:latin typeface="+mj-lt"/>
              </a:rPr>
              <a:t>ơng</a:t>
            </a:r>
            <a:r>
              <a:rPr lang="en-US" sz="4800" dirty="0">
                <a:solidFill>
                  <a:schemeClr val="bg1"/>
                </a:solidFill>
                <a:latin typeface="+mj-lt"/>
              </a:rPr>
              <a:t> </a:t>
            </a:r>
            <a:r>
              <a:rPr lang="en-US" sz="4800" dirty="0" err="1">
                <a:solidFill>
                  <a:schemeClr val="bg1"/>
                </a:solidFill>
                <a:latin typeface="+mj-lt"/>
              </a:rPr>
              <a:t>náu</a:t>
            </a:r>
            <a:r>
              <a:rPr lang="en-US" sz="4800" dirty="0">
                <a:solidFill>
                  <a:schemeClr val="bg1"/>
                </a:solidFill>
                <a:latin typeface="+mj-lt"/>
              </a:rPr>
              <a:t> </a:t>
            </a:r>
            <a:r>
              <a:rPr lang="en-US" sz="4800" dirty="0" err="1">
                <a:solidFill>
                  <a:schemeClr val="bg1"/>
                </a:solidFill>
                <a:latin typeface="+mj-lt"/>
              </a:rPr>
              <a:t>uy</a:t>
            </a:r>
            <a:r>
              <a:rPr lang="en-US" sz="4800" dirty="0">
                <a:solidFill>
                  <a:schemeClr val="bg1"/>
                </a:solidFill>
                <a:latin typeface="+mj-lt"/>
              </a:rPr>
              <a:t> </a:t>
            </a:r>
            <a:r>
              <a:rPr lang="en-US" sz="4800" dirty="0" err="1">
                <a:solidFill>
                  <a:schemeClr val="bg1"/>
                </a:solidFill>
                <a:latin typeface="+mj-lt"/>
              </a:rPr>
              <a:t>danh</a:t>
            </a:r>
            <a:r>
              <a:rPr lang="en-US" sz="4800" dirty="0">
                <a:solidFill>
                  <a:schemeClr val="bg1"/>
                </a:solidFill>
                <a:latin typeface="+mj-lt"/>
              </a:rPr>
              <a:t> </a:t>
            </a:r>
            <a:r>
              <a:rPr lang="en-US" sz="4800" dirty="0" err="1">
                <a:solidFill>
                  <a:schemeClr val="bg1"/>
                </a:solidFill>
                <a:latin typeface="+mj-lt"/>
              </a:rPr>
              <a:t>Ngài</a:t>
            </a:r>
            <a:r>
              <a:rPr lang="en-US" sz="4800" dirty="0">
                <a:solidFill>
                  <a:schemeClr val="bg1"/>
                </a:solidFill>
                <a:latin typeface="+mj-lt"/>
              </a:rPr>
              <a:t>, </a:t>
            </a:r>
            <a:r>
              <a:rPr lang="en-US" sz="4800" dirty="0" err="1">
                <a:solidFill>
                  <a:schemeClr val="bg1"/>
                </a:solidFill>
                <a:latin typeface="+mj-lt"/>
              </a:rPr>
              <a:t>nép</a:t>
            </a:r>
            <a:r>
              <a:rPr lang="en-US" sz="4800" dirty="0">
                <a:solidFill>
                  <a:schemeClr val="bg1"/>
                </a:solidFill>
                <a:latin typeface="+mj-lt"/>
              </a:rPr>
              <a:t> </a:t>
            </a:r>
            <a:r>
              <a:rPr lang="en-US" sz="4800" dirty="0" err="1">
                <a:solidFill>
                  <a:schemeClr val="bg1"/>
                </a:solidFill>
                <a:latin typeface="+mj-lt"/>
              </a:rPr>
              <a:t>mình</a:t>
            </a:r>
            <a:r>
              <a:rPr lang="en-US" sz="4800" dirty="0">
                <a:solidFill>
                  <a:schemeClr val="bg1"/>
                </a:solidFill>
                <a:latin typeface="+mj-lt"/>
              </a:rPr>
              <a:t> </a:t>
            </a:r>
            <a:r>
              <a:rPr lang="en-US" sz="4800" dirty="0" err="1">
                <a:solidFill>
                  <a:schemeClr val="bg1"/>
                </a:solidFill>
                <a:latin typeface="+mj-lt"/>
              </a:rPr>
              <a:t>vào</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hồn</a:t>
            </a:r>
            <a:r>
              <a:rPr lang="en-US" sz="4800" dirty="0">
                <a:solidFill>
                  <a:schemeClr val="bg1"/>
                </a:solidFill>
                <a:latin typeface="+mj-lt"/>
              </a:rPr>
              <a:t> con </a:t>
            </a:r>
            <a:r>
              <a:rPr lang="en-US" sz="4800" dirty="0" err="1">
                <a:solidFill>
                  <a:schemeClr val="bg1"/>
                </a:solidFill>
                <a:latin typeface="+mj-lt"/>
              </a:rPr>
              <a:t>tháng</a:t>
            </a:r>
            <a:r>
              <a:rPr lang="en-US" sz="4800" dirty="0">
                <a:solidFill>
                  <a:schemeClr val="bg1"/>
                </a:solidFill>
                <a:latin typeface="+mj-lt"/>
              </a:rPr>
              <a:t> </a:t>
            </a:r>
            <a:r>
              <a:rPr lang="en-US" sz="4800" dirty="0" err="1">
                <a:solidFill>
                  <a:schemeClr val="bg1"/>
                </a:solidFill>
                <a:latin typeface="+mj-lt"/>
              </a:rPr>
              <a:t>năm</a:t>
            </a:r>
            <a:r>
              <a:rPr lang="en-US" sz="4800" dirty="0">
                <a:solidFill>
                  <a:schemeClr val="bg1"/>
                </a:solidFill>
                <a:latin typeface="+mj-lt"/>
              </a:rPr>
              <a:t> </a:t>
            </a:r>
            <a:r>
              <a:rPr lang="en-US" sz="4800" dirty="0" err="1">
                <a:solidFill>
                  <a:schemeClr val="bg1"/>
                </a:solidFill>
                <a:latin typeface="+mj-lt"/>
              </a:rPr>
              <a:t>bình</a:t>
            </a:r>
            <a:r>
              <a:rPr lang="en-US" sz="4800" dirty="0">
                <a:solidFill>
                  <a:schemeClr val="bg1"/>
                </a:solidFill>
                <a:latin typeface="+mj-lt"/>
              </a:rPr>
              <a:t> an. </a:t>
            </a:r>
            <a:r>
              <a:rPr lang="en-US" sz="4800" dirty="0" err="1">
                <a:solidFill>
                  <a:schemeClr val="bg1"/>
                </a:solidFill>
                <a:latin typeface="+mj-lt"/>
              </a:rPr>
              <a:t>Tiến</a:t>
            </a:r>
            <a:r>
              <a:rPr lang="en-US" sz="4800" dirty="0">
                <a:solidFill>
                  <a:schemeClr val="bg1"/>
                </a:solidFill>
                <a:latin typeface="+mj-lt"/>
              </a:rPr>
              <a:t> </a:t>
            </a:r>
            <a:r>
              <a:rPr lang="en-US" sz="4800" dirty="0" err="1">
                <a:solidFill>
                  <a:schemeClr val="bg1"/>
                </a:solidFill>
                <a:latin typeface="+mj-lt"/>
              </a:rPr>
              <a:t>dâng</a:t>
            </a:r>
            <a:r>
              <a:rPr lang="en-US" sz="4800" dirty="0">
                <a:solidFill>
                  <a:schemeClr val="bg1"/>
                </a:solidFill>
                <a:latin typeface="+mj-lt"/>
              </a:rPr>
              <a:t> </a:t>
            </a:r>
            <a:r>
              <a:rPr lang="en-US" sz="4800" dirty="0" err="1">
                <a:solidFill>
                  <a:schemeClr val="bg1"/>
                </a:solidFill>
                <a:latin typeface="+mj-lt"/>
              </a:rPr>
              <a:t>lên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khúc</a:t>
            </a:r>
            <a:r>
              <a:rPr lang="en-US" sz="4800" dirty="0">
                <a:solidFill>
                  <a:schemeClr val="bg1"/>
                </a:solidFill>
                <a:latin typeface="+mj-lt"/>
              </a:rPr>
              <a:t> </a:t>
            </a:r>
            <a:r>
              <a:rPr lang="en-US" sz="4800" dirty="0" err="1">
                <a:solidFill>
                  <a:schemeClr val="bg1"/>
                </a:solidFill>
                <a:latin typeface="+mj-lt"/>
              </a:rPr>
              <a:t>đàn</a:t>
            </a:r>
            <a:r>
              <a:rPr lang="en-US" sz="4800" dirty="0">
                <a:solidFill>
                  <a:schemeClr val="bg1"/>
                </a:solidFill>
                <a:latin typeface="+mj-lt"/>
              </a:rPr>
              <a:t>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miệng</a:t>
            </a:r>
            <a:r>
              <a:rPr lang="en-US" sz="4800" dirty="0">
                <a:solidFill>
                  <a:schemeClr val="bg1"/>
                </a:solidFill>
                <a:latin typeface="+mj-lt"/>
              </a:rPr>
              <a:t> </a:t>
            </a:r>
            <a:r>
              <a:rPr lang="en-US" sz="4800" dirty="0" err="1">
                <a:solidFill>
                  <a:schemeClr val="bg1"/>
                </a:solidFill>
                <a:latin typeface="+mj-lt"/>
              </a:rPr>
              <a:t>cùng</a:t>
            </a:r>
            <a:r>
              <a:rPr lang="en-US" sz="4800" dirty="0">
                <a:solidFill>
                  <a:schemeClr val="bg1"/>
                </a:solidFill>
                <a:latin typeface="+mj-lt"/>
              </a:rPr>
              <a:t> </a:t>
            </a:r>
            <a:r>
              <a:rPr lang="en-US" sz="4800" dirty="0" err="1">
                <a:solidFill>
                  <a:schemeClr val="bg1"/>
                </a:solidFill>
                <a:latin typeface="+mj-lt"/>
              </a:rPr>
              <a:t>hòa</a:t>
            </a:r>
            <a:r>
              <a:rPr lang="en-US" sz="4800" dirty="0">
                <a:solidFill>
                  <a:schemeClr val="bg1"/>
                </a:solidFill>
                <a:latin typeface="+mj-lt"/>
              </a:rPr>
              <a:t> </a:t>
            </a:r>
            <a:r>
              <a:rPr lang="en-US" sz="4800" dirty="0" err="1">
                <a:solidFill>
                  <a:schemeClr val="bg1"/>
                </a:solidFill>
                <a:latin typeface="+mj-lt"/>
              </a:rPr>
              <a:t>vang</a:t>
            </a:r>
            <a:r>
              <a:rPr lang="en-US" sz="4800" dirty="0">
                <a:solidFill>
                  <a:schemeClr val="bg1"/>
                </a:solidFill>
                <a:latin typeface="+mj-lt"/>
              </a:rPr>
              <a:t> </a:t>
            </a:r>
            <a:r>
              <a:rPr lang="en-US" sz="4800" dirty="0" err="1">
                <a:solidFill>
                  <a:schemeClr val="bg1"/>
                </a:solidFill>
                <a:latin typeface="+mj-lt"/>
              </a:rPr>
              <a:t>bài</a:t>
            </a:r>
            <a:r>
              <a:rPr lang="en-US" sz="4800" dirty="0">
                <a:solidFill>
                  <a:schemeClr val="bg1"/>
                </a:solidFill>
                <a:latin typeface="+mj-lt"/>
              </a:rPr>
              <a:t> ca </a:t>
            </a:r>
            <a:r>
              <a:rPr lang="en-US" sz="4800" dirty="0" err="1">
                <a:solidFill>
                  <a:schemeClr val="bg1"/>
                </a:solidFill>
                <a:latin typeface="+mj-lt"/>
              </a:rPr>
              <a:t>mới</a:t>
            </a:r>
            <a:r>
              <a:rPr lang="en-US" sz="4800" dirty="0">
                <a:solidFill>
                  <a:schemeClr val="bg1"/>
                </a:solidFill>
                <a:latin typeface="+mj-lt"/>
              </a:rPr>
              <a:t>. </a:t>
            </a:r>
            <a:r>
              <a:rPr lang="en-US" sz="4800" dirty="0" err="1">
                <a:solidFill>
                  <a:schemeClr val="bg1"/>
                </a:solidFill>
                <a:latin typeface="+mj-lt"/>
              </a:rPr>
              <a:t>Lạy</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của</a:t>
            </a:r>
            <a:r>
              <a:rPr lang="en-US" sz="4800" dirty="0">
                <a:solidFill>
                  <a:schemeClr val="bg1"/>
                </a:solidFill>
                <a:latin typeface="+mj-lt"/>
              </a:rPr>
              <a:t> con </a:t>
            </a:r>
            <a:r>
              <a:rPr lang="en-US" sz="4800" dirty="0" err="1">
                <a:solidFill>
                  <a:schemeClr val="bg1"/>
                </a:solidFill>
                <a:latin typeface="+mj-lt"/>
              </a:rPr>
              <a:t>sống</a:t>
            </a:r>
            <a:r>
              <a:rPr lang="en-US" sz="4800" dirty="0">
                <a:solidFill>
                  <a:schemeClr val="bg1"/>
                </a:solidFill>
                <a:latin typeface="+mj-lt"/>
              </a:rPr>
              <a:t> </a:t>
            </a:r>
            <a:r>
              <a:rPr lang="en-US" sz="4800" dirty="0" err="1">
                <a:solidFill>
                  <a:schemeClr val="bg1"/>
                </a:solidFill>
                <a:latin typeface="+mj-lt"/>
              </a:rPr>
              <a:t>bên</a:t>
            </a:r>
            <a:r>
              <a:rPr lang="en-US" sz="4800" dirty="0">
                <a:solidFill>
                  <a:schemeClr val="bg1"/>
                </a:solidFill>
                <a:latin typeface="+mj-lt"/>
              </a:rPr>
              <a:t> </a:t>
            </a:r>
            <a:r>
              <a:rPr lang="en-US" sz="4800" dirty="0" err="1">
                <a:solidFill>
                  <a:schemeClr val="bg1"/>
                </a:solidFill>
                <a:latin typeface="+mj-lt"/>
              </a:rPr>
              <a:t>Ngài</a:t>
            </a:r>
            <a:r>
              <a:rPr lang="en-US" sz="4800" dirty="0">
                <a:solidFill>
                  <a:schemeClr val="bg1"/>
                </a:solidFill>
                <a:latin typeface="+mj-lt"/>
              </a:rPr>
              <a:t> </a:t>
            </a:r>
            <a:r>
              <a:rPr lang="en-US" sz="4800" dirty="0" err="1">
                <a:solidFill>
                  <a:schemeClr val="bg1"/>
                </a:solidFill>
                <a:latin typeface="+mj-lt"/>
              </a:rPr>
              <a:t>thỏa</a:t>
            </a:r>
            <a:r>
              <a:rPr lang="en-US" sz="4800" dirty="0">
                <a:solidFill>
                  <a:schemeClr val="bg1"/>
                </a:solidFill>
                <a:latin typeface="+mj-lt"/>
              </a:rPr>
              <a:t> </a:t>
            </a:r>
            <a:r>
              <a:rPr lang="en-US" sz="4800" dirty="0" err="1">
                <a:solidFill>
                  <a:schemeClr val="bg1"/>
                </a:solidFill>
                <a:latin typeface="+mj-lt"/>
              </a:rPr>
              <a:t>nỗi</a:t>
            </a:r>
            <a:r>
              <a:rPr lang="en-US" sz="4800" dirty="0">
                <a:solidFill>
                  <a:schemeClr val="bg1"/>
                </a:solidFill>
                <a:latin typeface="+mj-lt"/>
              </a:rPr>
              <a:t> </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mong</a:t>
            </a:r>
            <a:r>
              <a:rPr lang="en-US" sz="4800" dirty="0">
                <a:solidFill>
                  <a:schemeClr val="bg1"/>
                </a:solidFill>
                <a:latin typeface="+mj-lt"/>
              </a:rPr>
              <a:t>. </a:t>
            </a:r>
            <a:endParaRPr lang="vi-VN" sz="4800" b="0" dirty="0">
              <a:solidFill>
                <a:schemeClr val="bg1"/>
              </a:solidFill>
              <a:effectLst/>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en-US" sz="5200" b="0" dirty="0" err="1">
                <a:solidFill>
                  <a:schemeClr val="bg1"/>
                </a:solidFill>
                <a:effectLst/>
                <a:latin typeface="+mj-lt"/>
              </a:rPr>
              <a:t>Hân</a:t>
            </a:r>
            <a:r>
              <a:rPr lang="en-US" sz="5200" b="0" dirty="0">
                <a:solidFill>
                  <a:schemeClr val="bg1"/>
                </a:solidFill>
                <a:effectLst/>
                <a:latin typeface="+mj-lt"/>
              </a:rPr>
              <a:t> </a:t>
            </a:r>
            <a:r>
              <a:rPr lang="en-US" sz="5200" b="0" dirty="0" err="1">
                <a:solidFill>
                  <a:schemeClr val="bg1"/>
                </a:solidFill>
                <a:effectLst/>
                <a:latin typeface="+mj-lt"/>
              </a:rPr>
              <a:t>hoan</a:t>
            </a:r>
            <a:r>
              <a:rPr lang="en-US" sz="5200" b="0" dirty="0">
                <a:solidFill>
                  <a:schemeClr val="bg1"/>
                </a:solidFill>
                <a:effectLst/>
                <a:latin typeface="+mj-lt"/>
              </a:rPr>
              <a:t> </a:t>
            </a:r>
            <a:r>
              <a:rPr lang="en-US" sz="5200" b="0" dirty="0" err="1">
                <a:solidFill>
                  <a:schemeClr val="bg1"/>
                </a:solidFill>
                <a:effectLst/>
                <a:latin typeface="+mj-lt"/>
              </a:rPr>
              <a:t>hân</a:t>
            </a:r>
            <a:r>
              <a:rPr lang="en-US" sz="5200" b="0" dirty="0">
                <a:solidFill>
                  <a:schemeClr val="bg1"/>
                </a:solidFill>
                <a:effectLst/>
                <a:latin typeface="+mj-lt"/>
              </a:rPr>
              <a:t> </a:t>
            </a:r>
            <a:r>
              <a:rPr lang="en-US" sz="5200" b="0" dirty="0" err="1">
                <a:solidFill>
                  <a:schemeClr val="bg1"/>
                </a:solidFill>
                <a:effectLst/>
                <a:latin typeface="+mj-lt"/>
              </a:rPr>
              <a:t>hoan</a:t>
            </a:r>
            <a:r>
              <a:rPr lang="en-US" sz="5200" b="0" dirty="0">
                <a:solidFill>
                  <a:schemeClr val="bg1"/>
                </a:solidFill>
                <a:effectLst/>
                <a:latin typeface="+mj-lt"/>
              </a:rPr>
              <a:t> </a:t>
            </a:r>
            <a:r>
              <a:rPr lang="en-US" sz="5200" b="0" dirty="0" err="1">
                <a:solidFill>
                  <a:schemeClr val="bg1"/>
                </a:solidFill>
                <a:effectLst/>
                <a:latin typeface="+mj-lt"/>
              </a:rPr>
              <a:t>lên</a:t>
            </a:r>
            <a:r>
              <a:rPr lang="en-US" sz="5200" b="0" dirty="0">
                <a:solidFill>
                  <a:schemeClr val="bg1"/>
                </a:solidFill>
                <a:effectLst/>
                <a:latin typeface="+mj-lt"/>
              </a:rPr>
              <a:t> đ</a:t>
            </a:r>
            <a:r>
              <a:rPr lang="vi-VN" sz="5200" b="0" dirty="0">
                <a:solidFill>
                  <a:schemeClr val="bg1"/>
                </a:solidFill>
                <a:effectLst/>
                <a:latin typeface="+mj-lt"/>
              </a:rPr>
              <a:t>ư</a:t>
            </a:r>
            <a:r>
              <a:rPr lang="en-US" sz="5200" dirty="0" err="1">
                <a:solidFill>
                  <a:schemeClr val="bg1"/>
                </a:solidFill>
                <a:latin typeface="+mj-lt"/>
              </a:rPr>
              <a:t>ờng</a:t>
            </a:r>
            <a:r>
              <a:rPr lang="en-US" sz="5200" dirty="0">
                <a:solidFill>
                  <a:schemeClr val="bg1"/>
                </a:solidFill>
                <a:latin typeface="+mj-lt"/>
              </a:rPr>
              <a:t> </a:t>
            </a:r>
            <a:r>
              <a:rPr lang="en-US" sz="5200" dirty="0" err="1">
                <a:solidFill>
                  <a:schemeClr val="bg1"/>
                </a:solidFill>
                <a:latin typeface="+mj-lt"/>
              </a:rPr>
              <a:t>về</a:t>
            </a:r>
            <a:r>
              <a:rPr lang="en-US" sz="5200" dirty="0">
                <a:solidFill>
                  <a:schemeClr val="bg1"/>
                </a:solidFill>
                <a:latin typeface="+mj-lt"/>
              </a:rPr>
              <a:t> </a:t>
            </a:r>
            <a:r>
              <a:rPr lang="en-US" sz="5200" dirty="0" err="1">
                <a:solidFill>
                  <a:schemeClr val="bg1"/>
                </a:solidFill>
                <a:latin typeface="+mj-lt"/>
              </a:rPr>
              <a:t>nhà</a:t>
            </a:r>
            <a:r>
              <a:rPr lang="en-US" sz="5200" dirty="0">
                <a:solidFill>
                  <a:schemeClr val="bg1"/>
                </a:solidFill>
                <a:latin typeface="+mj-lt"/>
              </a:rPr>
              <a:t> </a:t>
            </a:r>
            <a:r>
              <a:rPr lang="en-US" sz="5200" dirty="0" err="1">
                <a:solidFill>
                  <a:schemeClr val="bg1"/>
                </a:solidFill>
                <a:latin typeface="+mj-lt"/>
              </a:rPr>
              <a:t>Thiên</a:t>
            </a:r>
            <a:r>
              <a:rPr lang="en-US" sz="5200" dirty="0">
                <a:solidFill>
                  <a:schemeClr val="bg1"/>
                </a:solidFill>
                <a:latin typeface="+mj-lt"/>
              </a:rPr>
              <a:t> </a:t>
            </a:r>
            <a:r>
              <a:rPr lang="en-US" sz="5200" dirty="0" err="1">
                <a:solidFill>
                  <a:schemeClr val="bg1"/>
                </a:solidFill>
                <a:latin typeface="+mj-lt"/>
              </a:rPr>
              <a:t>Chúa</a:t>
            </a:r>
            <a:r>
              <a:rPr lang="en-US" sz="5200" dirty="0">
                <a:solidFill>
                  <a:schemeClr val="bg1"/>
                </a:solidFill>
                <a:latin typeface="+mj-lt"/>
              </a:rPr>
              <a:t>, con </a:t>
            </a:r>
            <a:r>
              <a:rPr lang="en-US" sz="5200" dirty="0" err="1">
                <a:solidFill>
                  <a:schemeClr val="bg1"/>
                </a:solidFill>
                <a:latin typeface="+mj-lt"/>
              </a:rPr>
              <a:t>xin</a:t>
            </a:r>
            <a:r>
              <a:rPr lang="en-US" sz="5200" dirty="0">
                <a:solidFill>
                  <a:schemeClr val="bg1"/>
                </a:solidFill>
                <a:latin typeface="+mj-lt"/>
              </a:rPr>
              <a:t> </a:t>
            </a:r>
            <a:r>
              <a:rPr lang="en-US" sz="5200" dirty="0" err="1">
                <a:solidFill>
                  <a:schemeClr val="bg1"/>
                </a:solidFill>
                <a:latin typeface="+mj-lt"/>
              </a:rPr>
              <a:t>dâng</a:t>
            </a:r>
            <a:r>
              <a:rPr lang="en-US" sz="5200" dirty="0">
                <a:solidFill>
                  <a:schemeClr val="bg1"/>
                </a:solidFill>
                <a:latin typeface="+mj-lt"/>
              </a:rPr>
              <a:t> </a:t>
            </a:r>
            <a:r>
              <a:rPr lang="en-US" sz="5200" dirty="0" err="1">
                <a:solidFill>
                  <a:schemeClr val="bg1"/>
                </a:solidFill>
                <a:latin typeface="+mj-lt"/>
              </a:rPr>
              <a:t>lên</a:t>
            </a:r>
            <a:r>
              <a:rPr lang="en-US" sz="5200" dirty="0">
                <a:solidFill>
                  <a:schemeClr val="bg1"/>
                </a:solidFill>
                <a:latin typeface="+mj-lt"/>
              </a:rPr>
              <a:t> </a:t>
            </a:r>
            <a:r>
              <a:rPr lang="en-US" sz="5200" dirty="0" err="1">
                <a:solidFill>
                  <a:schemeClr val="bg1"/>
                </a:solidFill>
                <a:latin typeface="+mj-lt"/>
              </a:rPr>
              <a:t>khúc</a:t>
            </a:r>
            <a:r>
              <a:rPr lang="en-US" sz="5200" dirty="0">
                <a:solidFill>
                  <a:schemeClr val="bg1"/>
                </a:solidFill>
                <a:latin typeface="+mj-lt"/>
              </a:rPr>
              <a:t> </a:t>
            </a:r>
            <a:r>
              <a:rPr lang="en-US" sz="5200" dirty="0" err="1">
                <a:solidFill>
                  <a:schemeClr val="bg1"/>
                </a:solidFill>
                <a:latin typeface="+mj-lt"/>
              </a:rPr>
              <a:t>nhạc</a:t>
            </a:r>
            <a:r>
              <a:rPr lang="en-US" sz="5200" dirty="0">
                <a:solidFill>
                  <a:schemeClr val="bg1"/>
                </a:solidFill>
                <a:latin typeface="+mj-lt"/>
              </a:rPr>
              <a:t> </a:t>
            </a:r>
            <a:r>
              <a:rPr lang="en-US" sz="5200" dirty="0" err="1">
                <a:solidFill>
                  <a:schemeClr val="bg1"/>
                </a:solidFill>
                <a:latin typeface="+mj-lt"/>
              </a:rPr>
              <a:t>chúc</a:t>
            </a:r>
            <a:r>
              <a:rPr lang="en-US" sz="5200" dirty="0">
                <a:solidFill>
                  <a:schemeClr val="bg1"/>
                </a:solidFill>
                <a:latin typeface="+mj-lt"/>
              </a:rPr>
              <a:t> </a:t>
            </a:r>
            <a:r>
              <a:rPr lang="en-US" sz="5200" dirty="0" err="1">
                <a:solidFill>
                  <a:schemeClr val="bg1"/>
                </a:solidFill>
                <a:latin typeface="+mj-lt"/>
              </a:rPr>
              <a:t>khen</a:t>
            </a:r>
            <a:r>
              <a:rPr lang="en-US" sz="5200" dirty="0">
                <a:solidFill>
                  <a:schemeClr val="bg1"/>
                </a:solidFill>
                <a:latin typeface="+mj-lt"/>
              </a:rPr>
              <a:t> </a:t>
            </a:r>
            <a:r>
              <a:rPr lang="en-US" sz="5200" dirty="0" err="1">
                <a:solidFill>
                  <a:schemeClr val="bg1"/>
                </a:solidFill>
                <a:latin typeface="+mj-lt"/>
              </a:rPr>
              <a:t>vang</a:t>
            </a:r>
            <a:r>
              <a:rPr lang="en-US" sz="5200" dirty="0">
                <a:solidFill>
                  <a:schemeClr val="bg1"/>
                </a:solidFill>
                <a:latin typeface="+mj-lt"/>
              </a:rPr>
              <a:t> </a:t>
            </a:r>
            <a:r>
              <a:rPr lang="en-US" sz="5200" dirty="0" err="1">
                <a:solidFill>
                  <a:schemeClr val="bg1"/>
                </a:solidFill>
                <a:latin typeface="+mj-lt"/>
              </a:rPr>
              <a:t>lừng</a:t>
            </a:r>
            <a:r>
              <a:rPr lang="en-US" sz="5200" dirty="0">
                <a:solidFill>
                  <a:schemeClr val="bg1"/>
                </a:solidFill>
                <a:latin typeface="+mj-lt"/>
              </a:rPr>
              <a:t>. </a:t>
            </a:r>
            <a:r>
              <a:rPr lang="en-US" sz="5200" dirty="0" err="1">
                <a:solidFill>
                  <a:schemeClr val="bg1"/>
                </a:solidFill>
                <a:latin typeface="+mj-lt"/>
              </a:rPr>
              <a:t>Hân</a:t>
            </a:r>
            <a:r>
              <a:rPr lang="en-US" sz="5200" dirty="0">
                <a:solidFill>
                  <a:schemeClr val="bg1"/>
                </a:solidFill>
                <a:latin typeface="+mj-lt"/>
              </a:rPr>
              <a:t> </a:t>
            </a:r>
            <a:r>
              <a:rPr lang="en-US" sz="5200" dirty="0" err="1">
                <a:solidFill>
                  <a:schemeClr val="bg1"/>
                </a:solidFill>
                <a:latin typeface="+mj-lt"/>
              </a:rPr>
              <a:t>hoan</a:t>
            </a:r>
            <a:r>
              <a:rPr lang="en-US" sz="5200" dirty="0">
                <a:solidFill>
                  <a:schemeClr val="bg1"/>
                </a:solidFill>
                <a:latin typeface="+mj-lt"/>
              </a:rPr>
              <a:t> </a:t>
            </a:r>
            <a:r>
              <a:rPr lang="en-US" sz="5200" dirty="0" err="1">
                <a:solidFill>
                  <a:schemeClr val="bg1"/>
                </a:solidFill>
                <a:latin typeface="+mj-lt"/>
              </a:rPr>
              <a:t>hân</a:t>
            </a:r>
            <a:r>
              <a:rPr lang="en-US" sz="5200" dirty="0">
                <a:solidFill>
                  <a:schemeClr val="bg1"/>
                </a:solidFill>
                <a:latin typeface="+mj-lt"/>
              </a:rPr>
              <a:t> </a:t>
            </a:r>
            <a:r>
              <a:rPr lang="en-US" sz="5200" dirty="0" err="1">
                <a:solidFill>
                  <a:schemeClr val="bg1"/>
                </a:solidFill>
                <a:latin typeface="+mj-lt"/>
              </a:rPr>
              <a:t>hoan</a:t>
            </a:r>
            <a:r>
              <a:rPr lang="en-US" sz="5200" dirty="0">
                <a:solidFill>
                  <a:schemeClr val="bg1"/>
                </a:solidFill>
                <a:latin typeface="+mj-lt"/>
              </a:rPr>
              <a:t> </a:t>
            </a:r>
            <a:r>
              <a:rPr lang="en-US" sz="5200" dirty="0" err="1">
                <a:solidFill>
                  <a:schemeClr val="bg1"/>
                </a:solidFill>
                <a:latin typeface="+mj-lt"/>
              </a:rPr>
              <a:t>tiến</a:t>
            </a:r>
            <a:r>
              <a:rPr lang="en-US" sz="5200" dirty="0">
                <a:solidFill>
                  <a:schemeClr val="bg1"/>
                </a:solidFill>
                <a:latin typeface="+mj-lt"/>
              </a:rPr>
              <a:t> </a:t>
            </a:r>
            <a:r>
              <a:rPr lang="en-US" sz="5200" dirty="0" err="1">
                <a:solidFill>
                  <a:schemeClr val="bg1"/>
                </a:solidFill>
                <a:latin typeface="+mj-lt"/>
              </a:rPr>
              <a:t>vào</a:t>
            </a:r>
            <a:r>
              <a:rPr lang="en-US" sz="5200" dirty="0">
                <a:solidFill>
                  <a:schemeClr val="bg1"/>
                </a:solidFill>
                <a:latin typeface="+mj-lt"/>
              </a:rPr>
              <a:t> </a:t>
            </a:r>
            <a:r>
              <a:rPr lang="en-US" sz="5200" dirty="0" err="1">
                <a:solidFill>
                  <a:schemeClr val="bg1"/>
                </a:solidFill>
                <a:latin typeface="+mj-lt"/>
              </a:rPr>
              <a:t>cung</a:t>
            </a:r>
            <a:r>
              <a:rPr lang="en-US" sz="5200" dirty="0">
                <a:solidFill>
                  <a:schemeClr val="bg1"/>
                </a:solidFill>
                <a:latin typeface="+mj-lt"/>
              </a:rPr>
              <a:t> </a:t>
            </a:r>
            <a:r>
              <a:rPr lang="en-US" sz="5200" dirty="0" err="1">
                <a:solidFill>
                  <a:schemeClr val="bg1"/>
                </a:solidFill>
                <a:latin typeface="+mj-lt"/>
              </a:rPr>
              <a:t>thánh</a:t>
            </a:r>
            <a:r>
              <a:rPr lang="en-US" sz="5200" dirty="0">
                <a:solidFill>
                  <a:schemeClr val="bg1"/>
                </a:solidFill>
                <a:latin typeface="+mj-lt"/>
              </a:rPr>
              <a:t> </a:t>
            </a:r>
            <a:r>
              <a:rPr lang="en-US" sz="5200" dirty="0" err="1">
                <a:solidFill>
                  <a:schemeClr val="bg1"/>
                </a:solidFill>
                <a:latin typeface="+mj-lt"/>
              </a:rPr>
              <a:t>huyền</a:t>
            </a:r>
            <a:r>
              <a:rPr lang="en-US" sz="5200" dirty="0">
                <a:solidFill>
                  <a:schemeClr val="bg1"/>
                </a:solidFill>
                <a:latin typeface="+mj-lt"/>
              </a:rPr>
              <a:t> </a:t>
            </a:r>
            <a:r>
              <a:rPr lang="en-US" sz="5200" dirty="0" err="1">
                <a:solidFill>
                  <a:schemeClr val="bg1"/>
                </a:solidFill>
                <a:latin typeface="+mj-lt"/>
              </a:rPr>
              <a:t>siêu</a:t>
            </a:r>
            <a:r>
              <a:rPr lang="en-US" sz="5200" dirty="0">
                <a:solidFill>
                  <a:schemeClr val="bg1"/>
                </a:solidFill>
                <a:latin typeface="+mj-lt"/>
              </a:rPr>
              <a:t>, con </a:t>
            </a:r>
            <a:r>
              <a:rPr lang="en-US" sz="5200" dirty="0" err="1">
                <a:solidFill>
                  <a:schemeClr val="bg1"/>
                </a:solidFill>
                <a:latin typeface="+mj-lt"/>
              </a:rPr>
              <a:t>xin</a:t>
            </a:r>
            <a:r>
              <a:rPr lang="en-US" sz="5200" dirty="0">
                <a:solidFill>
                  <a:schemeClr val="bg1"/>
                </a:solidFill>
                <a:latin typeface="+mj-lt"/>
              </a:rPr>
              <a:t> </a:t>
            </a:r>
            <a:r>
              <a:rPr lang="en-US" sz="5200" dirty="0" err="1">
                <a:solidFill>
                  <a:schemeClr val="bg1"/>
                </a:solidFill>
                <a:latin typeface="+mj-lt"/>
              </a:rPr>
              <a:t>dâng</a:t>
            </a:r>
            <a:r>
              <a:rPr lang="en-US" sz="5200" dirty="0">
                <a:solidFill>
                  <a:schemeClr val="bg1"/>
                </a:solidFill>
                <a:latin typeface="+mj-lt"/>
              </a:rPr>
              <a:t> </a:t>
            </a:r>
            <a:r>
              <a:rPr lang="en-US" sz="5200" dirty="0" err="1">
                <a:solidFill>
                  <a:schemeClr val="bg1"/>
                </a:solidFill>
                <a:latin typeface="+mj-lt"/>
              </a:rPr>
              <a:t>lên</a:t>
            </a:r>
            <a:r>
              <a:rPr lang="en-US" sz="5200" dirty="0">
                <a:solidFill>
                  <a:schemeClr val="bg1"/>
                </a:solidFill>
                <a:latin typeface="+mj-lt"/>
              </a:rPr>
              <a:t> </a:t>
            </a:r>
            <a:r>
              <a:rPr lang="en-US" sz="5200" dirty="0" err="1">
                <a:solidFill>
                  <a:schemeClr val="bg1"/>
                </a:solidFill>
                <a:latin typeface="+mj-lt"/>
              </a:rPr>
              <a:t>bài</a:t>
            </a:r>
            <a:r>
              <a:rPr lang="en-US" sz="5200" dirty="0">
                <a:solidFill>
                  <a:schemeClr val="bg1"/>
                </a:solidFill>
                <a:latin typeface="+mj-lt"/>
              </a:rPr>
              <a:t> ca </a:t>
            </a:r>
            <a:r>
              <a:rPr lang="en-US" sz="5200" dirty="0" err="1">
                <a:solidFill>
                  <a:schemeClr val="bg1"/>
                </a:solidFill>
                <a:latin typeface="+mj-lt"/>
              </a:rPr>
              <a:t>tán</a:t>
            </a:r>
            <a:r>
              <a:rPr lang="en-US" sz="5200" dirty="0">
                <a:solidFill>
                  <a:schemeClr val="bg1"/>
                </a:solidFill>
                <a:latin typeface="+mj-lt"/>
              </a:rPr>
              <a:t> d</a:t>
            </a:r>
            <a:r>
              <a:rPr lang="vi-VN" sz="5200" dirty="0">
                <a:solidFill>
                  <a:schemeClr val="bg1"/>
                </a:solidFill>
                <a:latin typeface="+mj-lt"/>
              </a:rPr>
              <a:t>ư</a:t>
            </a:r>
            <a:r>
              <a:rPr lang="en-US" sz="5200" dirty="0" err="1">
                <a:solidFill>
                  <a:schemeClr val="bg1"/>
                </a:solidFill>
                <a:latin typeface="+mj-lt"/>
              </a:rPr>
              <a:t>ơng</a:t>
            </a:r>
            <a:r>
              <a:rPr lang="en-US" sz="5200" dirty="0">
                <a:solidFill>
                  <a:schemeClr val="bg1"/>
                </a:solidFill>
                <a:latin typeface="+mj-lt"/>
              </a:rPr>
              <a:t> </a:t>
            </a:r>
            <a:r>
              <a:rPr lang="en-US" sz="5200" dirty="0" err="1">
                <a:solidFill>
                  <a:schemeClr val="bg1"/>
                </a:solidFill>
                <a:latin typeface="+mj-lt"/>
              </a:rPr>
              <a:t>danh</a:t>
            </a:r>
            <a:r>
              <a:rPr lang="en-US" sz="5200" dirty="0">
                <a:solidFill>
                  <a:schemeClr val="bg1"/>
                </a:solidFill>
                <a:latin typeface="+mj-lt"/>
              </a:rPr>
              <a:t> </a:t>
            </a:r>
            <a:r>
              <a:rPr lang="en-US" sz="5200" dirty="0" err="1">
                <a:solidFill>
                  <a:schemeClr val="bg1"/>
                </a:solidFill>
                <a:latin typeface="+mj-lt"/>
              </a:rPr>
              <a:t>Ngài</a:t>
            </a:r>
            <a:r>
              <a:rPr lang="en-US" sz="5200" dirty="0">
                <a:solidFill>
                  <a:schemeClr val="bg1"/>
                </a:solidFill>
                <a:latin typeface="+mj-lt"/>
              </a:rPr>
              <a:t>. </a:t>
            </a:r>
            <a:endParaRPr lang="vi-VN" sz="5200" b="0" dirty="0">
              <a:solidFill>
                <a:schemeClr val="bg1"/>
              </a:solidFill>
              <a:effectLst/>
              <a:latin typeface="+mj-lt"/>
            </a:endParaRPr>
          </a:p>
        </p:txBody>
      </p:sp>
    </p:spTree>
    <p:extLst>
      <p:ext uri="{BB962C8B-B14F-4D97-AF65-F5344CB8AC3E}">
        <p14:creationId xmlns:p14="http://schemas.microsoft.com/office/powerpoint/2010/main" val="14204048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034970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912909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202983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I-sai-a.</a:t>
            </a:r>
          </a:p>
          <a:p>
            <a:r>
              <a:rPr lang="vi-VN" sz="3200" b="1">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2921476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a:t>
            </a:r>
            <a:r>
              <a:rPr lang="en-US" dirty="0">
                <a:solidFill>
                  <a:srgbClr val="FFFF00"/>
                </a:solidFill>
              </a:rPr>
              <a:t>137</a:t>
            </a:r>
            <a:br>
              <a:rPr lang="en-US" dirty="0">
                <a:solidFill>
                  <a:srgbClr val="FFFF00"/>
                </a:solidFill>
              </a:rPr>
            </a:br>
            <a:r>
              <a:rPr lang="en-US" dirty="0" err="1">
                <a:solidFill>
                  <a:srgbClr val="FFFF00"/>
                </a:solidFill>
              </a:rPr>
              <a:t>Chúa</a:t>
            </a:r>
            <a:r>
              <a:rPr lang="en-US" dirty="0">
                <a:solidFill>
                  <a:srgbClr val="FFFF00"/>
                </a:solidFill>
              </a:rPr>
              <a:t> </a:t>
            </a:r>
            <a:r>
              <a:rPr lang="en-US" dirty="0" err="1">
                <a:solidFill>
                  <a:srgbClr val="FFFF00"/>
                </a:solidFill>
              </a:rPr>
              <a:t>Nhật</a:t>
            </a:r>
            <a:r>
              <a:rPr lang="en-US" dirty="0">
                <a:solidFill>
                  <a:srgbClr val="FFFF00"/>
                </a:solidFill>
              </a:rPr>
              <a:t> XXI Th</a:t>
            </a:r>
            <a:r>
              <a:rPr lang="vi-VN" dirty="0">
                <a:solidFill>
                  <a:srgbClr val="FFFF00"/>
                </a:solidFill>
              </a:rPr>
              <a:t>ư</a:t>
            </a:r>
            <a:r>
              <a:rPr lang="en-US" dirty="0" err="1">
                <a:solidFill>
                  <a:srgbClr val="FFFF00"/>
                </a:solidFill>
              </a:rPr>
              <a:t>ờng</a:t>
            </a:r>
            <a:r>
              <a:rPr lang="en-US" dirty="0">
                <a:solidFill>
                  <a:srgbClr val="FFFF00"/>
                </a:solidFill>
              </a:rPr>
              <a:t> </a:t>
            </a:r>
            <a:r>
              <a:rPr lang="en-US" dirty="0" err="1">
                <a:solidFill>
                  <a:srgbClr val="FFFF00"/>
                </a:solidFill>
              </a:rPr>
              <a:t>Niên</a:t>
            </a:r>
            <a:r>
              <a:rPr lang="en-US" dirty="0">
                <a:solidFill>
                  <a:srgbClr val="FFFF00"/>
                </a:solidFill>
              </a:rPr>
              <a:t/>
            </a:r>
            <a:br>
              <a:rPr lang="en-US" dirty="0">
                <a:solidFill>
                  <a:srgbClr val="FFFF00"/>
                </a:solidFill>
              </a:rPr>
            </a:br>
            <a:r>
              <a:rPr lang="en-US" dirty="0" err="1">
                <a:solidFill>
                  <a:srgbClr val="FFFF00"/>
                </a:solidFill>
              </a:rPr>
              <a:t>Năm</a:t>
            </a:r>
            <a:r>
              <a:rPr lang="en-US" dirty="0">
                <a:solidFill>
                  <a:srgbClr val="FFFF00"/>
                </a:solidFill>
              </a:rPr>
              <a:t> A</a:t>
            </a:r>
            <a:r>
              <a:rPr lang="en-US" b="0" dirty="0">
                <a:solidFill>
                  <a:srgbClr val="FFFF00"/>
                </a:solidFill>
                <a:effectLst/>
              </a:rPr>
              <a:t/>
            </a:r>
            <a:br>
              <a:rPr lang="en-US" b="0" dirty="0">
                <a:solidFill>
                  <a:srgbClr val="FFFF00"/>
                </a:solidFill>
                <a:effectLst/>
              </a:rPr>
            </a:br>
            <a:r>
              <a:rPr lang="en-US" b="0" i="1" dirty="0" err="1">
                <a:solidFill>
                  <a:schemeClr val="bg1"/>
                </a:solidFill>
                <a:effectLst/>
              </a:rPr>
              <a:t>Lm</a:t>
            </a:r>
            <a:r>
              <a:rPr lang="en-US" b="0" i="1" dirty="0">
                <a:solidFill>
                  <a:schemeClr val="bg1"/>
                </a:solidFill>
                <a:effectLst/>
              </a:rPr>
              <a:t>. Kim Long</a:t>
            </a:r>
            <a:br>
              <a:rPr lang="en-US" b="0" i="1" dirty="0">
                <a:solidFill>
                  <a:schemeClr val="bg1"/>
                </a:solidFill>
                <a:effectLst/>
              </a:rPr>
            </a:br>
            <a:r>
              <a:rPr lang="en-US" b="0" i="1" dirty="0">
                <a:solidFill>
                  <a:schemeClr val="bg1"/>
                </a:solidFill>
                <a:effectLst/>
              </a:rPr>
              <a:t>03 </a:t>
            </a:r>
            <a:r>
              <a:rPr lang="en-US" b="0" i="1" dirty="0" err="1">
                <a:solidFill>
                  <a:schemeClr val="bg1"/>
                </a:solidFill>
                <a:effectLst/>
              </a:rPr>
              <a:t>câu</a:t>
            </a:r>
            <a:endParaRPr lang="en-US" b="0" i="1" dirty="0">
              <a:solidFill>
                <a:schemeClr val="bg1"/>
              </a:solidFill>
              <a:effectLst/>
            </a:endParaRPr>
          </a:p>
        </p:txBody>
      </p:sp>
    </p:spTree>
    <p:extLst>
      <p:ext uri="{BB962C8B-B14F-4D97-AF65-F5344CB8AC3E}">
        <p14:creationId xmlns:p14="http://schemas.microsoft.com/office/powerpoint/2010/main" val="295578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000" b="1" dirty="0">
                <a:solidFill>
                  <a:schemeClr val="bg1"/>
                </a:solidFill>
              </a:rPr>
              <a:t> </a:t>
            </a:r>
            <a:r>
              <a:rPr lang="vi-VN" sz="6000" dirty="0">
                <a:solidFill>
                  <a:schemeClr val="bg1"/>
                </a:solidFill>
              </a:rPr>
              <a:t>Lạy Chúa ! Ngàn đời Chúa trọn tình thương, xin đừng bỏ dở dang công trình tay Chúa làm</a:t>
            </a:r>
            <a:r>
              <a:rPr lang="en-US" sz="6000" dirty="0">
                <a:solidFill>
                  <a:schemeClr val="bg1"/>
                </a:solidFill>
              </a:rPr>
              <a:t>.</a:t>
            </a:r>
            <a:endParaRPr lang="vi-VN" sz="7200" b="0" dirty="0">
              <a:solidFill>
                <a:schemeClr val="bg1"/>
              </a:solidFill>
              <a:effectLst/>
            </a:endParaRPr>
          </a:p>
        </p:txBody>
      </p:sp>
    </p:spTree>
    <p:extLst>
      <p:ext uri="{BB962C8B-B14F-4D97-AF65-F5344CB8AC3E}">
        <p14:creationId xmlns:p14="http://schemas.microsoft.com/office/powerpoint/2010/main" val="149461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Con xin hết lòng cảm tạ Chúa, vì Ngài đã nghe tiếng con kêu. Đàn ca kính Ngài giữa muôn thần thánh Ngài. Hướng về đền thánh con phủ phục kính thờ.</a:t>
            </a:r>
            <a:endParaRPr lang="en-US" sz="5400" b="0" dirty="0">
              <a:solidFill>
                <a:schemeClr val="bg1"/>
              </a:solidFill>
              <a:effectLst/>
            </a:endParaRPr>
          </a:p>
        </p:txBody>
      </p:sp>
    </p:spTree>
    <p:extLst>
      <p:ext uri="{BB962C8B-B14F-4D97-AF65-F5344CB8AC3E}">
        <p14:creationId xmlns:p14="http://schemas.microsoft.com/office/powerpoint/2010/main" val="2272071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000" b="1" dirty="0">
                <a:solidFill>
                  <a:schemeClr val="bg1"/>
                </a:solidFill>
              </a:rPr>
              <a:t> </a:t>
            </a:r>
            <a:r>
              <a:rPr lang="vi-VN" sz="6000" dirty="0">
                <a:solidFill>
                  <a:schemeClr val="bg1"/>
                </a:solidFill>
              </a:rPr>
              <a:t>Lạy Chúa ! Ngàn đời Chúa trọn tình thương, xin đừng bỏ dở dang công trình tay Chúa làm</a:t>
            </a:r>
            <a:r>
              <a:rPr lang="en-US" sz="6000" dirty="0">
                <a:solidFill>
                  <a:schemeClr val="bg1"/>
                </a:solidFill>
              </a:rPr>
              <a:t>.</a:t>
            </a:r>
            <a:endParaRPr lang="vi-VN" sz="7200" b="0" dirty="0">
              <a:solidFill>
                <a:schemeClr val="bg1"/>
              </a:solidFill>
              <a:effectLst/>
            </a:endParaRPr>
          </a:p>
        </p:txBody>
      </p:sp>
    </p:spTree>
    <p:extLst>
      <p:ext uri="{BB962C8B-B14F-4D97-AF65-F5344CB8AC3E}">
        <p14:creationId xmlns:p14="http://schemas.microsoft.com/office/powerpoint/2010/main" val="3175771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Con xin cảm tạ bởi vì Chúa một lòng thành tín, mãi yêu thương. Ngày con khấn nài Chúa thương tình đáp lời. Hỗ trợ hồn con Chúa tăng cường dũng lực.</a:t>
            </a:r>
            <a:endParaRPr lang="en-US" sz="5400" b="0" dirty="0">
              <a:solidFill>
                <a:schemeClr val="bg1"/>
              </a:solidFill>
              <a:effectLst/>
            </a:endParaRPr>
          </a:p>
        </p:txBody>
      </p:sp>
    </p:spTree>
    <p:extLst>
      <p:ext uri="{BB962C8B-B14F-4D97-AF65-F5344CB8AC3E}">
        <p14:creationId xmlns:p14="http://schemas.microsoft.com/office/powerpoint/2010/main" val="2800150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000" b="1" dirty="0">
                <a:solidFill>
                  <a:schemeClr val="bg1"/>
                </a:solidFill>
              </a:rPr>
              <a:t> </a:t>
            </a:r>
            <a:r>
              <a:rPr lang="vi-VN" sz="6000" dirty="0">
                <a:solidFill>
                  <a:schemeClr val="bg1"/>
                </a:solidFill>
              </a:rPr>
              <a:t>Lạy Chúa ! Ngàn đời Chúa trọn tình thương, xin đừng bỏ dở dang công trình tay Chúa làm</a:t>
            </a:r>
            <a:r>
              <a:rPr lang="en-US" sz="6000" dirty="0">
                <a:solidFill>
                  <a:schemeClr val="bg1"/>
                </a:solidFill>
              </a:rPr>
              <a:t>.</a:t>
            </a:r>
            <a:endParaRPr lang="vi-VN" sz="7200" b="0" dirty="0">
              <a:solidFill>
                <a:schemeClr val="bg1"/>
              </a:solidFill>
              <a:effectLst/>
            </a:endParaRPr>
          </a:p>
        </p:txBody>
      </p:sp>
    </p:spTree>
    <p:extLst>
      <p:ext uri="{BB962C8B-B14F-4D97-AF65-F5344CB8AC3E}">
        <p14:creationId xmlns:p14="http://schemas.microsoft.com/office/powerpoint/2010/main" val="395938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dirty="0">
                <a:solidFill>
                  <a:srgbClr val="FFFF00"/>
                </a:solidFill>
                <a:effectLst/>
              </a:rPr>
              <a:t>Tk3:</a:t>
            </a:r>
            <a:r>
              <a:rPr lang="en-US" sz="6000" b="0" dirty="0">
                <a:solidFill>
                  <a:schemeClr val="bg1"/>
                </a:solidFill>
                <a:effectLst/>
              </a:rPr>
              <a:t> </a:t>
            </a:r>
            <a:r>
              <a:rPr lang="vi-VN" sz="6000" dirty="0">
                <a:solidFill>
                  <a:schemeClr val="bg1"/>
                </a:solidFill>
              </a:rPr>
              <a:t>Cao quang Chúa nhìn kẻ hèn yếu, còn bọn tự kiêu, Chúa coi khinh. Tình thương của Ngài đến muôn đời vững bền, chớ bỏ dở dang những công việc Chúa làm.</a:t>
            </a:r>
            <a:endParaRPr lang="vi-VN" sz="6000" b="0" dirty="0">
              <a:solidFill>
                <a:schemeClr val="bg1"/>
              </a:solidFill>
              <a:effectLst/>
            </a:endParaRPr>
          </a:p>
        </p:txBody>
      </p:sp>
    </p:spTree>
    <p:extLst>
      <p:ext uri="{BB962C8B-B14F-4D97-AF65-F5344CB8AC3E}">
        <p14:creationId xmlns:p14="http://schemas.microsoft.com/office/powerpoint/2010/main" val="1318265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000" b="1" dirty="0">
                <a:solidFill>
                  <a:schemeClr val="bg1"/>
                </a:solidFill>
              </a:rPr>
              <a:t> </a:t>
            </a:r>
            <a:r>
              <a:rPr lang="vi-VN" sz="6000" dirty="0">
                <a:solidFill>
                  <a:schemeClr val="bg1"/>
                </a:solidFill>
              </a:rPr>
              <a:t>Lạy Chúa ! Ngàn đời Chúa trọn tình thương, xin đừng bỏ dở dang công trình tay Chúa làm</a:t>
            </a:r>
            <a:r>
              <a:rPr lang="en-US" sz="6000" dirty="0">
                <a:solidFill>
                  <a:schemeClr val="bg1"/>
                </a:solidFill>
              </a:rPr>
              <a:t>.</a:t>
            </a:r>
            <a:endParaRPr lang="vi-VN" sz="7200" b="0" dirty="0">
              <a:solidFill>
                <a:schemeClr val="bg1"/>
              </a:solidFill>
              <a:effectLst/>
            </a:endParaRPr>
          </a:p>
        </p:txBody>
      </p:sp>
    </p:spTree>
    <p:extLst>
      <p:ext uri="{BB962C8B-B14F-4D97-AF65-F5344CB8AC3E}">
        <p14:creationId xmlns:p14="http://schemas.microsoft.com/office/powerpoint/2010/main" val="3967625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FF0000"/>
                </a:solidFill>
              </a:rPr>
              <a:t>Bài đọc </a:t>
            </a:r>
            <a:r>
              <a:rPr lang="en-US" sz="3600">
                <a:solidFill>
                  <a:srgbClr val="FF0000"/>
                </a:solidFill>
              </a:rPr>
              <a:t>2</a:t>
            </a:r>
            <a:r>
              <a:rPr lang="vi-VN" sz="3600">
                <a:solidFill>
                  <a:srgbClr val="FF0000"/>
                </a:solidFill>
              </a:rPr>
              <a:t>.</a:t>
            </a:r>
          </a:p>
          <a:p>
            <a:r>
              <a:rPr lang="vi-VN" sz="3600">
                <a:solidFill>
                  <a:srgbClr val="FF0000"/>
                </a:solidFill>
              </a:rPr>
              <a:t>Bài trích </a:t>
            </a:r>
            <a:r>
              <a:rPr lang="en-US" sz="3600">
                <a:solidFill>
                  <a:srgbClr val="FF0000"/>
                </a:solidFill>
              </a:rPr>
              <a:t>thư thánh Phao-lô tông đồ gửi tín hữu Rô-ma</a:t>
            </a:r>
            <a:r>
              <a:rPr lang="vi-VN" sz="3600">
                <a:solidFill>
                  <a:srgbClr val="FF0000"/>
                </a:solidFill>
              </a:rPr>
              <a:t>.</a:t>
            </a:r>
          </a:p>
          <a:p>
            <a:r>
              <a:rPr lang="en-US" sz="3600">
                <a:solidFill>
                  <a:srgbClr val="FF0000"/>
                </a:solidFill>
              </a:rPr>
              <a:t>Muôn vật đều do Người mà có, nhờ Người mà tồn tại và quy hướng về Người</a:t>
            </a:r>
            <a:r>
              <a:rPr lang="vi-VN" sz="3600">
                <a:solidFill>
                  <a:srgbClr val="FF0000"/>
                </a:solidFill>
              </a:rPr>
              <a:t>.</a:t>
            </a:r>
          </a:p>
        </p:txBody>
      </p:sp>
    </p:spTree>
    <p:extLst>
      <p:ext uri="{BB962C8B-B14F-4D97-AF65-F5344CB8AC3E}">
        <p14:creationId xmlns:p14="http://schemas.microsoft.com/office/powerpoint/2010/main" val="257347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Tk1:</a:t>
            </a:r>
            <a:r>
              <a:rPr lang="en-US" sz="5400" b="0">
                <a:solidFill>
                  <a:schemeClr val="bg1"/>
                </a:solidFill>
                <a:effectLst/>
              </a:rPr>
              <a:t> </a:t>
            </a:r>
            <a:r>
              <a:rPr lang="vi-VN" sz="5400" b="0">
                <a:solidFill>
                  <a:schemeClr val="bg1"/>
                </a:solidFill>
                <a:effectLst/>
              </a:rPr>
              <a:t>Nguyện Chúa đoái thương ban muôn vàn ơn lành, Tôn nhan Ngài rày xin chiếu sáng. Đường Chúa khắp trên địa cầu hay biết, các nước trông ơn Ngài cứu độ.</a:t>
            </a:r>
            <a:endParaRPr lang="en-US" sz="5400" b="0">
              <a:solidFill>
                <a:schemeClr val="bg1"/>
              </a:solidFill>
              <a:effectLst/>
            </a:endParaRPr>
          </a:p>
        </p:txBody>
      </p:sp>
    </p:spTree>
    <p:extLst>
      <p:ext uri="{BB962C8B-B14F-4D97-AF65-F5344CB8AC3E}">
        <p14:creationId xmlns:p14="http://schemas.microsoft.com/office/powerpoint/2010/main" val="1339529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0624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308324"/>
          </a:xfrm>
          <a:prstGeom prst="rect">
            <a:avLst/>
          </a:prstGeom>
        </p:spPr>
        <p:txBody>
          <a:bodyPr>
            <a:spAutoFit/>
          </a:bodyPr>
          <a:lstStyle/>
          <a:p>
            <a:pPr algn="just"/>
            <a:r>
              <a:rPr lang="vi-VN" sz="3600"/>
              <a:t>Chúa Giêsu thiết lập Hội Thánh để tiếp tục công cuộc cứu độ của Người.</a:t>
            </a:r>
            <a:endParaRPr lang="en-US" sz="3600"/>
          </a:p>
        </p:txBody>
      </p:sp>
    </p:spTree>
    <p:extLst>
      <p:ext uri="{BB962C8B-B14F-4D97-AF65-F5344CB8AC3E}">
        <p14:creationId xmlns:p14="http://schemas.microsoft.com/office/powerpoint/2010/main" val="4205098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8000" b="1" i="1" dirty="0" err="1">
                <a:solidFill>
                  <a:srgbClr val="FFFF00"/>
                </a:solidFill>
              </a:rPr>
              <a:t>Hiệp</a:t>
            </a:r>
            <a:r>
              <a:rPr lang="en-US" sz="8000" b="1" i="1" dirty="0">
                <a:solidFill>
                  <a:srgbClr val="FFFF00"/>
                </a:solidFill>
              </a:rPr>
              <a:t> </a:t>
            </a:r>
            <a:r>
              <a:rPr lang="en-US" sz="8000" b="1" i="1" dirty="0" err="1">
                <a:solidFill>
                  <a:srgbClr val="FFFF00"/>
                </a:solidFill>
              </a:rPr>
              <a:t>Dâng</a:t>
            </a:r>
            <a:endParaRPr lang="en-US" sz="8000" b="1" i="1" dirty="0">
              <a:solidFill>
                <a:srgbClr val="FFFF00"/>
              </a:solidFill>
            </a:endParaRPr>
          </a:p>
          <a:p>
            <a:pPr algn="ctr"/>
            <a:r>
              <a:rPr lang="en-US" sz="4000" b="1" i="1" dirty="0">
                <a:solidFill>
                  <a:schemeClr val="bg1"/>
                </a:solidFill>
              </a:rPr>
              <a:t>Anh </a:t>
            </a:r>
            <a:r>
              <a:rPr lang="en-US" sz="4000" b="1" i="1" dirty="0" err="1">
                <a:solidFill>
                  <a:schemeClr val="bg1"/>
                </a:solidFill>
              </a:rPr>
              <a:t>Tuấn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vi-VN" sz="5400" dirty="0">
                <a:solidFill>
                  <a:schemeClr val="bg1"/>
                </a:solidFill>
              </a:rPr>
              <a:t>Hiệp lòng xin tiến dâng lên, xin tiến dâng lên bàn thờ Chúa. Này đây ly rượu nồng ép từ muôn trái nho tươi. Và đây bánh tinh tuyền kết bởi ngàn hạt lúa vàng.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700" b="0" dirty="0">
              <a:solidFill>
                <a:schemeClr val="bg1"/>
              </a:solidFill>
              <a:effectLst/>
            </a:endParaRPr>
          </a:p>
        </p:txBody>
      </p:sp>
    </p:spTree>
    <p:extLst>
      <p:ext uri="{BB962C8B-B14F-4D97-AF65-F5344CB8AC3E}">
        <p14:creationId xmlns:p14="http://schemas.microsoft.com/office/powerpoint/2010/main" val="335181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Nguyện cầu Thiên Chúa khoan nhân thương đoái trông lễ vật dâng tiến. Đời con bao thăng trầm giữa dòng năm tháng miên man. Nguyện dâng lên thiên tòa kiếp người từng ngày chóng tàn.</a:t>
            </a:r>
            <a:endParaRPr lang="en-US" sz="47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700" b="0" dirty="0">
              <a:solidFill>
                <a:schemeClr val="bg1"/>
              </a:solidFill>
              <a:effectLst/>
            </a:endParaRPr>
          </a:p>
        </p:txBody>
      </p:sp>
    </p:spTree>
    <p:extLst>
      <p:ext uri="{BB962C8B-B14F-4D97-AF65-F5344CB8AC3E}">
        <p14:creationId xmlns:p14="http://schemas.microsoft.com/office/powerpoint/2010/main" val="2984464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392305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a:solidFill>
                  <a:srgbClr val="FFFF00"/>
                </a:solidFill>
                <a:effectLst/>
                <a:latin typeface="+mj-lt"/>
              </a:rPr>
              <a:t>Xin </a:t>
            </a:r>
            <a:r>
              <a:rPr lang="en-US" sz="6600" dirty="0" err="1">
                <a:solidFill>
                  <a:srgbClr val="FFFF00"/>
                </a:solidFill>
              </a:rPr>
              <a:t>T</a:t>
            </a:r>
            <a:r>
              <a:rPr lang="en-US" sz="6600" b="0" dirty="0" err="1">
                <a:solidFill>
                  <a:srgbClr val="FFFF00"/>
                </a:solidFill>
                <a:effectLst/>
                <a:latin typeface="+mj-lt"/>
              </a:rPr>
              <a:t>uyên</a:t>
            </a:r>
            <a:r>
              <a:rPr lang="en-US" sz="6600" b="0" dirty="0">
                <a:solidFill>
                  <a:srgbClr val="FFFF00"/>
                </a:solidFill>
                <a:effectLst/>
                <a:latin typeface="+mj-lt"/>
              </a:rPr>
              <a:t> X</a:t>
            </a:r>
            <a:r>
              <a:rPr lang="vi-VN" sz="6600" b="0" dirty="0">
                <a:solidFill>
                  <a:srgbClr val="FFFF00"/>
                </a:solidFill>
                <a:effectLst/>
                <a:latin typeface="+mj-lt"/>
              </a:rPr>
              <a:t>ư</a:t>
            </a:r>
            <a:r>
              <a:rPr lang="en-US" sz="6600" b="0" dirty="0">
                <a:solidFill>
                  <a:srgbClr val="FFFF00"/>
                </a:solidFill>
                <a:effectLst/>
                <a:latin typeface="+mj-lt"/>
              </a:rPr>
              <a:t>ng</a:t>
            </a:r>
            <a:r>
              <a:rPr lang="en-US" sz="6000" b="0" dirty="0">
                <a:solidFill>
                  <a:srgbClr val="FFFF00"/>
                </a:solidFill>
                <a:effectLst/>
                <a:latin typeface="+mj-lt"/>
              </a:rPr>
              <a:t/>
            </a:r>
            <a:br>
              <a:rPr lang="en-US" sz="6000" b="0" dirty="0">
                <a:solidFill>
                  <a:srgbClr val="FFFF00"/>
                </a:solidFill>
                <a:effectLst/>
                <a:latin typeface="+mj-lt"/>
              </a:rPr>
            </a:br>
            <a:r>
              <a:rPr lang="en-US" sz="4000" b="0" i="1" dirty="0" err="1">
                <a:solidFill>
                  <a:schemeClr val="bg1"/>
                </a:solidFill>
                <a:effectLst/>
                <a:latin typeface="+mj-lt"/>
              </a:rPr>
              <a:t>Lm</a:t>
            </a:r>
            <a:r>
              <a:rPr lang="en-US" sz="4000" b="0" i="1" dirty="0">
                <a:solidFill>
                  <a:schemeClr val="bg1"/>
                </a:solidFill>
                <a:effectLst/>
                <a:latin typeface="+mj-lt"/>
              </a:rPr>
              <a:t> </a:t>
            </a:r>
            <a:r>
              <a:rPr lang="en-US" sz="4000" b="0" i="1" dirty="0" err="1">
                <a:solidFill>
                  <a:schemeClr val="bg1"/>
                </a:solidFill>
                <a:effectLst/>
                <a:latin typeface="+mj-lt"/>
              </a:rPr>
              <a:t>Nguyễn</a:t>
            </a:r>
            <a:r>
              <a:rPr lang="en-US" sz="4000" b="0" i="1" dirty="0">
                <a:solidFill>
                  <a:schemeClr val="bg1"/>
                </a:solidFill>
                <a:effectLst/>
                <a:latin typeface="+mj-lt"/>
              </a:rPr>
              <a:t> </a:t>
            </a:r>
            <a:r>
              <a:rPr lang="en-US" sz="4000" b="0" i="1" dirty="0" err="1">
                <a:solidFill>
                  <a:schemeClr val="bg1"/>
                </a:solidFill>
                <a:effectLst/>
                <a:latin typeface="+mj-lt"/>
              </a:rPr>
              <a:t>Hùng</a:t>
            </a:r>
            <a:r>
              <a:rPr lang="en-US" sz="4000" b="0" i="1" dirty="0">
                <a:solidFill>
                  <a:schemeClr val="bg1"/>
                </a:solidFill>
                <a:effectLst/>
                <a:latin typeface="+mj-lt"/>
              </a:rPr>
              <a:t> C</a:t>
            </a:r>
            <a:r>
              <a:rPr lang="vi-VN" sz="4000" b="0" i="1" dirty="0">
                <a:solidFill>
                  <a:schemeClr val="bg1"/>
                </a:solidFill>
                <a:effectLst/>
                <a:latin typeface="+mj-lt"/>
              </a:rPr>
              <a:t>ư</a:t>
            </a:r>
            <a:r>
              <a:rPr lang="en-US" sz="4000" i="1" dirty="0" err="1">
                <a:solidFill>
                  <a:schemeClr val="bg1"/>
                </a:solidFill>
              </a:rPr>
              <a:t>ờng</a:t>
            </a:r>
            <a:r>
              <a:rPr lang="en-US" sz="4000" i="1" dirty="0">
                <a:solidFill>
                  <a:schemeClr val="bg1"/>
                </a:solidFill>
              </a:rPr>
              <a:t> – </a:t>
            </a:r>
            <a:r>
              <a:rPr lang="en-US" sz="4000" i="1" dirty="0" err="1">
                <a:solidFill>
                  <a:schemeClr val="bg1"/>
                </a:solidFill>
              </a:rPr>
              <a:t>Viễn</a:t>
            </a:r>
            <a:r>
              <a:rPr lang="en-US" sz="4000" i="1" dirty="0">
                <a:solidFill>
                  <a:schemeClr val="bg1"/>
                </a:solidFill>
              </a:rPr>
              <a:t> </a:t>
            </a:r>
            <a:r>
              <a:rPr lang="en-US" sz="4000" i="1" dirty="0" err="1">
                <a:solidFill>
                  <a:schemeClr val="bg1"/>
                </a:solidFill>
              </a:rPr>
              <a:t>Xứ</a:t>
            </a:r>
            <a:endParaRPr lang="en-US" sz="6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smtClean="0">
                <a:solidFill>
                  <a:srgbClr val="FFFF00"/>
                </a:solidFill>
              </a:rPr>
              <a:t>Đk:</a:t>
            </a:r>
            <a:r>
              <a:rPr lang="en-US" sz="5400">
                <a:solidFill>
                  <a:schemeClr val="bg1"/>
                </a:solidFill>
              </a:rPr>
              <a:t> </a:t>
            </a:r>
            <a:r>
              <a:rPr lang="vi-VN" sz="5400" smtClean="0">
                <a:solidFill>
                  <a:schemeClr val="bg1"/>
                </a:solidFill>
              </a:rPr>
              <a:t>Xin</a:t>
            </a:r>
            <a:r>
              <a:rPr lang="en-US" sz="5400" smtClean="0">
                <a:solidFill>
                  <a:schemeClr val="bg1"/>
                </a:solidFill>
              </a:rPr>
              <a:t> </a:t>
            </a:r>
            <a:r>
              <a:rPr lang="vi-VN" sz="5400" smtClean="0">
                <a:solidFill>
                  <a:schemeClr val="bg1"/>
                </a:solidFill>
              </a:rPr>
              <a:t>tuyên xưng </a:t>
            </a:r>
            <a:r>
              <a:rPr lang="en-US" sz="5400" smtClean="0">
                <a:solidFill>
                  <a:schemeClr val="bg1"/>
                </a:solidFill>
              </a:rPr>
              <a:t>T</a:t>
            </a:r>
            <a:r>
              <a:rPr lang="vi-VN" sz="5400" smtClean="0">
                <a:solidFill>
                  <a:schemeClr val="bg1"/>
                </a:solidFill>
              </a:rPr>
              <a:t>hầy</a:t>
            </a:r>
            <a:r>
              <a:rPr lang="en-US" sz="5400" smtClean="0">
                <a:solidFill>
                  <a:schemeClr val="bg1"/>
                </a:solidFill>
              </a:rPr>
              <a:t> </a:t>
            </a:r>
            <a:r>
              <a:rPr lang="vi-VN" sz="5400" smtClean="0">
                <a:solidFill>
                  <a:schemeClr val="bg1"/>
                </a:solidFill>
              </a:rPr>
              <a:t>là</a:t>
            </a:r>
            <a:r>
              <a:rPr lang="en-US" sz="5400" smtClean="0">
                <a:solidFill>
                  <a:schemeClr val="bg1"/>
                </a:solidFill>
              </a:rPr>
              <a:t> </a:t>
            </a:r>
            <a:r>
              <a:rPr lang="vi-VN" sz="5400" smtClean="0">
                <a:solidFill>
                  <a:schemeClr val="bg1"/>
                </a:solidFill>
              </a:rPr>
              <a:t>Đức Ki-tô</a:t>
            </a:r>
            <a:r>
              <a:rPr lang="en-US" sz="5400" smtClean="0">
                <a:solidFill>
                  <a:schemeClr val="bg1"/>
                </a:solidFill>
              </a:rPr>
              <a:t>. </a:t>
            </a:r>
            <a:r>
              <a:rPr lang="vi-VN" sz="5400" smtClean="0">
                <a:solidFill>
                  <a:schemeClr val="bg1"/>
                </a:solidFill>
              </a:rPr>
              <a:t>Là Con</a:t>
            </a:r>
            <a:r>
              <a:rPr lang="en-US" sz="5400" smtClean="0">
                <a:solidFill>
                  <a:schemeClr val="bg1"/>
                </a:solidFill>
              </a:rPr>
              <a:t> </a:t>
            </a:r>
            <a:r>
              <a:rPr lang="vi-VN" sz="5400" smtClean="0">
                <a:solidFill>
                  <a:schemeClr val="bg1"/>
                </a:solidFill>
              </a:rPr>
              <a:t>Thiên Chúa hằng sống</a:t>
            </a:r>
            <a:r>
              <a:rPr lang="en-US" sz="5400" smtClean="0">
                <a:solidFill>
                  <a:schemeClr val="bg1"/>
                </a:solidFill>
              </a:rPr>
              <a:t> </a:t>
            </a:r>
            <a:r>
              <a:rPr lang="vi-VN" sz="5400" smtClean="0">
                <a:solidFill>
                  <a:schemeClr val="bg1"/>
                </a:solidFill>
              </a:rPr>
              <a:t>muôn đời</a:t>
            </a:r>
            <a:r>
              <a:rPr lang="en-US" sz="5400" smtClean="0">
                <a:solidFill>
                  <a:schemeClr val="bg1"/>
                </a:solidFill>
              </a:rPr>
              <a:t>. </a:t>
            </a:r>
            <a:r>
              <a:rPr lang="vi-VN" sz="5400" smtClean="0">
                <a:solidFill>
                  <a:schemeClr val="bg1"/>
                </a:solidFill>
              </a:rPr>
              <a:t>Xin tuyên xưng</a:t>
            </a:r>
            <a:r>
              <a:rPr lang="en-US" sz="5400" smtClean="0">
                <a:solidFill>
                  <a:schemeClr val="bg1"/>
                </a:solidFill>
              </a:rPr>
              <a:t> </a:t>
            </a:r>
            <a:r>
              <a:rPr lang="vi-VN" sz="5400" smtClean="0">
                <a:solidFill>
                  <a:schemeClr val="bg1"/>
                </a:solidFill>
              </a:rPr>
              <a:t>Thầy là Đức Ki-tô</a:t>
            </a:r>
            <a:r>
              <a:rPr lang="en-US" sz="5400" smtClean="0">
                <a:solidFill>
                  <a:schemeClr val="bg1"/>
                </a:solidFill>
              </a:rPr>
              <a:t>. </a:t>
            </a:r>
            <a:r>
              <a:rPr lang="vi-VN" sz="5400" smtClean="0">
                <a:solidFill>
                  <a:schemeClr val="bg1"/>
                </a:solidFill>
              </a:rPr>
              <a:t>Đấng đã chịu</a:t>
            </a:r>
            <a:r>
              <a:rPr lang="en-US" sz="5400">
                <a:solidFill>
                  <a:schemeClr val="bg1"/>
                </a:solidFill>
              </a:rPr>
              <a:t> </a:t>
            </a:r>
            <a:r>
              <a:rPr lang="vi-VN" sz="5400" smtClean="0">
                <a:solidFill>
                  <a:schemeClr val="bg1"/>
                </a:solidFill>
              </a:rPr>
              <a:t>chết</a:t>
            </a:r>
            <a:r>
              <a:rPr lang="en-US" sz="5400" smtClean="0">
                <a:solidFill>
                  <a:schemeClr val="bg1"/>
                </a:solidFill>
              </a:rPr>
              <a:t> </a:t>
            </a:r>
            <a:r>
              <a:rPr lang="vi-VN" sz="5400" smtClean="0">
                <a:solidFill>
                  <a:schemeClr val="bg1"/>
                </a:solidFill>
              </a:rPr>
              <a:t>chuộc tội muôn dân.</a:t>
            </a:r>
            <a:endParaRPr lang="en-US" sz="540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latin typeface="+mj-lt"/>
              </a:rPr>
              <a:t>Tk1:</a:t>
            </a:r>
            <a:r>
              <a:rPr lang="en-US" sz="4800" b="0" dirty="0">
                <a:solidFill>
                  <a:schemeClr val="bg1"/>
                </a:solidFill>
                <a:effectLst/>
                <a:latin typeface="+mj-lt"/>
              </a:rPr>
              <a:t> </a:t>
            </a:r>
            <a:r>
              <a:rPr lang="en-US" sz="4800" b="0" dirty="0" err="1">
                <a:solidFill>
                  <a:schemeClr val="bg1"/>
                </a:solidFill>
                <a:effectLst/>
                <a:latin typeface="+mj-lt"/>
              </a:rPr>
              <a:t>Này</a:t>
            </a:r>
            <a:r>
              <a:rPr lang="en-US" sz="4800" b="0" dirty="0">
                <a:solidFill>
                  <a:schemeClr val="bg1"/>
                </a:solidFill>
                <a:effectLst/>
                <a:latin typeface="+mj-lt"/>
              </a:rPr>
              <a:t> </a:t>
            </a:r>
            <a:r>
              <a:rPr lang="en-US" sz="4800" b="0" dirty="0" err="1">
                <a:solidFill>
                  <a:schemeClr val="bg1"/>
                </a:solidFill>
                <a:effectLst/>
                <a:latin typeface="+mj-lt"/>
              </a:rPr>
              <a:t>Phê-rô</a:t>
            </a:r>
            <a:r>
              <a:rPr lang="en-US" sz="4800" b="0" dirty="0">
                <a:solidFill>
                  <a:schemeClr val="bg1"/>
                </a:solidFill>
                <a:effectLst/>
                <a:latin typeface="+mj-lt"/>
              </a:rPr>
              <a:t> con </a:t>
            </a:r>
            <a:r>
              <a:rPr lang="en-US" sz="4800" b="0" dirty="0" err="1">
                <a:solidFill>
                  <a:schemeClr val="bg1"/>
                </a:solidFill>
                <a:effectLst/>
                <a:latin typeface="+mj-lt"/>
              </a:rPr>
              <a:t>là</a:t>
            </a:r>
            <a:r>
              <a:rPr lang="en-US" sz="4800" b="0" dirty="0">
                <a:solidFill>
                  <a:schemeClr val="bg1"/>
                </a:solidFill>
                <a:effectLst/>
                <a:latin typeface="+mj-lt"/>
              </a:rPr>
              <a:t> </a:t>
            </a:r>
            <a:r>
              <a:rPr lang="en-US" sz="4800" b="0" dirty="0" err="1">
                <a:solidFill>
                  <a:schemeClr val="bg1"/>
                </a:solidFill>
                <a:effectLst/>
                <a:latin typeface="+mj-lt"/>
              </a:rPr>
              <a:t>viên</a:t>
            </a:r>
            <a:r>
              <a:rPr lang="en-US" sz="4800" b="0" dirty="0">
                <a:solidFill>
                  <a:schemeClr val="bg1"/>
                </a:solidFill>
                <a:effectLst/>
                <a:latin typeface="+mj-lt"/>
              </a:rPr>
              <a:t> </a:t>
            </a:r>
            <a:r>
              <a:rPr lang="en-US" sz="4800" b="0" dirty="0" err="1">
                <a:solidFill>
                  <a:schemeClr val="bg1"/>
                </a:solidFill>
                <a:effectLst/>
                <a:latin typeface="+mj-lt"/>
              </a:rPr>
              <a:t>đá</a:t>
            </a:r>
            <a:r>
              <a:rPr lang="en-US" sz="4800" b="0" dirty="0">
                <a:solidFill>
                  <a:schemeClr val="bg1"/>
                </a:solidFill>
                <a:effectLst/>
                <a:latin typeface="+mj-lt"/>
              </a:rPr>
              <a:t> </a:t>
            </a:r>
            <a:r>
              <a:rPr lang="en-US" sz="4800" b="0" dirty="0" err="1">
                <a:solidFill>
                  <a:schemeClr val="bg1"/>
                </a:solidFill>
                <a:effectLst/>
                <a:latin typeface="+mj-lt"/>
              </a:rPr>
              <a:t>của</a:t>
            </a:r>
            <a:r>
              <a:rPr lang="en-US" sz="4800" b="0" dirty="0">
                <a:solidFill>
                  <a:schemeClr val="bg1"/>
                </a:solidFill>
                <a:effectLst/>
                <a:latin typeface="+mj-lt"/>
              </a:rPr>
              <a:t> Ta, </a:t>
            </a:r>
            <a:r>
              <a:rPr lang="en-US" sz="4800" b="0" dirty="0" err="1">
                <a:solidFill>
                  <a:schemeClr val="bg1"/>
                </a:solidFill>
                <a:effectLst/>
                <a:latin typeface="+mj-lt"/>
              </a:rPr>
              <a:t>trên</a:t>
            </a:r>
            <a:r>
              <a:rPr lang="en-US" sz="4800" b="0" dirty="0">
                <a:solidFill>
                  <a:schemeClr val="bg1"/>
                </a:solidFill>
                <a:effectLst/>
                <a:latin typeface="+mj-lt"/>
              </a:rPr>
              <a:t> </a:t>
            </a:r>
            <a:r>
              <a:rPr lang="en-US" sz="4800" b="0" dirty="0" err="1">
                <a:solidFill>
                  <a:schemeClr val="bg1"/>
                </a:solidFill>
                <a:effectLst/>
                <a:latin typeface="+mj-lt"/>
              </a:rPr>
              <a:t>viên</a:t>
            </a:r>
            <a:r>
              <a:rPr lang="en-US" sz="4800" b="0" dirty="0">
                <a:solidFill>
                  <a:schemeClr val="bg1"/>
                </a:solidFill>
                <a:effectLst/>
                <a:latin typeface="+mj-lt"/>
              </a:rPr>
              <a:t> </a:t>
            </a:r>
            <a:r>
              <a:rPr lang="en-US" sz="4800" b="0" dirty="0" err="1">
                <a:solidFill>
                  <a:schemeClr val="bg1"/>
                </a:solidFill>
                <a:effectLst/>
                <a:latin typeface="+mj-lt"/>
              </a:rPr>
              <a:t>đá</a:t>
            </a:r>
            <a:r>
              <a:rPr lang="en-US" sz="4800" b="0" dirty="0">
                <a:solidFill>
                  <a:schemeClr val="bg1"/>
                </a:solidFill>
                <a:effectLst/>
                <a:latin typeface="+mj-lt"/>
              </a:rPr>
              <a:t> Ta </a:t>
            </a:r>
            <a:r>
              <a:rPr lang="en-US" sz="4800" b="0" dirty="0" err="1">
                <a:solidFill>
                  <a:schemeClr val="bg1"/>
                </a:solidFill>
                <a:effectLst/>
                <a:latin typeface="+mj-lt"/>
              </a:rPr>
              <a:t>d</a:t>
            </a:r>
            <a:r>
              <a:rPr lang="en-US" sz="4800" dirty="0" err="1">
                <a:solidFill>
                  <a:schemeClr val="bg1"/>
                </a:solidFill>
              </a:rPr>
              <a:t>ựng</a:t>
            </a:r>
            <a:r>
              <a:rPr lang="en-US" sz="4800" dirty="0">
                <a:solidFill>
                  <a:schemeClr val="bg1"/>
                </a:solidFill>
              </a:rPr>
              <a:t> </a:t>
            </a:r>
            <a:r>
              <a:rPr lang="en-US" sz="4800" dirty="0" err="1">
                <a:solidFill>
                  <a:schemeClr val="bg1"/>
                </a:solidFill>
              </a:rPr>
              <a:t>Hội</a:t>
            </a:r>
            <a:r>
              <a:rPr lang="en-US" sz="4800" dirty="0">
                <a:solidFill>
                  <a:schemeClr val="bg1"/>
                </a:solidFill>
              </a:rPr>
              <a:t> </a:t>
            </a:r>
            <a:r>
              <a:rPr lang="en-US" sz="4800" dirty="0" err="1">
                <a:solidFill>
                  <a:schemeClr val="bg1"/>
                </a:solidFill>
              </a:rPr>
              <a:t>Thánh</a:t>
            </a:r>
            <a:r>
              <a:rPr lang="en-US" sz="4800" dirty="0">
                <a:solidFill>
                  <a:schemeClr val="bg1"/>
                </a:solidFill>
              </a:rPr>
              <a:t> </a:t>
            </a:r>
            <a:r>
              <a:rPr lang="en-US" sz="4800" dirty="0" err="1">
                <a:solidFill>
                  <a:schemeClr val="bg1"/>
                </a:solidFill>
              </a:rPr>
              <a:t>giữa</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Chìa</a:t>
            </a:r>
            <a:r>
              <a:rPr lang="en-US" sz="4800" dirty="0">
                <a:solidFill>
                  <a:schemeClr val="bg1"/>
                </a:solidFill>
              </a:rPr>
              <a:t> </a:t>
            </a:r>
            <a:r>
              <a:rPr lang="en-US" sz="4800" dirty="0" err="1">
                <a:solidFill>
                  <a:schemeClr val="bg1"/>
                </a:solidFill>
              </a:rPr>
              <a:t>khóa</a:t>
            </a:r>
            <a:r>
              <a:rPr lang="en-US" sz="4800" dirty="0">
                <a:solidFill>
                  <a:schemeClr val="bg1"/>
                </a:solidFill>
              </a:rPr>
              <a:t> </a:t>
            </a:r>
            <a:r>
              <a:rPr lang="en-US" sz="4800" dirty="0" err="1">
                <a:solidFill>
                  <a:schemeClr val="bg1"/>
                </a:solidFill>
              </a:rPr>
              <a:t>thiên</a:t>
            </a:r>
            <a:r>
              <a:rPr lang="en-US" sz="4800" dirty="0">
                <a:solidFill>
                  <a:schemeClr val="bg1"/>
                </a:solidFill>
              </a:rPr>
              <a:t> </a:t>
            </a:r>
            <a:r>
              <a:rPr lang="en-US" sz="4800" dirty="0" err="1">
                <a:solidFill>
                  <a:schemeClr val="bg1"/>
                </a:solidFill>
              </a:rPr>
              <a:t>đàng</a:t>
            </a:r>
            <a:r>
              <a:rPr lang="en-US" sz="4800" dirty="0">
                <a:solidFill>
                  <a:schemeClr val="bg1"/>
                </a:solidFill>
              </a:rPr>
              <a:t> </a:t>
            </a:r>
            <a:r>
              <a:rPr lang="en-US" sz="4800" dirty="0" err="1">
                <a:solidFill>
                  <a:schemeClr val="bg1"/>
                </a:solidFill>
              </a:rPr>
              <a:t>hãy</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cửa</a:t>
            </a:r>
            <a:r>
              <a:rPr lang="en-US" sz="4800" dirty="0">
                <a:solidFill>
                  <a:schemeClr val="bg1"/>
                </a:solidFill>
              </a:rPr>
              <a:t> </a:t>
            </a:r>
            <a:r>
              <a:rPr lang="en-US" sz="4800" dirty="0" err="1">
                <a:solidFill>
                  <a:schemeClr val="bg1"/>
                </a:solidFill>
              </a:rPr>
              <a:t>hỏa</a:t>
            </a:r>
            <a:r>
              <a:rPr lang="en-US" sz="4800" dirty="0">
                <a:solidFill>
                  <a:schemeClr val="bg1"/>
                </a:solidFill>
              </a:rPr>
              <a:t> </a:t>
            </a:r>
            <a:r>
              <a:rPr lang="en-US" sz="4800" dirty="0" err="1">
                <a:solidFill>
                  <a:schemeClr val="bg1"/>
                </a:solidFill>
              </a:rPr>
              <a:t>ngục</a:t>
            </a:r>
            <a:r>
              <a:rPr lang="en-US" sz="4800" dirty="0">
                <a:solidFill>
                  <a:schemeClr val="bg1"/>
                </a:solidFill>
              </a:rPr>
              <a:t> </a:t>
            </a:r>
            <a:r>
              <a:rPr lang="en-US" sz="4800" dirty="0" err="1">
                <a:solidFill>
                  <a:schemeClr val="bg1"/>
                </a:solidFill>
              </a:rPr>
              <a:t>sẽ</a:t>
            </a:r>
            <a:r>
              <a:rPr lang="en-US" sz="4800" dirty="0">
                <a:solidFill>
                  <a:schemeClr val="bg1"/>
                </a:solidFill>
              </a:rPr>
              <a:t> </a:t>
            </a:r>
            <a:r>
              <a:rPr lang="en-US" sz="4800" dirty="0" err="1">
                <a:solidFill>
                  <a:schemeClr val="bg1"/>
                </a:solidFill>
              </a:rPr>
              <a:t>không</a:t>
            </a:r>
            <a:r>
              <a:rPr lang="en-US" sz="4800" dirty="0">
                <a:solidFill>
                  <a:schemeClr val="bg1"/>
                </a:solidFill>
              </a:rPr>
              <a:t> </a:t>
            </a:r>
            <a:r>
              <a:rPr lang="en-US" sz="4800" dirty="0" err="1">
                <a:solidFill>
                  <a:schemeClr val="bg1"/>
                </a:solidFill>
              </a:rPr>
              <a:t>thể</a:t>
            </a:r>
            <a:r>
              <a:rPr lang="en-US" sz="4800" dirty="0">
                <a:solidFill>
                  <a:schemeClr val="bg1"/>
                </a:solidFill>
              </a:rPr>
              <a:t> </a:t>
            </a:r>
            <a:r>
              <a:rPr lang="en-US" sz="4800" dirty="0" err="1">
                <a:solidFill>
                  <a:schemeClr val="bg1"/>
                </a:solidFill>
              </a:rPr>
              <a:t>thắng</a:t>
            </a:r>
            <a:r>
              <a:rPr lang="en-US" sz="4800" dirty="0">
                <a:solidFill>
                  <a:schemeClr val="bg1"/>
                </a:solidFill>
              </a:rPr>
              <a:t> đ</a:t>
            </a:r>
            <a:r>
              <a:rPr lang="vi-VN" sz="4800" dirty="0">
                <a:solidFill>
                  <a:schemeClr val="bg1"/>
                </a:solidFill>
              </a:rPr>
              <a:t>ư</a:t>
            </a:r>
            <a:r>
              <a:rPr lang="en-US" sz="4800" dirty="0" err="1">
                <a:solidFill>
                  <a:schemeClr val="bg1"/>
                </a:solidFill>
              </a:rPr>
              <a:t>ợc</a:t>
            </a:r>
            <a:r>
              <a:rPr lang="en-US" sz="4800" dirty="0">
                <a:solidFill>
                  <a:schemeClr val="bg1"/>
                </a:solidFill>
              </a:rPr>
              <a:t> </a:t>
            </a:r>
            <a:r>
              <a:rPr lang="en-US" sz="4800" dirty="0" err="1">
                <a:solidFill>
                  <a:schemeClr val="bg1"/>
                </a:solidFill>
              </a:rPr>
              <a:t>Giáo</a:t>
            </a:r>
            <a:r>
              <a:rPr lang="en-US" sz="4800" dirty="0">
                <a:solidFill>
                  <a:schemeClr val="bg1"/>
                </a:solidFill>
              </a:rPr>
              <a:t> </a:t>
            </a:r>
            <a:r>
              <a:rPr lang="en-US" sz="4800" dirty="0" err="1">
                <a:solidFill>
                  <a:schemeClr val="bg1"/>
                </a:solidFill>
              </a:rPr>
              <a:t>Hội</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vững</a:t>
            </a:r>
            <a:r>
              <a:rPr lang="en-US" sz="4800" dirty="0">
                <a:solidFill>
                  <a:schemeClr val="bg1"/>
                </a:solidFill>
              </a:rPr>
              <a:t> </a:t>
            </a:r>
            <a:r>
              <a:rPr lang="en-US" sz="4800" dirty="0" err="1">
                <a:solidFill>
                  <a:schemeClr val="bg1"/>
                </a:solidFill>
              </a:rPr>
              <a:t>bền</a:t>
            </a:r>
            <a:r>
              <a:rPr lang="en-US" sz="4800" dirty="0">
                <a:solidFill>
                  <a:schemeClr val="bg1"/>
                </a:solidFill>
              </a:rPr>
              <a:t> </a:t>
            </a:r>
            <a:r>
              <a:rPr lang="en-US" sz="4800" dirty="0" err="1">
                <a:solidFill>
                  <a:schemeClr val="bg1"/>
                </a:solidFill>
              </a:rPr>
              <a:t>ngàn</a:t>
            </a:r>
            <a:r>
              <a:rPr lang="en-US" sz="4800" dirty="0">
                <a:solidFill>
                  <a:schemeClr val="bg1"/>
                </a:solidFill>
              </a:rPr>
              <a:t> </a:t>
            </a:r>
            <a:r>
              <a:rPr lang="en-US" sz="4800" dirty="0" err="1">
                <a:solidFill>
                  <a:schemeClr val="bg1"/>
                </a:solidFill>
              </a:rPr>
              <a:t>năm</a:t>
            </a:r>
            <a:r>
              <a:rPr lang="en-US" sz="4800" dirty="0">
                <a:solidFill>
                  <a:schemeClr val="bg1"/>
                </a:solidFill>
              </a:rPr>
              <a:t>. </a:t>
            </a:r>
            <a:endParaRPr lang="en-US" sz="48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smtClean="0">
                <a:solidFill>
                  <a:schemeClr val="bg1"/>
                </a:solidFill>
              </a:rPr>
              <a:t>Xin</a:t>
            </a:r>
            <a:r>
              <a:rPr lang="en-US" sz="5400" smtClean="0">
                <a:solidFill>
                  <a:schemeClr val="bg1"/>
                </a:solidFill>
              </a:rPr>
              <a:t> </a:t>
            </a:r>
            <a:r>
              <a:rPr lang="vi-VN" sz="5400" smtClean="0">
                <a:solidFill>
                  <a:schemeClr val="bg1"/>
                </a:solidFill>
              </a:rPr>
              <a:t>tuyên</a:t>
            </a:r>
            <a:r>
              <a:rPr lang="en-US" sz="5400" smtClean="0">
                <a:solidFill>
                  <a:schemeClr val="bg1"/>
                </a:solidFill>
              </a:rPr>
              <a:t> </a:t>
            </a:r>
            <a:r>
              <a:rPr lang="vi-VN" sz="5400" smtClean="0">
                <a:solidFill>
                  <a:schemeClr val="bg1"/>
                </a:solidFill>
              </a:rPr>
              <a:t>xưng</a:t>
            </a:r>
            <a:r>
              <a:rPr lang="en-US" sz="5400" dirty="0">
                <a:solidFill>
                  <a:schemeClr val="bg1"/>
                </a:solidFill>
              </a:rPr>
              <a:t> </a:t>
            </a:r>
            <a:r>
              <a:rPr lang="en-US" sz="5400" smtClean="0">
                <a:solidFill>
                  <a:schemeClr val="bg1"/>
                </a:solidFill>
              </a:rPr>
              <a:t>T</a:t>
            </a:r>
            <a:r>
              <a:rPr lang="vi-VN" sz="5400" dirty="0">
                <a:solidFill>
                  <a:schemeClr val="bg1"/>
                </a:solidFill>
              </a:rPr>
              <a:t>hầy là Đức Ki-tô</a:t>
            </a:r>
            <a:r>
              <a:rPr lang="en-US" sz="5400" dirty="0">
                <a:solidFill>
                  <a:schemeClr val="bg1"/>
                </a:solidFill>
              </a:rPr>
              <a:t>. </a:t>
            </a:r>
            <a:r>
              <a:rPr lang="vi-VN" sz="5400" dirty="0">
                <a:solidFill>
                  <a:schemeClr val="bg1"/>
                </a:solidFill>
              </a:rPr>
              <a:t>Là </a:t>
            </a:r>
            <a:r>
              <a:rPr lang="vi-VN" sz="5400">
                <a:solidFill>
                  <a:schemeClr val="bg1"/>
                </a:solidFill>
              </a:rPr>
              <a:t>Con</a:t>
            </a:r>
            <a:r>
              <a:rPr lang="en-US" sz="5400">
                <a:solidFill>
                  <a:schemeClr val="bg1"/>
                </a:solidFill>
              </a:rPr>
              <a:t> </a:t>
            </a:r>
            <a:r>
              <a:rPr lang="vi-VN" sz="5400" smtClean="0">
                <a:solidFill>
                  <a:schemeClr val="bg1"/>
                </a:solidFill>
              </a:rPr>
              <a:t>Thiên</a:t>
            </a:r>
            <a:r>
              <a:rPr lang="en-US" sz="5400" smtClean="0">
                <a:solidFill>
                  <a:schemeClr val="bg1"/>
                </a:solidFill>
              </a:rPr>
              <a:t> </a:t>
            </a:r>
            <a:r>
              <a:rPr lang="vi-VN" sz="5400" smtClean="0">
                <a:solidFill>
                  <a:schemeClr val="bg1"/>
                </a:solidFill>
              </a:rPr>
              <a:t>Chúa </a:t>
            </a:r>
            <a:r>
              <a:rPr lang="vi-VN" sz="5400" dirty="0">
                <a:solidFill>
                  <a:schemeClr val="bg1"/>
                </a:solidFill>
              </a:rPr>
              <a:t>hằng sống muôn đời</a:t>
            </a:r>
            <a:r>
              <a:rPr lang="en-US" sz="5400" dirty="0">
                <a:solidFill>
                  <a:schemeClr val="bg1"/>
                </a:solidFill>
              </a:rPr>
              <a:t>. </a:t>
            </a:r>
            <a:r>
              <a:rPr lang="vi-VN" sz="5400" dirty="0">
                <a:solidFill>
                  <a:schemeClr val="bg1"/>
                </a:solidFill>
              </a:rPr>
              <a:t>Xin tuyên xưng</a:t>
            </a:r>
            <a:r>
              <a:rPr lang="en-US" sz="5400" dirty="0">
                <a:solidFill>
                  <a:schemeClr val="bg1"/>
                </a:solidFill>
              </a:rPr>
              <a:t> </a:t>
            </a:r>
            <a:r>
              <a:rPr lang="vi-VN" sz="5400" dirty="0">
                <a:solidFill>
                  <a:schemeClr val="bg1"/>
                </a:solidFill>
              </a:rPr>
              <a:t>Thầy là Đức </a:t>
            </a:r>
            <a:r>
              <a:rPr lang="vi-VN" sz="5400">
                <a:solidFill>
                  <a:schemeClr val="bg1"/>
                </a:solidFill>
              </a:rPr>
              <a:t>Ki-tô</a:t>
            </a:r>
            <a:r>
              <a:rPr lang="en-US" sz="5400" smtClean="0">
                <a:solidFill>
                  <a:schemeClr val="bg1"/>
                </a:solidFill>
              </a:rPr>
              <a:t>. </a:t>
            </a:r>
            <a:r>
              <a:rPr lang="vi-VN" sz="5400" smtClean="0">
                <a:solidFill>
                  <a:schemeClr val="bg1"/>
                </a:solidFill>
              </a:rPr>
              <a:t>Đấng</a:t>
            </a:r>
            <a:r>
              <a:rPr lang="en-US" sz="5400" smtClean="0">
                <a:solidFill>
                  <a:schemeClr val="bg1"/>
                </a:solidFill>
              </a:rPr>
              <a:t> </a:t>
            </a:r>
            <a:r>
              <a:rPr lang="vi-VN" sz="5400" smtClean="0">
                <a:solidFill>
                  <a:schemeClr val="bg1"/>
                </a:solidFill>
              </a:rPr>
              <a:t>đã</a:t>
            </a:r>
            <a:r>
              <a:rPr lang="en-US" sz="5400" smtClean="0">
                <a:solidFill>
                  <a:schemeClr val="bg1"/>
                </a:solidFill>
              </a:rPr>
              <a:t> </a:t>
            </a:r>
            <a:r>
              <a:rPr lang="vi-VN" sz="5400" smtClean="0">
                <a:solidFill>
                  <a:schemeClr val="bg1"/>
                </a:solidFill>
              </a:rPr>
              <a:t>chịu</a:t>
            </a:r>
            <a:r>
              <a:rPr lang="en-US" sz="5400" smtClean="0">
                <a:solidFill>
                  <a:schemeClr val="bg1"/>
                </a:solidFill>
              </a:rPr>
              <a:t> </a:t>
            </a:r>
            <a:r>
              <a:rPr lang="vi-VN" sz="5400" smtClean="0">
                <a:solidFill>
                  <a:schemeClr val="bg1"/>
                </a:solidFill>
              </a:rPr>
              <a:t>chết</a:t>
            </a:r>
            <a:r>
              <a:rPr lang="en-US" sz="5400">
                <a:solidFill>
                  <a:schemeClr val="bg1"/>
                </a:solidFill>
              </a:rPr>
              <a:t> </a:t>
            </a:r>
            <a:r>
              <a:rPr lang="vi-VN" sz="5400" smtClean="0">
                <a:solidFill>
                  <a:schemeClr val="bg1"/>
                </a:solidFill>
              </a:rPr>
              <a:t>chuộc</a:t>
            </a:r>
            <a:r>
              <a:rPr lang="vi-VN" sz="5400" dirty="0">
                <a:solidFill>
                  <a:schemeClr val="bg1"/>
                </a:solidFill>
              </a:rPr>
              <a:t> tội muôn dân.</a:t>
            </a:r>
            <a:endParaRPr lang="en-US" sz="5400" b="0" dirty="0">
              <a:solidFill>
                <a:schemeClr val="bg1"/>
              </a:solidFill>
              <a:effectLst/>
            </a:endParaRPr>
          </a:p>
        </p:txBody>
      </p:sp>
    </p:spTree>
    <p:extLst>
      <p:ext uri="{BB962C8B-B14F-4D97-AF65-F5344CB8AC3E}">
        <p14:creationId xmlns:p14="http://schemas.microsoft.com/office/powerpoint/2010/main" val="3115884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latin typeface="+mj-lt"/>
              </a:rPr>
              <a:t>k2:</a:t>
            </a:r>
            <a:r>
              <a:rPr lang="en-US" sz="4800" b="0" dirty="0">
                <a:solidFill>
                  <a:schemeClr val="bg1"/>
                </a:solidFill>
                <a:effectLst/>
                <a:latin typeface="+mj-lt"/>
              </a:rPr>
              <a:t> </a:t>
            </a:r>
            <a:r>
              <a:rPr lang="en-US" sz="4800" b="0" dirty="0" err="1">
                <a:solidFill>
                  <a:schemeClr val="bg1"/>
                </a:solidFill>
                <a:effectLst/>
                <a:latin typeface="+mj-lt"/>
              </a:rPr>
              <a:t>Cầu</a:t>
            </a:r>
            <a:r>
              <a:rPr lang="en-US" sz="4800" b="0" dirty="0">
                <a:solidFill>
                  <a:schemeClr val="bg1"/>
                </a:solidFill>
                <a:effectLst/>
                <a:latin typeface="+mj-lt"/>
              </a:rPr>
              <a:t> </a:t>
            </a:r>
            <a:r>
              <a:rPr lang="en-US" sz="4800" b="0" dirty="0" err="1">
                <a:solidFill>
                  <a:schemeClr val="bg1"/>
                </a:solidFill>
                <a:effectLst/>
                <a:latin typeface="+mj-lt"/>
              </a:rPr>
              <a:t>xin</a:t>
            </a:r>
            <a:r>
              <a:rPr lang="en-US" sz="4800" b="0" dirty="0">
                <a:solidFill>
                  <a:schemeClr val="bg1"/>
                </a:solidFill>
                <a:effectLst/>
                <a:latin typeface="+mj-lt"/>
              </a:rPr>
              <a:t> </a:t>
            </a:r>
            <a:r>
              <a:rPr lang="en-US" sz="4800" b="0" dirty="0" err="1">
                <a:solidFill>
                  <a:schemeClr val="bg1"/>
                </a:solidFill>
                <a:effectLst/>
                <a:latin typeface="+mj-lt"/>
              </a:rPr>
              <a:t>Chúa</a:t>
            </a:r>
            <a:r>
              <a:rPr lang="en-US" sz="4800" b="0" dirty="0">
                <a:solidFill>
                  <a:schemeClr val="bg1"/>
                </a:solidFill>
                <a:effectLst/>
                <a:latin typeface="+mj-lt"/>
              </a:rPr>
              <a:t> </a:t>
            </a:r>
            <a:r>
              <a:rPr lang="en-US" sz="4800" b="0" dirty="0" err="1">
                <a:solidFill>
                  <a:schemeClr val="bg1"/>
                </a:solidFill>
                <a:effectLst/>
                <a:latin typeface="+mj-lt"/>
              </a:rPr>
              <a:t>gi</a:t>
            </a:r>
            <a:r>
              <a:rPr lang="en-US" sz="4800" dirty="0" err="1">
                <a:solidFill>
                  <a:schemeClr val="bg1"/>
                </a:solidFill>
              </a:rPr>
              <a:t>ữ</a:t>
            </a:r>
            <a:r>
              <a:rPr lang="en-US" sz="4800" dirty="0">
                <a:solidFill>
                  <a:schemeClr val="bg1"/>
                </a:solidFill>
              </a:rPr>
              <a:t> </a:t>
            </a:r>
            <a:r>
              <a:rPr lang="en-US" sz="4800" dirty="0" err="1">
                <a:solidFill>
                  <a:schemeClr val="bg1"/>
                </a:solidFill>
              </a:rPr>
              <a:t>gìn</a:t>
            </a:r>
            <a:r>
              <a:rPr lang="en-US" sz="4800" dirty="0">
                <a:solidFill>
                  <a:schemeClr val="bg1"/>
                </a:solidFill>
              </a:rPr>
              <a:t> </a:t>
            </a:r>
            <a:r>
              <a:rPr lang="en-US" sz="4800" dirty="0" err="1">
                <a:solidFill>
                  <a:schemeClr val="bg1"/>
                </a:solidFill>
              </a:rPr>
              <a:t>Hội</a:t>
            </a:r>
            <a:r>
              <a:rPr lang="en-US" sz="4800" dirty="0">
                <a:solidFill>
                  <a:schemeClr val="bg1"/>
                </a:solidFill>
              </a:rPr>
              <a:t> </a:t>
            </a:r>
            <a:r>
              <a:rPr lang="en-US" sz="4800" dirty="0" err="1">
                <a:solidFill>
                  <a:schemeClr val="bg1"/>
                </a:solidFill>
              </a:rPr>
              <a:t>Thánh</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vi-VN" sz="4800" dirty="0">
                <a:solidFill>
                  <a:schemeClr val="bg1"/>
                </a:solidFill>
              </a:rPr>
              <a:t>ơ</a:t>
            </a:r>
            <a:r>
              <a:rPr lang="en-US" sz="4800" dirty="0" err="1">
                <a:solidFill>
                  <a:schemeClr val="bg1"/>
                </a:solidFill>
              </a:rPr>
              <a:t>i</a:t>
            </a:r>
            <a:r>
              <a:rPr lang="en-US" sz="4800" dirty="0">
                <a:solidFill>
                  <a:schemeClr val="bg1"/>
                </a:solidFill>
              </a:rPr>
              <a:t>! </a:t>
            </a:r>
            <a:r>
              <a:rPr lang="en-US" sz="4800" dirty="0" err="1">
                <a:solidFill>
                  <a:schemeClr val="bg1"/>
                </a:solidFill>
              </a:rPr>
              <a:t>Kìa</a:t>
            </a:r>
            <a:r>
              <a:rPr lang="en-US" sz="4800" dirty="0">
                <a:solidFill>
                  <a:schemeClr val="bg1"/>
                </a:solidFill>
              </a:rPr>
              <a:t> Sa-tan </a:t>
            </a:r>
            <a:r>
              <a:rPr lang="en-US" sz="4800" dirty="0" err="1">
                <a:solidFill>
                  <a:schemeClr val="bg1"/>
                </a:solidFill>
              </a:rPr>
              <a:t>vẫn</a:t>
            </a:r>
            <a:r>
              <a:rPr lang="en-US" sz="4800" dirty="0">
                <a:solidFill>
                  <a:schemeClr val="bg1"/>
                </a:solidFill>
              </a:rPr>
              <a:t> </a:t>
            </a:r>
            <a:r>
              <a:rPr lang="en-US" sz="4800" dirty="0" err="1">
                <a:solidFill>
                  <a:schemeClr val="bg1"/>
                </a:solidFill>
              </a:rPr>
              <a:t>ngày</a:t>
            </a:r>
            <a:r>
              <a:rPr lang="en-US" sz="4800" dirty="0">
                <a:solidFill>
                  <a:schemeClr val="bg1"/>
                </a:solidFill>
              </a:rPr>
              <a:t> </a:t>
            </a:r>
            <a:r>
              <a:rPr lang="en-US" sz="4800" dirty="0" err="1">
                <a:solidFill>
                  <a:schemeClr val="bg1"/>
                </a:solidFill>
              </a:rPr>
              <a:t>đêm</a:t>
            </a:r>
            <a:r>
              <a:rPr lang="en-US" sz="4800" dirty="0">
                <a:solidFill>
                  <a:schemeClr val="bg1"/>
                </a:solidFill>
              </a:rPr>
              <a:t> </a:t>
            </a:r>
            <a:r>
              <a:rPr lang="en-US" sz="4800" dirty="0" err="1">
                <a:solidFill>
                  <a:schemeClr val="bg1"/>
                </a:solidFill>
              </a:rPr>
              <a:t>phá</a:t>
            </a:r>
            <a:r>
              <a:rPr lang="en-US" sz="4800" dirty="0">
                <a:solidFill>
                  <a:schemeClr val="bg1"/>
                </a:solidFill>
              </a:rPr>
              <a:t> </a:t>
            </a:r>
            <a:r>
              <a:rPr lang="en-US" sz="4800" dirty="0" err="1">
                <a:solidFill>
                  <a:schemeClr val="bg1"/>
                </a:solidFill>
              </a:rPr>
              <a:t>Giáo</a:t>
            </a:r>
            <a:r>
              <a:rPr lang="en-US" sz="4800" dirty="0">
                <a:solidFill>
                  <a:schemeClr val="bg1"/>
                </a:solidFill>
              </a:rPr>
              <a:t> </a:t>
            </a:r>
            <a:r>
              <a:rPr lang="en-US" sz="4800" dirty="0" err="1">
                <a:solidFill>
                  <a:schemeClr val="bg1"/>
                </a:solidFill>
              </a:rPr>
              <a:t>Hội</a:t>
            </a:r>
            <a:r>
              <a:rPr lang="en-US" sz="4800" dirty="0">
                <a:solidFill>
                  <a:schemeClr val="bg1"/>
                </a:solidFill>
              </a:rPr>
              <a:t>. Xin </a:t>
            </a:r>
            <a:r>
              <a:rPr lang="en-US" sz="4800" dirty="0" err="1">
                <a:solidFill>
                  <a:schemeClr val="bg1"/>
                </a:solidFill>
              </a:rPr>
              <a:t>Chúa</a:t>
            </a:r>
            <a:r>
              <a:rPr lang="en-US" sz="4800" dirty="0">
                <a:solidFill>
                  <a:schemeClr val="bg1"/>
                </a:solidFill>
              </a:rPr>
              <a:t> ban </a:t>
            </a:r>
            <a:r>
              <a:rPr lang="en-US" sz="4800" dirty="0" err="1">
                <a:solidFill>
                  <a:schemeClr val="bg1"/>
                </a:solidFill>
              </a:rPr>
              <a:t>thêm</a:t>
            </a:r>
            <a:r>
              <a:rPr lang="en-US" sz="4800" dirty="0">
                <a:solidFill>
                  <a:schemeClr val="bg1"/>
                </a:solidFill>
              </a:rPr>
              <a:t> </a:t>
            </a:r>
            <a:r>
              <a:rPr lang="en-US" sz="4800" dirty="0" err="1">
                <a:solidFill>
                  <a:schemeClr val="bg1"/>
                </a:solidFill>
              </a:rPr>
              <a:t>sức</a:t>
            </a:r>
            <a:r>
              <a:rPr lang="en-US" sz="4800" dirty="0">
                <a:solidFill>
                  <a:schemeClr val="bg1"/>
                </a:solidFill>
              </a:rPr>
              <a:t> </a:t>
            </a:r>
            <a:r>
              <a:rPr lang="en-US" sz="4800" dirty="0" err="1">
                <a:solidFill>
                  <a:schemeClr val="bg1"/>
                </a:solidFill>
              </a:rPr>
              <a:t>mạnh</a:t>
            </a:r>
            <a:r>
              <a:rPr lang="en-US" sz="4800" dirty="0">
                <a:solidFill>
                  <a:schemeClr val="bg1"/>
                </a:solidFill>
              </a:rPr>
              <a:t> </a:t>
            </a:r>
            <a:r>
              <a:rPr lang="en-US" sz="4800" dirty="0" err="1">
                <a:solidFill>
                  <a:schemeClr val="bg1"/>
                </a:solidFill>
              </a:rPr>
              <a:t>để</a:t>
            </a:r>
            <a:r>
              <a:rPr lang="en-US" sz="4800" dirty="0">
                <a:solidFill>
                  <a:schemeClr val="bg1"/>
                </a:solidFill>
              </a:rPr>
              <a:t> </a:t>
            </a:r>
            <a:r>
              <a:rPr lang="en-US" sz="4800" dirty="0" err="1">
                <a:solidFill>
                  <a:schemeClr val="bg1"/>
                </a:solidFill>
              </a:rPr>
              <a:t>Hội</a:t>
            </a:r>
            <a:r>
              <a:rPr lang="en-US" sz="4800" dirty="0">
                <a:solidFill>
                  <a:schemeClr val="bg1"/>
                </a:solidFill>
              </a:rPr>
              <a:t> </a:t>
            </a:r>
            <a:r>
              <a:rPr lang="en-US" sz="4800" dirty="0" err="1">
                <a:solidFill>
                  <a:schemeClr val="bg1"/>
                </a:solidFill>
              </a:rPr>
              <a:t>Thánh</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muôn</a:t>
            </a:r>
            <a:r>
              <a:rPr lang="en-US" sz="4800" dirty="0">
                <a:solidFill>
                  <a:schemeClr val="bg1"/>
                </a:solidFill>
              </a:rPr>
              <a:t> </a:t>
            </a:r>
            <a:r>
              <a:rPr lang="en-US" sz="4800" dirty="0" err="1">
                <a:solidFill>
                  <a:schemeClr val="bg1"/>
                </a:solidFill>
              </a:rPr>
              <a:t>năm</a:t>
            </a:r>
            <a:r>
              <a:rPr lang="en-US" sz="4800" dirty="0">
                <a:solidFill>
                  <a:schemeClr val="bg1"/>
                </a:solidFill>
              </a:rPr>
              <a:t> </a:t>
            </a:r>
            <a:r>
              <a:rPr lang="en-US" sz="4800" dirty="0" err="1">
                <a:solidFill>
                  <a:schemeClr val="bg1"/>
                </a:solidFill>
              </a:rPr>
              <a:t>vững</a:t>
            </a:r>
            <a:r>
              <a:rPr lang="en-US" sz="4800" dirty="0">
                <a:solidFill>
                  <a:schemeClr val="bg1"/>
                </a:solidFill>
              </a:rPr>
              <a:t> </a:t>
            </a:r>
            <a:r>
              <a:rPr lang="en-US" sz="4800" dirty="0" err="1">
                <a:solidFill>
                  <a:schemeClr val="bg1"/>
                </a:solidFill>
              </a:rPr>
              <a:t>bền</a:t>
            </a:r>
            <a:r>
              <a:rPr lang="en-US" sz="4800" dirty="0">
                <a:solidFill>
                  <a:schemeClr val="bg1"/>
                </a:solidFill>
              </a:rPr>
              <a:t> tr</a:t>
            </a:r>
            <a:r>
              <a:rPr lang="vi-VN" sz="4800" dirty="0">
                <a:solidFill>
                  <a:schemeClr val="bg1"/>
                </a:solidFill>
              </a:rPr>
              <a:t>ư</a:t>
            </a:r>
            <a:r>
              <a:rPr lang="en-US" sz="4800" dirty="0" err="1">
                <a:solidFill>
                  <a:schemeClr val="bg1"/>
                </a:solidFill>
              </a:rPr>
              <a:t>ớc</a:t>
            </a:r>
            <a:r>
              <a:rPr lang="en-US" sz="4800" dirty="0">
                <a:solidFill>
                  <a:schemeClr val="bg1"/>
                </a:solidFill>
              </a:rPr>
              <a:t> </a:t>
            </a:r>
            <a:r>
              <a:rPr lang="en-US" sz="4800" dirty="0" err="1">
                <a:solidFill>
                  <a:schemeClr val="bg1"/>
                </a:solidFill>
              </a:rPr>
              <a:t>ngàn</a:t>
            </a:r>
            <a:r>
              <a:rPr lang="en-US" sz="4800" dirty="0">
                <a:solidFill>
                  <a:schemeClr val="bg1"/>
                </a:solidFill>
              </a:rPr>
              <a:t> </a:t>
            </a:r>
            <a:r>
              <a:rPr lang="en-US" sz="4800" dirty="0" err="1">
                <a:solidFill>
                  <a:schemeClr val="bg1"/>
                </a:solidFill>
              </a:rPr>
              <a:t>nguy</a:t>
            </a:r>
            <a:r>
              <a:rPr lang="en-US" sz="4800" dirty="0">
                <a:solidFill>
                  <a:schemeClr val="bg1"/>
                </a:solidFill>
              </a:rPr>
              <a:t> </a:t>
            </a:r>
            <a:r>
              <a:rPr lang="en-US" sz="4800" dirty="0" err="1">
                <a:solidFill>
                  <a:schemeClr val="bg1"/>
                </a:solidFill>
              </a:rPr>
              <a:t>khó</a:t>
            </a:r>
            <a:r>
              <a:rPr lang="en-US" sz="4800" dirty="0">
                <a:solidFill>
                  <a:schemeClr val="bg1"/>
                </a:solidFill>
              </a:rPr>
              <a:t> </a:t>
            </a:r>
            <a:r>
              <a:rPr lang="en-US" sz="4800" dirty="0" err="1">
                <a:solidFill>
                  <a:schemeClr val="bg1"/>
                </a:solidFill>
              </a:rPr>
              <a:t>vẫn</a:t>
            </a:r>
            <a:r>
              <a:rPr lang="en-US" sz="4800" dirty="0">
                <a:solidFill>
                  <a:schemeClr val="bg1"/>
                </a:solidFill>
              </a:rPr>
              <a:t> </a:t>
            </a:r>
            <a:r>
              <a:rPr lang="en-US" sz="4800" dirty="0" err="1">
                <a:solidFill>
                  <a:schemeClr val="bg1"/>
                </a:solidFill>
              </a:rPr>
              <a:t>một</a:t>
            </a:r>
            <a:r>
              <a:rPr lang="en-US" sz="4800" dirty="0">
                <a:solidFill>
                  <a:schemeClr val="bg1"/>
                </a:solidFill>
              </a:rPr>
              <a:t> </a:t>
            </a:r>
            <a:r>
              <a:rPr lang="en-US" sz="4800" dirty="0" err="1">
                <a:solidFill>
                  <a:schemeClr val="bg1"/>
                </a:solidFill>
              </a:rPr>
              <a:t>niềm</a:t>
            </a:r>
            <a:r>
              <a:rPr lang="en-US" sz="4800" dirty="0">
                <a:solidFill>
                  <a:schemeClr val="bg1"/>
                </a:solidFill>
              </a:rPr>
              <a:t> tin.</a:t>
            </a:r>
            <a:endParaRPr lang="en-US" sz="4800" b="0" dirty="0">
              <a:solidFill>
                <a:schemeClr val="bg1"/>
              </a:solidFill>
              <a:effectLst/>
              <a:latin typeface="+mj-lt"/>
            </a:endParaRPr>
          </a:p>
        </p:txBody>
      </p:sp>
    </p:spTree>
    <p:extLst>
      <p:ext uri="{BB962C8B-B14F-4D97-AF65-F5344CB8AC3E}">
        <p14:creationId xmlns:p14="http://schemas.microsoft.com/office/powerpoint/2010/main" val="2295037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Xin tuyên xưng </a:t>
            </a:r>
            <a:r>
              <a:rPr lang="en-US" sz="5400" dirty="0">
                <a:solidFill>
                  <a:schemeClr val="bg1"/>
                </a:solidFill>
              </a:rPr>
              <a:t>T</a:t>
            </a:r>
            <a:r>
              <a:rPr lang="vi-VN" sz="5400" dirty="0">
                <a:solidFill>
                  <a:schemeClr val="bg1"/>
                </a:solidFill>
              </a:rPr>
              <a:t>hầy là Đức </a:t>
            </a:r>
            <a:r>
              <a:rPr lang="vi-VN" sz="5400">
                <a:solidFill>
                  <a:schemeClr val="bg1"/>
                </a:solidFill>
              </a:rPr>
              <a:t>Ki-tô</a:t>
            </a:r>
            <a:r>
              <a:rPr lang="en-US" sz="5400" smtClean="0">
                <a:solidFill>
                  <a:schemeClr val="bg1"/>
                </a:solidFill>
              </a:rPr>
              <a:t>. </a:t>
            </a:r>
            <a:r>
              <a:rPr lang="vi-VN" sz="5400" smtClean="0">
                <a:solidFill>
                  <a:schemeClr val="bg1"/>
                </a:solidFill>
              </a:rPr>
              <a:t>Là </a:t>
            </a:r>
            <a:r>
              <a:rPr lang="vi-VN" sz="5400" dirty="0">
                <a:solidFill>
                  <a:schemeClr val="bg1"/>
                </a:solidFill>
              </a:rPr>
              <a:t>Con</a:t>
            </a:r>
            <a:r>
              <a:rPr lang="en-US" sz="5400" dirty="0">
                <a:solidFill>
                  <a:schemeClr val="bg1"/>
                </a:solidFill>
              </a:rPr>
              <a:t> </a:t>
            </a:r>
            <a:r>
              <a:rPr lang="vi-VN" sz="5400" dirty="0">
                <a:solidFill>
                  <a:schemeClr val="bg1"/>
                </a:solidFill>
              </a:rPr>
              <a:t>Thiên Chúa hằng sống muôn đời</a:t>
            </a:r>
            <a:r>
              <a:rPr lang="en-US" sz="5400" dirty="0">
                <a:solidFill>
                  <a:schemeClr val="bg1"/>
                </a:solidFill>
              </a:rPr>
              <a:t>. </a:t>
            </a:r>
            <a:r>
              <a:rPr lang="vi-VN" sz="5400" dirty="0">
                <a:solidFill>
                  <a:schemeClr val="bg1"/>
                </a:solidFill>
              </a:rPr>
              <a:t>Xin tuyên xưng</a:t>
            </a:r>
            <a:r>
              <a:rPr lang="en-US" sz="5400" dirty="0">
                <a:solidFill>
                  <a:schemeClr val="bg1"/>
                </a:solidFill>
              </a:rPr>
              <a:t> </a:t>
            </a:r>
            <a:r>
              <a:rPr lang="vi-VN" sz="5400" dirty="0">
                <a:solidFill>
                  <a:schemeClr val="bg1"/>
                </a:solidFill>
              </a:rPr>
              <a:t>Thầy là Đức Ki-tô</a:t>
            </a:r>
            <a:r>
              <a:rPr lang="en-US" sz="5400" dirty="0">
                <a:solidFill>
                  <a:schemeClr val="bg1"/>
                </a:solidFill>
              </a:rPr>
              <a:t>. </a:t>
            </a:r>
            <a:r>
              <a:rPr lang="vi-VN" sz="5400" dirty="0">
                <a:solidFill>
                  <a:schemeClr val="bg1"/>
                </a:solidFill>
              </a:rPr>
              <a:t>Đấng đã chịu</a:t>
            </a:r>
            <a:r>
              <a:rPr lang="en-US" sz="5400" dirty="0">
                <a:solidFill>
                  <a:schemeClr val="bg1"/>
                </a:solidFill>
              </a:rPr>
              <a:t> </a:t>
            </a:r>
            <a:r>
              <a:rPr lang="vi-VN" sz="5400" dirty="0">
                <a:solidFill>
                  <a:schemeClr val="bg1"/>
                </a:solidFill>
              </a:rPr>
              <a:t>chết chuộc tội muôn dân.</a:t>
            </a:r>
            <a:endParaRPr lang="en-US" sz="5400" b="0" dirty="0">
              <a:solidFill>
                <a:schemeClr val="bg1"/>
              </a:solidFill>
              <a:effectLst/>
            </a:endParaRPr>
          </a:p>
        </p:txBody>
      </p:sp>
    </p:spTree>
    <p:extLst>
      <p:ext uri="{BB962C8B-B14F-4D97-AF65-F5344CB8AC3E}">
        <p14:creationId xmlns:p14="http://schemas.microsoft.com/office/powerpoint/2010/main" val="197342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en-US" sz="4800" dirty="0">
                <a:solidFill>
                  <a:schemeClr val="bg1"/>
                </a:solidFill>
              </a:rPr>
              <a:t>Đ</a:t>
            </a:r>
            <a:r>
              <a:rPr lang="vi-VN" sz="4800" dirty="0">
                <a:solidFill>
                  <a:schemeClr val="bg1"/>
                </a:solidFill>
              </a:rPr>
              <a:t>ư</a:t>
            </a:r>
            <a:r>
              <a:rPr lang="en-US" sz="4800" dirty="0" err="1">
                <a:solidFill>
                  <a:schemeClr val="bg1"/>
                </a:solidFill>
              </a:rPr>
              <a:t>ờng</a:t>
            </a:r>
            <a:r>
              <a:rPr lang="en-US" sz="4800" dirty="0">
                <a:solidFill>
                  <a:schemeClr val="bg1"/>
                </a:solidFill>
              </a:rPr>
              <a:t> con </a:t>
            </a:r>
            <a:r>
              <a:rPr lang="en-US" sz="4800" dirty="0" err="1">
                <a:solidFill>
                  <a:schemeClr val="bg1"/>
                </a:solidFill>
              </a:rPr>
              <a:t>đi</a:t>
            </a:r>
            <a:r>
              <a:rPr lang="en-US" sz="4800" dirty="0">
                <a:solidFill>
                  <a:schemeClr val="bg1"/>
                </a:solidFill>
              </a:rPr>
              <a:t> </a:t>
            </a:r>
            <a:r>
              <a:rPr lang="en-US" sz="4800" dirty="0" err="1">
                <a:solidFill>
                  <a:schemeClr val="bg1"/>
                </a:solidFill>
              </a:rPr>
              <a:t>vẫn</a:t>
            </a:r>
            <a:r>
              <a:rPr lang="en-US" sz="4800" dirty="0">
                <a:solidFill>
                  <a:schemeClr val="bg1"/>
                </a:solidFill>
              </a:rPr>
              <a:t> </a:t>
            </a:r>
            <a:r>
              <a:rPr lang="en-US" sz="4800" dirty="0" err="1">
                <a:solidFill>
                  <a:schemeClr val="bg1"/>
                </a:solidFill>
              </a:rPr>
              <a:t>đầy</a:t>
            </a:r>
            <a:r>
              <a:rPr lang="en-US" sz="4800" dirty="0">
                <a:solidFill>
                  <a:schemeClr val="bg1"/>
                </a:solidFill>
              </a:rPr>
              <a:t> </a:t>
            </a:r>
            <a:r>
              <a:rPr lang="en-US" sz="4800" dirty="0" err="1">
                <a:solidFill>
                  <a:schemeClr val="bg1"/>
                </a:solidFill>
              </a:rPr>
              <a:t>chông</a:t>
            </a:r>
            <a:r>
              <a:rPr lang="en-US" sz="4800" dirty="0">
                <a:solidFill>
                  <a:schemeClr val="bg1"/>
                </a:solidFill>
              </a:rPr>
              <a:t> gai </a:t>
            </a:r>
            <a:r>
              <a:rPr lang="en-US" sz="4800" dirty="0" err="1">
                <a:solidFill>
                  <a:schemeClr val="bg1"/>
                </a:solidFill>
              </a:rPr>
              <a:t>khắp</a:t>
            </a:r>
            <a:r>
              <a:rPr lang="en-US" sz="4800" dirty="0">
                <a:solidFill>
                  <a:schemeClr val="bg1"/>
                </a:solidFill>
              </a:rPr>
              <a:t> n</a:t>
            </a:r>
            <a:r>
              <a:rPr lang="vi-VN" sz="4800" dirty="0">
                <a:solidFill>
                  <a:schemeClr val="bg1"/>
                </a:solidFill>
              </a:rPr>
              <a:t>ơ</a:t>
            </a:r>
            <a:r>
              <a:rPr lang="en-US" sz="4800" dirty="0" err="1">
                <a:solidFill>
                  <a:schemeClr val="bg1"/>
                </a:solidFill>
              </a:rPr>
              <a:t>i</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ngày</a:t>
            </a:r>
            <a:r>
              <a:rPr lang="en-US" sz="4800" dirty="0">
                <a:solidFill>
                  <a:schemeClr val="bg1"/>
                </a:solidFill>
              </a:rPr>
              <a:t> </a:t>
            </a:r>
            <a:r>
              <a:rPr lang="en-US" sz="4800" dirty="0" err="1">
                <a:solidFill>
                  <a:schemeClr val="bg1"/>
                </a:solidFill>
              </a:rPr>
              <a:t>tháng</a:t>
            </a:r>
            <a:r>
              <a:rPr lang="en-US" sz="4800" dirty="0">
                <a:solidFill>
                  <a:schemeClr val="bg1"/>
                </a:solidFill>
              </a:rPr>
              <a:t> con </a:t>
            </a:r>
            <a:r>
              <a:rPr lang="en-US" sz="4800" dirty="0" err="1">
                <a:solidFill>
                  <a:schemeClr val="bg1"/>
                </a:solidFill>
              </a:rPr>
              <a:t>nguyện</a:t>
            </a:r>
            <a:r>
              <a:rPr lang="en-US" sz="4800" dirty="0">
                <a:solidFill>
                  <a:schemeClr val="bg1"/>
                </a:solidFill>
              </a:rPr>
              <a:t> </a:t>
            </a:r>
            <a:r>
              <a:rPr lang="en-US" sz="4800" dirty="0" err="1">
                <a:solidFill>
                  <a:schemeClr val="bg1"/>
                </a:solidFill>
              </a:rPr>
              <a:t>trung</a:t>
            </a:r>
            <a:r>
              <a:rPr lang="en-US" sz="4800" dirty="0">
                <a:solidFill>
                  <a:schemeClr val="bg1"/>
                </a:solidFill>
              </a:rPr>
              <a:t> </a:t>
            </a:r>
            <a:r>
              <a:rPr lang="en-US" sz="4800" dirty="0" err="1">
                <a:solidFill>
                  <a:schemeClr val="bg1"/>
                </a:solidFill>
              </a:rPr>
              <a:t>tín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vi-VN" sz="4800" dirty="0">
                <a:solidFill>
                  <a:schemeClr val="bg1"/>
                </a:solidFill>
              </a:rPr>
              <a:t>ơ</a:t>
            </a:r>
            <a:r>
              <a:rPr lang="en-US" sz="4800" dirty="0" err="1">
                <a:solidFill>
                  <a:schemeClr val="bg1"/>
                </a:solidFill>
              </a:rPr>
              <a:t>i</a:t>
            </a:r>
            <a:r>
              <a:rPr lang="en-US" sz="4800" dirty="0">
                <a:solidFill>
                  <a:schemeClr val="bg1"/>
                </a:solidFill>
              </a:rPr>
              <a:t>! Xin </a:t>
            </a:r>
            <a:r>
              <a:rPr lang="en-US" sz="4800" dirty="0" err="1">
                <a:solidFill>
                  <a:schemeClr val="bg1"/>
                </a:solidFill>
              </a:rPr>
              <a:t>Chúa</a:t>
            </a:r>
            <a:r>
              <a:rPr lang="en-US" sz="4800" dirty="0">
                <a:solidFill>
                  <a:schemeClr val="bg1"/>
                </a:solidFill>
              </a:rPr>
              <a:t> </a:t>
            </a:r>
            <a:r>
              <a:rPr lang="en-US" sz="4800" dirty="0" err="1">
                <a:solidFill>
                  <a:schemeClr val="bg1"/>
                </a:solidFill>
              </a:rPr>
              <a:t>đỡ</a:t>
            </a:r>
            <a:r>
              <a:rPr lang="en-US" sz="4800" dirty="0">
                <a:solidFill>
                  <a:schemeClr val="bg1"/>
                </a:solidFill>
              </a:rPr>
              <a:t> </a:t>
            </a:r>
            <a:r>
              <a:rPr lang="en-US" sz="4800" dirty="0" err="1">
                <a:solidFill>
                  <a:schemeClr val="bg1"/>
                </a:solidFill>
              </a:rPr>
              <a:t>nâng</a:t>
            </a:r>
            <a:r>
              <a:rPr lang="en-US" sz="4800" dirty="0">
                <a:solidFill>
                  <a:schemeClr val="bg1"/>
                </a:solidFill>
              </a:rPr>
              <a:t> </a:t>
            </a:r>
            <a:r>
              <a:rPr lang="en-US" sz="4800" dirty="0" err="1">
                <a:solidFill>
                  <a:schemeClr val="bg1"/>
                </a:solidFill>
              </a:rPr>
              <a:t>sớm</a:t>
            </a:r>
            <a:r>
              <a:rPr lang="en-US" sz="4800" dirty="0">
                <a:solidFill>
                  <a:schemeClr val="bg1"/>
                </a:solidFill>
              </a:rPr>
              <a:t> </a:t>
            </a:r>
            <a:r>
              <a:rPr lang="en-US" sz="4800" dirty="0" err="1">
                <a:solidFill>
                  <a:schemeClr val="bg1"/>
                </a:solidFill>
              </a:rPr>
              <a:t>chiều</a:t>
            </a:r>
            <a:r>
              <a:rPr lang="en-US" sz="4800" dirty="0">
                <a:solidFill>
                  <a:schemeClr val="bg1"/>
                </a:solidFill>
              </a:rPr>
              <a:t> </a:t>
            </a:r>
            <a:r>
              <a:rPr lang="en-US" sz="4800" dirty="0" err="1">
                <a:solidFill>
                  <a:schemeClr val="bg1"/>
                </a:solidFill>
              </a:rPr>
              <a:t>để</a:t>
            </a:r>
            <a:r>
              <a:rPr lang="en-US" sz="4800" dirty="0">
                <a:solidFill>
                  <a:schemeClr val="bg1"/>
                </a:solidFill>
              </a:rPr>
              <a:t> </a:t>
            </a:r>
            <a:r>
              <a:rPr lang="en-US" sz="4800" dirty="0" err="1">
                <a:solidFill>
                  <a:schemeClr val="bg1"/>
                </a:solidFill>
              </a:rPr>
              <a:t>hồn</a:t>
            </a:r>
            <a:r>
              <a:rPr lang="en-US" sz="4800" dirty="0">
                <a:solidFill>
                  <a:schemeClr val="bg1"/>
                </a:solidFill>
              </a:rPr>
              <a:t> con </a:t>
            </a:r>
            <a:r>
              <a:rPr lang="en-US" sz="4800" dirty="0" err="1">
                <a:solidFill>
                  <a:schemeClr val="bg1"/>
                </a:solidFill>
              </a:rPr>
              <a:t>vững</a:t>
            </a:r>
            <a:r>
              <a:rPr lang="en-US" sz="4800" dirty="0">
                <a:solidFill>
                  <a:schemeClr val="bg1"/>
                </a:solidFill>
              </a:rPr>
              <a:t> tin </a:t>
            </a:r>
            <a:r>
              <a:rPr lang="en-US" sz="4800" dirty="0" err="1">
                <a:solidFill>
                  <a:schemeClr val="bg1"/>
                </a:solidFill>
              </a:rPr>
              <a:t>vào</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nhiều</a:t>
            </a:r>
            <a:r>
              <a:rPr lang="en-US" sz="4800" dirty="0">
                <a:solidFill>
                  <a:schemeClr val="bg1"/>
                </a:solidFill>
              </a:rPr>
              <a:t> </a:t>
            </a:r>
            <a:r>
              <a:rPr lang="en-US" sz="4800" dirty="0" err="1">
                <a:solidFill>
                  <a:schemeClr val="bg1"/>
                </a:solidFill>
              </a:rPr>
              <a:t>suốt</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xin</a:t>
            </a:r>
            <a:r>
              <a:rPr lang="en-US" sz="4800" dirty="0">
                <a:solidFill>
                  <a:schemeClr val="bg1"/>
                </a:solidFill>
              </a:rPr>
              <a:t> b</a:t>
            </a:r>
            <a:r>
              <a:rPr lang="vi-VN" sz="4800" dirty="0">
                <a:solidFill>
                  <a:schemeClr val="bg1"/>
                </a:solidFill>
              </a:rPr>
              <a:t>ư</a:t>
            </a:r>
            <a:r>
              <a:rPr lang="en-US" sz="4800" dirty="0" err="1">
                <a:solidFill>
                  <a:schemeClr val="bg1"/>
                </a:solidFill>
              </a:rPr>
              <a:t>ớc</a:t>
            </a:r>
            <a:r>
              <a:rPr lang="en-US" sz="4800" dirty="0">
                <a:solidFill>
                  <a:schemeClr val="bg1"/>
                </a:solidFill>
              </a:rPr>
              <a:t> </a:t>
            </a:r>
            <a:r>
              <a:rPr lang="en-US" sz="4800" dirty="0" err="1">
                <a:solidFill>
                  <a:schemeClr val="bg1"/>
                </a:solidFill>
              </a:rPr>
              <a:t>với</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mà</a:t>
            </a:r>
            <a:r>
              <a:rPr lang="en-US" sz="4800" dirty="0">
                <a:solidFill>
                  <a:schemeClr val="bg1"/>
                </a:solidFill>
              </a:rPr>
              <a:t> </a:t>
            </a:r>
            <a:r>
              <a:rPr lang="en-US" sz="4800" dirty="0" err="1">
                <a:solidFill>
                  <a:schemeClr val="bg1"/>
                </a:solidFill>
              </a:rPr>
              <a:t>thôi</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Xin tuyên xưng </a:t>
            </a:r>
            <a:r>
              <a:rPr lang="en-US" sz="5400" dirty="0">
                <a:solidFill>
                  <a:schemeClr val="bg1"/>
                </a:solidFill>
              </a:rPr>
              <a:t>T</a:t>
            </a:r>
            <a:r>
              <a:rPr lang="vi-VN" sz="5400" dirty="0">
                <a:solidFill>
                  <a:schemeClr val="bg1"/>
                </a:solidFill>
              </a:rPr>
              <a:t>hầy là Đức Ki-tô</a:t>
            </a:r>
            <a:r>
              <a:rPr lang="en-US" sz="5400" dirty="0">
                <a:solidFill>
                  <a:schemeClr val="bg1"/>
                </a:solidFill>
              </a:rPr>
              <a:t>. </a:t>
            </a:r>
            <a:r>
              <a:rPr lang="vi-VN" sz="5400" dirty="0">
                <a:solidFill>
                  <a:schemeClr val="bg1"/>
                </a:solidFill>
              </a:rPr>
              <a:t>Là Con</a:t>
            </a:r>
            <a:r>
              <a:rPr lang="en-US" sz="5400" dirty="0">
                <a:solidFill>
                  <a:schemeClr val="bg1"/>
                </a:solidFill>
              </a:rPr>
              <a:t> </a:t>
            </a:r>
            <a:r>
              <a:rPr lang="vi-VN" sz="5400" dirty="0">
                <a:solidFill>
                  <a:schemeClr val="bg1"/>
                </a:solidFill>
              </a:rPr>
              <a:t>Thiên Chúa hằng sống muôn đời</a:t>
            </a:r>
            <a:r>
              <a:rPr lang="en-US" sz="5400" dirty="0">
                <a:solidFill>
                  <a:schemeClr val="bg1"/>
                </a:solidFill>
              </a:rPr>
              <a:t>. </a:t>
            </a:r>
            <a:r>
              <a:rPr lang="vi-VN" sz="5400" dirty="0">
                <a:solidFill>
                  <a:schemeClr val="bg1"/>
                </a:solidFill>
              </a:rPr>
              <a:t>Xin tuyên xưng</a:t>
            </a:r>
            <a:r>
              <a:rPr lang="en-US" sz="5400" dirty="0">
                <a:solidFill>
                  <a:schemeClr val="bg1"/>
                </a:solidFill>
              </a:rPr>
              <a:t> </a:t>
            </a:r>
            <a:r>
              <a:rPr lang="vi-VN" sz="5400" dirty="0">
                <a:solidFill>
                  <a:schemeClr val="bg1"/>
                </a:solidFill>
              </a:rPr>
              <a:t>Thầy là Đức Ki-tô</a:t>
            </a:r>
            <a:r>
              <a:rPr lang="en-US" sz="5400" dirty="0">
                <a:solidFill>
                  <a:schemeClr val="bg1"/>
                </a:solidFill>
              </a:rPr>
              <a:t>. </a:t>
            </a:r>
            <a:r>
              <a:rPr lang="vi-VN" sz="5400" dirty="0">
                <a:solidFill>
                  <a:schemeClr val="bg1"/>
                </a:solidFill>
              </a:rPr>
              <a:t>Đấng đã chịu</a:t>
            </a:r>
            <a:r>
              <a:rPr lang="en-US" sz="5400" dirty="0">
                <a:solidFill>
                  <a:schemeClr val="bg1"/>
                </a:solidFill>
              </a:rPr>
              <a:t> </a:t>
            </a:r>
            <a:r>
              <a:rPr lang="vi-VN" sz="5400" dirty="0">
                <a:solidFill>
                  <a:schemeClr val="bg1"/>
                </a:solidFill>
              </a:rPr>
              <a:t>chết chuộc tội muôn dân.</a:t>
            </a:r>
            <a:endParaRPr lang="en-US" sz="5400" b="0" dirty="0">
              <a:solidFill>
                <a:schemeClr val="bg1"/>
              </a:solidFill>
              <a:effectLst/>
            </a:endParaRPr>
          </a:p>
        </p:txBody>
      </p:sp>
    </p:spTree>
    <p:extLst>
      <p:ext uri="{BB962C8B-B14F-4D97-AF65-F5344CB8AC3E}">
        <p14:creationId xmlns:p14="http://schemas.microsoft.com/office/powerpoint/2010/main" val="4237456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79349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a:solidFill>
                  <a:srgbClr val="FFFF00"/>
                </a:solidFill>
                <a:effectLst/>
                <a:latin typeface="+mj-lt"/>
              </a:rPr>
              <a:t/>
            </a:r>
            <a:br>
              <a:rPr lang="en-US" sz="8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9800" b="0" dirty="0" err="1">
                <a:solidFill>
                  <a:srgbClr val="FFFF00"/>
                </a:solidFill>
                <a:effectLst/>
                <a:latin typeface="+mj-lt"/>
              </a:rPr>
              <a:t>Lễ</a:t>
            </a:r>
            <a:r>
              <a:rPr lang="en-US" sz="9800" b="0" dirty="0">
                <a:solidFill>
                  <a:srgbClr val="FFFF00"/>
                </a:solidFill>
                <a:effectLst/>
                <a:latin typeface="+mj-lt"/>
              </a:rPr>
              <a:t> </a:t>
            </a:r>
            <a:r>
              <a:rPr lang="en-US" sz="9800" b="0" dirty="0" err="1">
                <a:solidFill>
                  <a:srgbClr val="FFFF00"/>
                </a:solidFill>
                <a:effectLst/>
                <a:latin typeface="+mj-lt"/>
              </a:rPr>
              <a:t>Hết</a:t>
            </a:r>
            <a:r>
              <a:rPr lang="en-US" sz="9800" b="0" dirty="0">
                <a:solidFill>
                  <a:srgbClr val="FFFF00"/>
                </a:solidFill>
                <a:effectLst/>
                <a:latin typeface="+mj-lt"/>
              </a:rPr>
              <a:t> </a:t>
            </a:r>
            <a:r>
              <a:rPr lang="en-US" sz="8900" b="0" dirty="0">
                <a:solidFill>
                  <a:srgbClr val="FFFF00"/>
                </a:solidFill>
                <a:effectLst/>
                <a:latin typeface="+mj-lt"/>
              </a:rPr>
              <a:t/>
            </a:r>
            <a:br>
              <a:rPr lang="en-US" sz="8900" b="0" dirty="0">
                <a:solidFill>
                  <a:srgbClr val="FFFF00"/>
                </a:solidFill>
                <a:effectLst/>
                <a:latin typeface="+mj-lt"/>
              </a:rPr>
            </a:br>
            <a:r>
              <a:rPr lang="en-US" sz="6000" b="0" i="1" dirty="0">
                <a:solidFill>
                  <a:schemeClr val="bg1"/>
                </a:solidFill>
                <a:effectLst/>
                <a:latin typeface="+mj-lt"/>
              </a:rPr>
              <a:t>Mi </a:t>
            </a:r>
            <a:r>
              <a:rPr lang="en-US" sz="6000" b="0" i="1" dirty="0" err="1">
                <a:solidFill>
                  <a:schemeClr val="bg1"/>
                </a:solidFill>
                <a:effectLst/>
                <a:latin typeface="+mj-lt"/>
              </a:rPr>
              <a:t>Trầm</a:t>
            </a:r>
            <a:r>
              <a:rPr lang="en-US" sz="6000" b="0" i="1" dirty="0">
                <a:solidFill>
                  <a:schemeClr val="bg1"/>
                </a:solidFill>
                <a:effectLst/>
                <a:latin typeface="+mj-lt"/>
              </a:rPr>
              <a:t/>
            </a:r>
            <a:br>
              <a:rPr lang="en-US" sz="6000" b="0" i="1" dirty="0">
                <a:solidFill>
                  <a:schemeClr val="bg1"/>
                </a:solidFill>
                <a:effectLst/>
                <a:latin typeface="+mj-lt"/>
              </a:rPr>
            </a:br>
            <a:endParaRPr lang="en-US" sz="4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latin typeface="+mj-lt"/>
              </a:rPr>
              <a:t>k1:</a:t>
            </a:r>
            <a:r>
              <a:rPr lang="en-US" sz="5400" b="0" dirty="0">
                <a:solidFill>
                  <a:schemeClr val="bg1"/>
                </a:solidFill>
                <a:effectLst/>
                <a:latin typeface="+mj-lt"/>
              </a:rPr>
              <a:t> </a:t>
            </a:r>
            <a:r>
              <a:rPr lang="vi-VN" sz="5400" b="0" dirty="0">
                <a:solidFill>
                  <a:schemeClr val="bg1"/>
                </a:solidFill>
                <a:effectLst/>
                <a:latin typeface="+mj-lt"/>
              </a:rPr>
              <a:t> </a:t>
            </a:r>
            <a:r>
              <a:rPr lang="vi-VN" sz="6000" dirty="0">
                <a:solidFill>
                  <a:schemeClr val="bg1"/>
                </a:solidFill>
              </a:rPr>
              <a:t>Lễ hết ta về đây niềm vui dâng cao, dâng cao </a:t>
            </a:r>
            <a:r>
              <a:rPr lang="vi-VN" sz="6000">
                <a:solidFill>
                  <a:schemeClr val="bg1"/>
                </a:solidFill>
              </a:rPr>
              <a:t>trong </a:t>
            </a:r>
            <a:r>
              <a:rPr lang="en-US" sz="6000" smtClean="0">
                <a:solidFill>
                  <a:schemeClr val="bg1"/>
                </a:solidFill>
              </a:rPr>
              <a:t>Đ</a:t>
            </a:r>
            <a:r>
              <a:rPr lang="vi-VN" sz="6000" smtClean="0">
                <a:solidFill>
                  <a:schemeClr val="bg1"/>
                </a:solidFill>
              </a:rPr>
              <a:t>ức </a:t>
            </a:r>
            <a:r>
              <a:rPr lang="vi-VN" sz="6000" dirty="0">
                <a:solidFill>
                  <a:schemeClr val="bg1"/>
                </a:solidFill>
              </a:rPr>
              <a:t>Kitô. Lễ hết ta về đây bài ca âm vang, âm vang tình Chúa cao sâu.</a:t>
            </a:r>
            <a:endParaRPr lang="vi-VN" sz="5400" b="0" dirty="0">
              <a:solidFill>
                <a:schemeClr val="bg1"/>
              </a:solidFill>
              <a:effectLst/>
              <a:latin typeface="+mj-lt"/>
            </a:endParaRP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đem Tin Mừng cho hết mọi người. Ta ra về đem Tin Mừng tận cùng thế giới. Thắp sáng lên, đốt nóng lên tin yêu cho đời. Thắp sáng lên, đốt nóng lên tình yêu muôn nơi.</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1565</Words>
  <Application>Microsoft Office PowerPoint</Application>
  <PresentationFormat>On-screen Show (16:9)</PresentationFormat>
  <Paragraphs>93</Paragraphs>
  <Slides>77</Slides>
  <Notes>0</Notes>
  <HiddenSlides>0</HiddenSlides>
  <MMClips>0</MMClips>
  <ScaleCrop>false</ScaleCrop>
  <HeadingPairs>
    <vt:vector size="4" baseType="variant">
      <vt:variant>
        <vt:lpstr>Theme</vt:lpstr>
      </vt:variant>
      <vt:variant>
        <vt:i4>8</vt:i4>
      </vt:variant>
      <vt:variant>
        <vt:lpstr>Slide Titles</vt:lpstr>
      </vt:variant>
      <vt:variant>
        <vt:i4>77</vt:i4>
      </vt:variant>
    </vt:vector>
  </HeadingPairs>
  <TitlesOfParts>
    <vt:vector size="85" baseType="lpstr">
      <vt:lpstr>Office Theme</vt:lpstr>
      <vt:lpstr>12_Office Theme</vt:lpstr>
      <vt:lpstr>36_Default Design</vt:lpstr>
      <vt:lpstr>10_Office Theme</vt:lpstr>
      <vt:lpstr>37_Default Design</vt:lpstr>
      <vt:lpstr>6_Office Theme</vt:lpstr>
      <vt:lpstr>3_Office Theme</vt:lpstr>
      <vt:lpstr>1_Office Theme</vt:lpstr>
      <vt:lpstr>PowerPoint Presentation</vt:lpstr>
      <vt:lpstr>TẬP HÁT CỘNG ĐOÀN</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Chúa Giê-su loan báo Tin Mừng Nước Trời và chữa mọi thứ bệnh hoạn tật nguyền trong dân.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Đi Về NhàChúa Hải Nguyễn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 Ngàn đời Chúa trọn tình thương, xin đừng bỏ dở dang công trình tay Chúa làm.</vt:lpstr>
      <vt:lpstr>Tk1: Con xin hết lòng cảm tạ Chúa, vì Ngài đã nghe tiếng con kêu. Đàn ca kính Ngài giữa muôn thần thánh Ngài. Hướng về đền thánh con phủ phục kính thờ.</vt:lpstr>
      <vt:lpstr>Đk:  Lạy Chúa ! Ngàn đời Chúa trọn tình thương, xin đừng bỏ dở dang công trình tay Chúa làm.</vt:lpstr>
      <vt:lpstr>Tk2: Con xin cảm tạ bởi vì Chúa một lòng thành tín, mãi yêu thương. Ngày con khấn nài Chúa thương tình đáp lời. Hỗ trợ hồn con Chúa tăng cường dũng lực.</vt:lpstr>
      <vt:lpstr>Đk:  Lạy Chúa ! Ngàn đời Chúa trọn tình thương, xin đừng bỏ dở dang công trình tay Chúa làm.</vt:lpstr>
      <vt:lpstr>Tk3: Cao quang Chúa nhìn kẻ hèn yếu, còn bọn tự kiêu, Chúa coi khinh. Tình thương của Ngài đến muôn đời vững bền, chớ bỏ dở dang những công việc Chúa làm.</vt:lpstr>
      <vt:lpstr>Đk:  Lạy Chúa ! Ngàn đời Chúa trọn tình thương, xin đừng bỏ dở dang công trình tay Chúa làm.</vt:lpstr>
      <vt:lpstr>PowerPoint Presentation</vt:lpstr>
      <vt:lpstr>Con là Phê-rô, nghĩa là Đá, và trên Đá này Thầy sẽ xây Hội Thánh của Thầy và cửa địa ngục sẽ không thắng được.</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Hiệp lòng xin tiến dâng lên, xin tiến dâng lên bàn thờ Chúa. Này đây ly rượu nồng ép từ muôn trái nho tươi. Và đây bánh tinh tuyền kết bởi ngàn hạt lúa vàng.</vt:lpstr>
      <vt:lpstr>Đk: Xin dâng lên, xin dâng lên trong niềm mến tin, trong hương kinh dâng niềm thờ kính. Nguyện xin ban ơn thiêng đổi mới lòng con nên trinh trong như bánh rượu này để xứng đáng tiến dâng lên Ngài.</vt:lpstr>
      <vt:lpstr>Tk2: Nguyện cầu Thiên Chúa khoan nhân thương đoái trông lễ vật dâng tiến. Đời con bao thăng trầm giữa dòng năm tháng miên man. Nguyện dâng lên thiên tòa kiếp người từng ngày chóng tàn.</vt:lpstr>
      <vt:lpstr>Đk: Xin dâng lên, xin dâng lên trong niềm mến tin, trong hương kinh dâng niềm thờ kính. Nguyện xin ban ơn thiêng đổi mới lòng con nên trinh trong như bánh rượu này để xứng đáng tiến dâng lên Ngài.</vt:lpstr>
      <vt:lpstr>PowerPoint Presentation</vt:lpstr>
      <vt:lpstr>PowerPoint Presentation</vt:lpstr>
      <vt:lpstr>Ca Nguyện Hiệp Lễ Xin Tuyên Xưng Lm Nguyễn Hùng Cường – Viễn Xứ</vt:lpstr>
      <vt:lpstr>Đk: Xin tuyên xưng Thầy là Đức Ki-tô. Là Con Thiên Chúa hằng sống muôn đời. Xin tuyên xưng Thầy là Đức Ki-tô. Đấng đã chịu chết chuộc tội muôn dân.</vt:lpstr>
      <vt:lpstr>Tk1: Này Phê-rô con là viên đá của Ta, trên viên đá Ta dựng Hội Thánh giữa đời. Chìa khóa thiên đàng hãy nhận cửa hỏa ngục sẽ không thể thắng được Giáo Hội của Chúa vững bền ngàn năm. </vt:lpstr>
      <vt:lpstr>Đk: Xin tuyên xưng Thầy là Đức Ki-tô. Là Con Thiên Chúa hằng sống muôn đời. Xin tuyên xưng Thầy là Đức Ki-tô. Đấng đã chịu chết chuộc tội muôn dân.</vt:lpstr>
      <vt:lpstr>Tk2: Cầu xin Chúa giữ gìn Hội Thánh Chúa ơi! Kìa Sa-tan vẫn ngày đêm phá Giáo Hội. Xin Chúa ban thêm sức mạnh để Hội Thánh Chúa, muôn năm vững bền trước ngàn nguy khó vẫn một niềm tin.</vt:lpstr>
      <vt:lpstr>Đk: Xin tuyên xưng Thầy là Đức Ki-tô. Là Con Thiên Chúa hằng sống muôn đời. Xin tuyên xưng Thầy là Đức Ki-tô. Đấng đã chịu chết chuộc tội muôn dân.</vt:lpstr>
      <vt:lpstr>Tk3: Đường con đi vẫn đầy chông gai khắp nơi, từng ngày tháng con nguyện trung tín Chúa ơi! Xin Chúa đỡ nâng sớm chiều để hồn con vững tin vào Chúa nhiều suốt đời xin bước với Ngài mà thôi. </vt:lpstr>
      <vt:lpstr>Đk: Xin tuyên xưng Thầy là Đức Ki-tô. Là Con Thiên Chúa hằng sống muôn đời. Xin tuyên xưng Thầy là Đức Ki-tô. Đấng đã chịu chết chuộc tội muôn dân.</vt:lpstr>
      <vt:lpstr>PowerPoint Presentation</vt:lpstr>
      <vt:lpstr>Chúa Nhật XX TN Năm A </vt:lpstr>
      <vt:lpstr> Ca Kết Lễ Lễ Hết  Mi Trầm </vt:lpstr>
      <vt:lpstr>Tk1:  Lễ hết ta về đây niềm vui dâng cao, dâng cao trong Đức Kitô. Lễ hết ta về đây bài ca âm vang, âm vang tình Chúa cao sâu.</vt:lpstr>
      <vt:lpstr>Đk: Ta ra về đem Tin Mừng cho hết mọi người. Ta ra về đem Tin Mừng tận cùng thế giới. Thắp sáng lên, đốt nóng lên tin yêu cho đời. Thắp sáng lên, đốt nóng lên tình yêu muôn nơi.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105</cp:revision>
  <dcterms:created xsi:type="dcterms:W3CDTF">2023-05-21T07:25:42Z</dcterms:created>
  <dcterms:modified xsi:type="dcterms:W3CDTF">2023-08-24T06:42:14Z</dcterms:modified>
</cp:coreProperties>
</file>