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84" r:id="rId9"/>
    <p:sldMasterId id="2147484096" r:id="rId10"/>
    <p:sldMasterId id="2147484108" r:id="rId11"/>
    <p:sldMasterId id="2147484120" r:id="rId12"/>
  </p:sldMasterIdLst>
  <p:notesMasterIdLst>
    <p:notesMasterId r:id="rId95"/>
  </p:notesMasterIdLst>
  <p:sldIdLst>
    <p:sldId id="507" r:id="rId13"/>
    <p:sldId id="376" r:id="rId14"/>
    <p:sldId id="699" r:id="rId15"/>
    <p:sldId id="700" r:id="rId16"/>
    <p:sldId id="701" r:id="rId17"/>
    <p:sldId id="553" r:id="rId18"/>
    <p:sldId id="443" r:id="rId19"/>
    <p:sldId id="585" r:id="rId20"/>
    <p:sldId id="617" r:id="rId21"/>
    <p:sldId id="676" r:id="rId22"/>
    <p:sldId id="677" r:id="rId23"/>
    <p:sldId id="702" r:id="rId24"/>
    <p:sldId id="384" r:id="rId25"/>
    <p:sldId id="385" r:id="rId26"/>
    <p:sldId id="386" r:id="rId27"/>
    <p:sldId id="387" r:id="rId28"/>
    <p:sldId id="388" r:id="rId29"/>
    <p:sldId id="389" r:id="rId30"/>
    <p:sldId id="390" r:id="rId31"/>
    <p:sldId id="391" r:id="rId32"/>
    <p:sldId id="703" r:id="rId33"/>
    <p:sldId id="392" r:id="rId34"/>
    <p:sldId id="393" r:id="rId35"/>
    <p:sldId id="394" r:id="rId36"/>
    <p:sldId id="395" r:id="rId37"/>
    <p:sldId id="396" r:id="rId38"/>
    <p:sldId id="397" r:id="rId39"/>
    <p:sldId id="398" r:id="rId40"/>
    <p:sldId id="399" r:id="rId41"/>
    <p:sldId id="647" r:id="rId42"/>
    <p:sldId id="649" r:id="rId43"/>
    <p:sldId id="683" r:id="rId44"/>
    <p:sldId id="684" r:id="rId45"/>
    <p:sldId id="685" r:id="rId46"/>
    <p:sldId id="686" r:id="rId47"/>
    <p:sldId id="687" r:id="rId48"/>
    <p:sldId id="688" r:id="rId49"/>
    <p:sldId id="689" r:id="rId50"/>
    <p:sldId id="690" r:id="rId51"/>
    <p:sldId id="691" r:id="rId52"/>
    <p:sldId id="692" r:id="rId53"/>
    <p:sldId id="693" r:id="rId54"/>
    <p:sldId id="694" r:id="rId55"/>
    <p:sldId id="653" r:id="rId56"/>
    <p:sldId id="698" r:id="rId57"/>
    <p:sldId id="704" r:id="rId58"/>
    <p:sldId id="54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550" r:id="rId73"/>
    <p:sldId id="558" r:id="rId74"/>
    <p:sldId id="561" r:id="rId75"/>
    <p:sldId id="559" r:id="rId76"/>
    <p:sldId id="614" r:id="rId77"/>
    <p:sldId id="706" r:id="rId78"/>
    <p:sldId id="678" r:id="rId79"/>
    <p:sldId id="707" r:id="rId80"/>
    <p:sldId id="276" r:id="rId81"/>
    <p:sldId id="674" r:id="rId82"/>
    <p:sldId id="277" r:id="rId83"/>
    <p:sldId id="278" r:id="rId84"/>
    <p:sldId id="279" r:id="rId85"/>
    <p:sldId id="290" r:id="rId86"/>
    <p:sldId id="632" r:id="rId87"/>
    <p:sldId id="292" r:id="rId88"/>
    <p:sldId id="705" r:id="rId89"/>
    <p:sldId id="293" r:id="rId90"/>
    <p:sldId id="564" r:id="rId91"/>
    <p:sldId id="563" r:id="rId92"/>
    <p:sldId id="681" r:id="rId93"/>
    <p:sldId id="675"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notesMaster" Target="notesMasters/notesMaster1.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38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314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50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31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81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3998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77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58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3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349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02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0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72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62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95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618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79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179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0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5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3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226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632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latin typeface="+mj-lt"/>
              </a:rPr>
              <a:t>Tk2</a:t>
            </a:r>
            <a:r>
              <a:rPr lang="vi-VN" sz="5200" b="0" u="sng" dirty="0">
                <a:solidFill>
                  <a:srgbClr val="FFFF00"/>
                </a:solidFill>
                <a:effectLst/>
                <a:latin typeface="+mj-lt"/>
              </a:rPr>
              <a:t>:</a:t>
            </a:r>
            <a:r>
              <a:rPr lang="en-US" sz="5200" dirty="0">
                <a:solidFill>
                  <a:schemeClr val="bg1"/>
                </a:solidFill>
                <a:latin typeface="+mj-lt"/>
              </a:rPr>
              <a:t> </a:t>
            </a:r>
            <a:r>
              <a:rPr lang="vi-VN" sz="5200" dirty="0">
                <a:solidFill>
                  <a:schemeClr val="bg1"/>
                </a:solidFill>
                <a:latin typeface="+mj-lt"/>
              </a:rPr>
              <a:t>Đến đây con biết con chưa tinh sạch. Vậy thành tâm xin Chúa hãy nguôi giận đi. Cùng nguyện xin Thiên Chúa thứ tha tội nhơ. Đã bao phen con yếu đuối nên lỗi lầm.</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err="1">
                <a:solidFill>
                  <a:srgbClr val="FFFF00"/>
                </a:solidFill>
              </a:rPr>
              <a:t>Đk</a:t>
            </a:r>
            <a:r>
              <a:rPr lang="vi-VN" sz="5400" u="sng" dirty="0">
                <a:solidFill>
                  <a:srgbClr val="FFFF00"/>
                </a:solidFill>
              </a:rPr>
              <a:t>:</a:t>
            </a:r>
            <a:r>
              <a:rPr lang="vi-VN" sz="5400" dirty="0">
                <a:solidFill>
                  <a:schemeClr val="bg1"/>
                </a:solidFill>
              </a:rPr>
              <a:t> 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29253168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a:t>
            </a:r>
            <a:r>
              <a:rPr lang="en-US" sz="7200" dirty="0">
                <a:solidFill>
                  <a:schemeClr val="bg1"/>
                </a:solidFill>
              </a:rPr>
              <a:t>,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229587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u="sng" dirty="0">
                <a:ln w="1905"/>
                <a:solidFill>
                  <a:srgbClr val="A50021"/>
                </a:solidFill>
                <a:effectLst>
                  <a:innerShdw blurRad="69850" dist="43180" dir="5400000">
                    <a:srgbClr val="000000">
                      <a:alpha val="65000"/>
                    </a:srgbClr>
                  </a:innerShdw>
                </a:effectLst>
              </a:rPr>
              <a:t>Bài đọc 1</a:t>
            </a:r>
          </a:p>
          <a:p>
            <a:r>
              <a:rPr lang="vi-VN" sz="3200" b="1" i="1" dirty="0">
                <a:ln w="1905"/>
                <a:solidFill>
                  <a:srgbClr val="A50021"/>
                </a:solidFill>
                <a:effectLst>
                  <a:innerShdw blurRad="69850" dist="43180" dir="5400000">
                    <a:srgbClr val="000000">
                      <a:alpha val="65000"/>
                    </a:srgbClr>
                  </a:innerShdw>
                </a:effectLst>
              </a:rPr>
              <a:t>Chúng tôi sẽ phụng thờ Đức Chúa, vì Người là Thiên Chúa của chúng tôi.</a:t>
            </a:r>
          </a:p>
          <a:p>
            <a:r>
              <a:rPr lang="vi-VN" sz="3200" b="1" dirty="0">
                <a:ln w="1905"/>
                <a:solidFill>
                  <a:srgbClr val="A50021"/>
                </a:solidFill>
                <a:effectLst>
                  <a:innerShdw blurRad="69850" dist="43180" dir="5400000">
                    <a:srgbClr val="000000">
                      <a:alpha val="65000"/>
                    </a:srgbClr>
                  </a:innerShdw>
                </a:effectLst>
              </a:rPr>
              <a:t>Bài trích sách Giô-suê.</a:t>
            </a:r>
          </a:p>
        </p:txBody>
      </p:sp>
    </p:spTree>
    <p:extLst>
      <p:ext uri="{BB962C8B-B14F-4D97-AF65-F5344CB8AC3E}">
        <p14:creationId xmlns:p14="http://schemas.microsoft.com/office/powerpoint/2010/main" val="34501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XXI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05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472607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a:t>
            </a:r>
            <a:r>
              <a:rPr lang="en-US" sz="7200" dirty="0">
                <a:solidFill>
                  <a:schemeClr val="bg1"/>
                </a:solidFill>
              </a:rPr>
              <a:t>,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326980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3050352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a:t>
            </a:r>
            <a:r>
              <a:rPr lang="en-US" sz="7200" dirty="0">
                <a:solidFill>
                  <a:schemeClr val="bg1"/>
                </a:solidFill>
              </a:rPr>
              <a:t>,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745851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Bôi tên luôn nơi trần thế, bao lũ bạo tàn bị Chúa tru di. Chúa đoái nhìn ai chính trực, Luôn lắng tai mà nghe tiếng họ kêu van.</a:t>
            </a:r>
            <a:endParaRPr lang="en-US" sz="5400">
              <a:solidFill>
                <a:schemeClr val="bg1"/>
              </a:solidFill>
            </a:endParaRPr>
          </a:p>
        </p:txBody>
      </p:sp>
    </p:spTree>
    <p:extLst>
      <p:ext uri="{BB962C8B-B14F-4D97-AF65-F5344CB8AC3E}">
        <p14:creationId xmlns:p14="http://schemas.microsoft.com/office/powerpoint/2010/main" val="4240951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a:t>
            </a:r>
            <a:r>
              <a:rPr lang="en-US" sz="7200" dirty="0">
                <a:solidFill>
                  <a:schemeClr val="bg1"/>
                </a:solidFill>
              </a:rPr>
              <a:t>,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740104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Khi nguy nan kêu cầu Chúa, nên Chúa nhậm lời giải thoát khang an. Chúa ở gần bao tấm lòng tan vỡ ê chề để cứu độ cho luôn.</a:t>
            </a:r>
            <a:endParaRPr lang="en-US" sz="5400">
              <a:solidFill>
                <a:schemeClr val="bg1"/>
              </a:solidFill>
            </a:endParaRPr>
          </a:p>
        </p:txBody>
      </p:sp>
    </p:spTree>
    <p:extLst>
      <p:ext uri="{BB962C8B-B14F-4D97-AF65-F5344CB8AC3E}">
        <p14:creationId xmlns:p14="http://schemas.microsoft.com/office/powerpoint/2010/main" val="1715101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a:t>
            </a:r>
            <a:r>
              <a:rPr lang="en-US" sz="7200" dirty="0">
                <a:solidFill>
                  <a:schemeClr val="bg1"/>
                </a:solidFill>
              </a:rPr>
              <a:t>,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176885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Lạy Chúa, Lời Chúa là thần trí và là sự sống, Chúa mới có những lời ban phúc trường sinh</a:t>
            </a:r>
            <a:r>
              <a:rPr lang="en-US" sz="600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292295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Ai công minh luôn gặp khó, nhưng Chúa dủ tình hằng cứu thoát cho. Chúa giữ gìn xương cốt họ, không để khúc nào bị gẫy dập chi đâu.</a:t>
            </a:r>
            <a:endParaRPr lang="en-US" sz="5400">
              <a:solidFill>
                <a:schemeClr val="bg1"/>
              </a:solidFill>
            </a:endParaRPr>
          </a:p>
        </p:txBody>
      </p:sp>
    </p:spTree>
    <p:extLst>
      <p:ext uri="{BB962C8B-B14F-4D97-AF65-F5344CB8AC3E}">
        <p14:creationId xmlns:p14="http://schemas.microsoft.com/office/powerpoint/2010/main" val="2328611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a:t>
            </a:r>
            <a:r>
              <a:rPr lang="en-US" sz="7200" dirty="0">
                <a:solidFill>
                  <a:schemeClr val="bg1"/>
                </a:solidFill>
              </a:rPr>
              <a:t>,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3233364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Tk5:</a:t>
            </a:r>
            <a:r>
              <a:rPr lang="en-US" sz="5400" dirty="0">
                <a:solidFill>
                  <a:schemeClr val="bg1"/>
                </a:solidFill>
              </a:rPr>
              <a:t> </a:t>
            </a:r>
            <a:r>
              <a:rPr lang="vi-VN" sz="5400" dirty="0">
                <a:solidFill>
                  <a:schemeClr val="bg1"/>
                </a:solidFill>
              </a:rPr>
              <a:t>Quân gian manh gây tội lỗi, kẻ ghét người lành bị án tiêu vong. Chúa cứu mạng tôi tớ Ngài, </a:t>
            </a:r>
            <a:r>
              <a:rPr lang="en-US" sz="5400" dirty="0">
                <a:solidFill>
                  <a:schemeClr val="bg1"/>
                </a:solidFill>
              </a:rPr>
              <a:t>n</a:t>
            </a:r>
            <a:r>
              <a:rPr lang="vi-VN" sz="5400" dirty="0">
                <a:solidFill>
                  <a:schemeClr val="bg1"/>
                </a:solidFill>
              </a:rPr>
              <a:t>ương náu bên Ngài không lãnh phạt khi nao.</a:t>
            </a:r>
            <a:endParaRPr lang="en-US" sz="5400" dirty="0">
              <a:solidFill>
                <a:schemeClr val="bg1"/>
              </a:solidFill>
            </a:endParaRPr>
          </a:p>
        </p:txBody>
      </p:sp>
    </p:spTree>
    <p:extLst>
      <p:ext uri="{BB962C8B-B14F-4D97-AF65-F5344CB8AC3E}">
        <p14:creationId xmlns:p14="http://schemas.microsoft.com/office/powerpoint/2010/main" val="3680811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Hãy nếm thử mà coi</a:t>
            </a:r>
            <a:r>
              <a:rPr lang="en-US" sz="7200" dirty="0">
                <a:solidFill>
                  <a:schemeClr val="bg1"/>
                </a:solidFill>
              </a:rPr>
              <a:t>, </a:t>
            </a:r>
            <a:r>
              <a:rPr lang="vi-VN" sz="7200" dirty="0">
                <a:solidFill>
                  <a:schemeClr val="bg1"/>
                </a:solidFill>
              </a:rPr>
              <a:t>cho biết Chúa thiện hảo dường bao.</a:t>
            </a:r>
            <a:endParaRPr lang="en-US" sz="7200" dirty="0">
              <a:solidFill>
                <a:schemeClr val="bg1"/>
              </a:solidFill>
            </a:endParaRPr>
          </a:p>
        </p:txBody>
      </p:sp>
    </p:spTree>
    <p:extLst>
      <p:ext uri="{BB962C8B-B14F-4D97-AF65-F5344CB8AC3E}">
        <p14:creationId xmlns:p14="http://schemas.microsoft.com/office/powerpoint/2010/main" val="2410333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u="sng" dirty="0">
                <a:solidFill>
                  <a:srgbClr val="FF0000"/>
                </a:solidFill>
              </a:rPr>
              <a:t>Bài đọc 2</a:t>
            </a:r>
          </a:p>
          <a:p>
            <a:r>
              <a:rPr lang="vi-VN" sz="3600" i="1" dirty="0">
                <a:solidFill>
                  <a:srgbClr val="FF0000"/>
                </a:solidFill>
              </a:rPr>
              <a:t>Mầu nhiệm này thật là cao cả. Tôi muốn nói về Đức Ki-tô và Hội Thánh.</a:t>
            </a:r>
          </a:p>
          <a:p>
            <a:r>
              <a:rPr lang="vi-VN" sz="36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Lạy Chúa, Lời Chúa là thần trí và là sự sống, Chúa mới có những lời ban phúc trường sinh</a:t>
            </a:r>
            <a:r>
              <a:rPr lang="en-US" sz="600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923004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93162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490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vi-VN" sz="8000" dirty="0">
                <a:solidFill>
                  <a:srgbClr val="FFFF00"/>
                </a:solidFill>
              </a:rPr>
              <a:t>NHANH LÊN NÀO</a:t>
            </a:r>
            <a:r>
              <a:rPr lang="vi-VN" b="1" dirty="0"/>
              <a:t/>
            </a:r>
            <a:br>
              <a:rPr lang="vi-VN" b="1" dirty="0"/>
            </a:br>
            <a:r>
              <a:rPr lang="en-US" dirty="0" err="1">
                <a:solidFill>
                  <a:schemeClr val="bg1"/>
                </a:solidFill>
              </a:rPr>
              <a:t>Khuyết</a:t>
            </a:r>
            <a:r>
              <a:rPr lang="en-US" dirty="0">
                <a:solidFill>
                  <a:schemeClr val="bg1"/>
                </a:solidFill>
              </a:rPr>
              <a:t> </a:t>
            </a:r>
            <a:r>
              <a:rPr lang="en-US" dirty="0" err="1">
                <a:solidFill>
                  <a:schemeClr val="bg1"/>
                </a:solidFill>
              </a:rPr>
              <a:t>Danh</a:t>
            </a:r>
            <a:r>
              <a:rPr lang="vi-VN" dirty="0"/>
              <a:t/>
            </a:r>
            <a:br>
              <a:rPr lang="vi-VN" dirty="0"/>
            </a:b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14600" y="1079033"/>
            <a:ext cx="6553200" cy="3416320"/>
          </a:xfrm>
          <a:prstGeom prst="rect">
            <a:avLst/>
          </a:prstGeom>
        </p:spPr>
        <p:txBody>
          <a:bodyPr wrap="square">
            <a:spAutoFit/>
          </a:bodyPr>
          <a:lstStyle/>
          <a:p>
            <a:pPr algn="just"/>
            <a:r>
              <a:rPr lang="en-US" sz="3600" dirty="0" err="1"/>
              <a:t>Anh</a:t>
            </a:r>
            <a:r>
              <a:rPr lang="en-US" sz="3600" dirty="0"/>
              <a:t> </a:t>
            </a:r>
            <a:r>
              <a:rPr lang="en-US" sz="3600" dirty="0" err="1"/>
              <a:t>chị</a:t>
            </a:r>
            <a:r>
              <a:rPr lang="en-US" sz="3600" dirty="0"/>
              <a:t> </a:t>
            </a:r>
            <a:r>
              <a:rPr lang="en-US" sz="3600" dirty="0" err="1"/>
              <a:t>em</a:t>
            </a:r>
            <a:r>
              <a:rPr lang="en-US" sz="3600" dirty="0"/>
              <a:t> </a:t>
            </a:r>
            <a:r>
              <a:rPr lang="en-US" sz="3600" dirty="0" err="1"/>
              <a:t>thân</a:t>
            </a:r>
            <a:r>
              <a:rPr lang="en-US" sz="3600" dirty="0"/>
              <a:t> </a:t>
            </a:r>
            <a:r>
              <a:rPr lang="en-US" sz="3600" dirty="0" err="1"/>
              <a:t>mến</a:t>
            </a:r>
            <a:r>
              <a:rPr lang="en-US" sz="3600" dirty="0"/>
              <a:t>, </a:t>
            </a:r>
            <a:r>
              <a:rPr lang="en-US" sz="3600" dirty="0" err="1"/>
              <a:t>Đức</a:t>
            </a:r>
            <a:r>
              <a:rPr lang="en-US" sz="3600" dirty="0"/>
              <a:t> Ki-</a:t>
            </a:r>
            <a:r>
              <a:rPr lang="en-US" sz="3600" dirty="0" err="1"/>
              <a:t>tô</a:t>
            </a:r>
            <a:r>
              <a:rPr lang="en-US" sz="3600" dirty="0"/>
              <a:t> </a:t>
            </a:r>
            <a:r>
              <a:rPr lang="en-US" sz="3600" dirty="0" err="1"/>
              <a:t>là</a:t>
            </a:r>
            <a:r>
              <a:rPr lang="en-US" sz="3600" dirty="0"/>
              <a:t> </a:t>
            </a:r>
            <a:r>
              <a:rPr lang="en-US" sz="3600" dirty="0" err="1"/>
              <a:t>Ngôi</a:t>
            </a:r>
            <a:r>
              <a:rPr lang="en-US" sz="3600" dirty="0"/>
              <a:t> </a:t>
            </a:r>
            <a:r>
              <a:rPr lang="en-US" sz="3600" dirty="0" err="1"/>
              <a:t>Lời</a:t>
            </a:r>
            <a:r>
              <a:rPr lang="en-US" sz="3600" dirty="0"/>
              <a:t> </a:t>
            </a:r>
            <a:r>
              <a:rPr lang="en-US" sz="3600" dirty="0" err="1"/>
              <a:t>của</a:t>
            </a:r>
            <a:r>
              <a:rPr lang="en-US" sz="3600" dirty="0"/>
              <a:t> </a:t>
            </a:r>
            <a:r>
              <a:rPr lang="en-US" sz="3600" dirty="0" err="1"/>
              <a:t>Thiên</a:t>
            </a:r>
            <a:r>
              <a:rPr lang="en-US" sz="3600" dirty="0"/>
              <a:t> </a:t>
            </a:r>
            <a:r>
              <a:rPr lang="en-US" sz="3600" dirty="0" err="1"/>
              <a:t>Chúa</a:t>
            </a:r>
            <a:r>
              <a:rPr lang="en-US" sz="3600" dirty="0"/>
              <a:t>, </a:t>
            </a:r>
            <a:r>
              <a:rPr lang="en-US" sz="3600" dirty="0" err="1"/>
              <a:t>và</a:t>
            </a:r>
            <a:r>
              <a:rPr lang="en-US" sz="3600" dirty="0"/>
              <a:t> </a:t>
            </a:r>
            <a:r>
              <a:rPr lang="en-US" sz="3600" dirty="0" err="1"/>
              <a:t>chỉ</a:t>
            </a:r>
            <a:r>
              <a:rPr lang="en-US" sz="3600" dirty="0"/>
              <a:t> </a:t>
            </a:r>
            <a:r>
              <a:rPr lang="en-US" sz="3600" smtClean="0"/>
              <a:t>có </a:t>
            </a:r>
            <a:r>
              <a:rPr lang="en-US" sz="3600" dirty="0" err="1"/>
              <a:t>một</a:t>
            </a:r>
            <a:r>
              <a:rPr lang="en-US" sz="3600" dirty="0"/>
              <a:t> </a:t>
            </a:r>
            <a:r>
              <a:rPr lang="en-US" sz="3600" dirty="0" err="1"/>
              <a:t>mình</a:t>
            </a:r>
            <a:r>
              <a:rPr lang="en-US" sz="3600" dirty="0"/>
              <a:t> </a:t>
            </a:r>
            <a:r>
              <a:rPr lang="en-US" sz="3600" dirty="0" err="1"/>
              <a:t>Người</a:t>
            </a:r>
            <a:r>
              <a:rPr lang="en-US" sz="3600" dirty="0"/>
              <a:t> </a:t>
            </a:r>
            <a:r>
              <a:rPr lang="en-US" sz="3600" dirty="0" err="1"/>
              <a:t>mới</a:t>
            </a:r>
            <a:r>
              <a:rPr lang="en-US" sz="3600" dirty="0"/>
              <a:t> </a:t>
            </a:r>
            <a:r>
              <a:rPr lang="en-US" sz="3600" dirty="0" err="1"/>
              <a:t>có</a:t>
            </a:r>
            <a:r>
              <a:rPr lang="en-US" sz="3600" dirty="0"/>
              <a:t> </a:t>
            </a:r>
            <a:r>
              <a:rPr lang="en-US" sz="3600" dirty="0" err="1"/>
              <a:t>lời</a:t>
            </a:r>
            <a:r>
              <a:rPr lang="en-US" sz="3600" dirty="0"/>
              <a:t> ban </a:t>
            </a:r>
            <a:r>
              <a:rPr lang="en-US" sz="3600" dirty="0" err="1"/>
              <a:t>phúc</a:t>
            </a:r>
            <a:r>
              <a:rPr lang="en-US" sz="3600" dirty="0"/>
              <a:t> </a:t>
            </a:r>
            <a:r>
              <a:rPr lang="en-US" sz="3600" dirty="0" err="1"/>
              <a:t>trường</a:t>
            </a:r>
            <a:r>
              <a:rPr lang="en-US" sz="3600" dirty="0"/>
              <a:t> </a:t>
            </a:r>
            <a:r>
              <a:rPr lang="en-US" sz="3600" dirty="0" err="1"/>
              <a:t>sinh</a:t>
            </a:r>
            <a:r>
              <a:rPr lang="en-US" sz="3600" dirty="0"/>
              <a:t>. </a:t>
            </a:r>
            <a:r>
              <a:rPr lang="en-US" sz="3600" dirty="0" err="1"/>
              <a:t>Với</a:t>
            </a:r>
            <a:r>
              <a:rPr lang="en-US" sz="3600" dirty="0"/>
              <a:t> </a:t>
            </a:r>
            <a:r>
              <a:rPr lang="en-US" sz="3600" dirty="0" err="1"/>
              <a:t>tâm</a:t>
            </a:r>
            <a:r>
              <a:rPr lang="en-US" sz="3600" dirty="0"/>
              <a:t> </a:t>
            </a:r>
            <a:r>
              <a:rPr lang="en-US" sz="3600" dirty="0" err="1"/>
              <a:t>tình</a:t>
            </a:r>
            <a:r>
              <a:rPr lang="en-US" sz="3600" dirty="0"/>
              <a:t> </a:t>
            </a:r>
            <a:r>
              <a:rPr lang="en-US" sz="3600" dirty="0" err="1"/>
              <a:t>mến</a:t>
            </a:r>
            <a:r>
              <a:rPr lang="en-US" sz="3600" dirty="0"/>
              <a:t> </a:t>
            </a:r>
            <a:r>
              <a:rPr lang="en-US" sz="3600" dirty="0" err="1"/>
              <a:t>yêu</a:t>
            </a:r>
            <a:r>
              <a:rPr lang="en-US" sz="3600" dirty="0"/>
              <a:t> </a:t>
            </a:r>
            <a:r>
              <a:rPr lang="en-US" sz="3600" dirty="0" err="1"/>
              <a:t>Lời</a:t>
            </a:r>
            <a:r>
              <a:rPr lang="en-US" sz="3600" dirty="0"/>
              <a:t> </a:t>
            </a:r>
            <a:r>
              <a:rPr lang="en-US" sz="3600" dirty="0" err="1"/>
              <a:t>Chúa</a:t>
            </a:r>
            <a:r>
              <a:rPr lang="en-US" sz="3600" dirty="0"/>
              <a:t>, </a:t>
            </a:r>
            <a:r>
              <a:rPr lang="en-US" sz="3600" dirty="0" err="1"/>
              <a:t>chúng</a:t>
            </a:r>
            <a:r>
              <a:rPr lang="en-US" sz="3600" dirty="0"/>
              <a:t> ta </a:t>
            </a:r>
            <a:r>
              <a:rPr lang="en-US" sz="3600" dirty="0" err="1"/>
              <a:t>cùng</a:t>
            </a:r>
            <a:r>
              <a:rPr lang="en-US" sz="3600" dirty="0"/>
              <a:t> </a:t>
            </a:r>
            <a:r>
              <a:rPr lang="en-US" sz="3600" dirty="0" err="1"/>
              <a:t>dâng</a:t>
            </a:r>
            <a:r>
              <a:rPr lang="en-US" sz="3600" dirty="0"/>
              <a:t> </a:t>
            </a:r>
            <a:r>
              <a:rPr lang="en-US" sz="3600" dirty="0" err="1"/>
              <a:t>lời</a:t>
            </a:r>
            <a:r>
              <a:rPr lang="en-US" sz="3600" dirty="0"/>
              <a:t> </a:t>
            </a:r>
            <a:r>
              <a:rPr lang="en-US" sz="3600" dirty="0" err="1"/>
              <a:t>cầu</a:t>
            </a:r>
            <a:r>
              <a:rPr lang="en-US" sz="3600" dirty="0"/>
              <a:t> </a:t>
            </a:r>
            <a:r>
              <a:rPr lang="en-US" sz="3600" dirty="0" err="1"/>
              <a:t>xin</a:t>
            </a:r>
            <a:r>
              <a:rPr lang="en-US" sz="3600" dirty="0"/>
              <a:t>.</a:t>
            </a:r>
          </a:p>
        </p:txBody>
      </p:sp>
    </p:spTree>
    <p:extLst>
      <p:ext uri="{BB962C8B-B14F-4D97-AF65-F5344CB8AC3E}">
        <p14:creationId xmlns:p14="http://schemas.microsoft.com/office/powerpoint/2010/main" val="4205098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10150"/>
          </a:xfrm>
          <a:prstGeom prst="rect">
            <a:avLst/>
          </a:prstGeom>
        </p:spPr>
      </p:pic>
      <p:sp>
        <p:nvSpPr>
          <p:cNvPr id="4" name="Rectangle 3"/>
          <p:cNvSpPr/>
          <p:nvPr/>
        </p:nvSpPr>
        <p:spPr>
          <a:xfrm>
            <a:off x="3810000" y="2570911"/>
            <a:ext cx="5181600" cy="1754326"/>
          </a:xfrm>
          <a:prstGeom prst="rect">
            <a:avLst/>
          </a:prstGeom>
        </p:spPr>
        <p:txBody>
          <a:bodyPr wrap="square">
            <a:spAutoFit/>
          </a:bodyPr>
          <a:lstStyle/>
          <a:p>
            <a:pPr algn="ctr"/>
            <a:r>
              <a:rPr lang="en-US" sz="6000" dirty="0">
                <a:solidFill>
                  <a:srgbClr val="FFFF00"/>
                </a:solidFill>
              </a:rPr>
              <a:t>TẤM LÒNG</a:t>
            </a:r>
          </a:p>
          <a:p>
            <a:pPr algn="ctr"/>
            <a:r>
              <a:rPr lang="en-US" sz="4800" b="1" i="1" dirty="0" err="1">
                <a:solidFill>
                  <a:schemeClr val="bg1"/>
                </a:solidFill>
              </a:rPr>
              <a:t>Phanxico</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t> </a:t>
            </a:r>
            <a:r>
              <a:rPr lang="vi-VN" sz="4800" dirty="0">
                <a:solidFill>
                  <a:schemeClr val="bg1"/>
                </a:solidFill>
              </a:rPr>
              <a:t>Xin dâng Người đôi bàn tay này, ngày mưa nắng kiếp nhân sinh. Xin dâng Người nặng gánh đôi vai cho đàn em bé nhỏ môi cười, tìm thấy trong đời niềm hạnh phúc cho ngày mai</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Tấm bánh này chứa chan nỗi niềm, là của lễ cuộc đời con dâng Ngài. Chén Thánh này chất cả tâm tư, tuy đơn nghèo nhưng mang trọn tình yêu.</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rPr>
              <a:t>Tk2:</a:t>
            </a:r>
            <a:r>
              <a:rPr lang="en-US" sz="4800" b="0" dirty="0">
                <a:solidFill>
                  <a:srgbClr val="FFFF00"/>
                </a:solidFill>
                <a:effectLst/>
                <a:latin typeface="+mj-lt"/>
              </a:rPr>
              <a:t> </a:t>
            </a:r>
            <a:r>
              <a:rPr lang="vi-VN" sz="4800" dirty="0">
                <a:solidFill>
                  <a:schemeClr val="bg1"/>
                </a:solidFill>
              </a:rPr>
              <a:t>Xin dâng Người những ngày qua rồi niềm vui lẫn với thương đau. Xin dâng Người mộng ước tương lai, mong ngày mai sẽ thắm tươi màu, và xin dâng Người từng giây phút trong đời con.</a:t>
            </a:r>
          </a:p>
        </p:txBody>
      </p:sp>
    </p:spTree>
    <p:extLst>
      <p:ext uri="{BB962C8B-B14F-4D97-AF65-F5344CB8AC3E}">
        <p14:creationId xmlns:p14="http://schemas.microsoft.com/office/powerpoint/2010/main" val="2199709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Tấm bánh này chứa chan nỗi niềm, là của lễ cuộc đời con dâng Ngài. Chén Thánh này chất cả tâm tư, tuy đơn nghèo nhưng mang trọn tình yêu.</a:t>
            </a:r>
            <a:endParaRPr lang="en-US" sz="4800" b="0" dirty="0">
              <a:solidFill>
                <a:schemeClr val="bg1"/>
              </a:solidFill>
              <a:effectLst/>
            </a:endParaRPr>
          </a:p>
        </p:txBody>
      </p:sp>
    </p:spTree>
    <p:extLst>
      <p:ext uri="{BB962C8B-B14F-4D97-AF65-F5344CB8AC3E}">
        <p14:creationId xmlns:p14="http://schemas.microsoft.com/office/powerpoint/2010/main" val="3060301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rPr>
              <a:t>Tk3:</a:t>
            </a:r>
            <a:r>
              <a:rPr lang="en-US" sz="4800" b="0" dirty="0">
                <a:solidFill>
                  <a:srgbClr val="FFFF00"/>
                </a:solidFill>
                <a:effectLst/>
                <a:latin typeface="+mj-lt"/>
              </a:rPr>
              <a:t> </a:t>
            </a:r>
            <a:r>
              <a:rPr lang="vi-VN" sz="4800" dirty="0">
                <a:solidFill>
                  <a:schemeClr val="bg1"/>
                </a:solidFill>
              </a:rPr>
              <a:t>Xin dâng Người tâm hồn bé nhỏ hằng mơ ước cõi vô biên. Xin dâng Người từng bước chân đi trong niềm tin thoáng bỗng nghi ngờ, còn xin đi hoài và đi mãi, đi về Cha.</a:t>
            </a:r>
          </a:p>
        </p:txBody>
      </p:sp>
    </p:spTree>
    <p:extLst>
      <p:ext uri="{BB962C8B-B14F-4D97-AF65-F5344CB8AC3E}">
        <p14:creationId xmlns:p14="http://schemas.microsoft.com/office/powerpoint/2010/main" val="4219286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Tấm bánh này chứa chan nỗi niềm, là của lễ cuộc đời con dâng Ngài. Chén Thánh này chất cả tâm tư, tuy đơn nghèo nhưng mang trọn tình yêu.</a:t>
            </a:r>
            <a:endParaRPr lang="en-US" sz="4800" b="0" dirty="0">
              <a:solidFill>
                <a:schemeClr val="bg1"/>
              </a:solidFill>
              <a:effectLst/>
            </a:endParaRPr>
          </a:p>
        </p:txBody>
      </p:sp>
    </p:spTree>
    <p:extLst>
      <p:ext uri="{BB962C8B-B14F-4D97-AF65-F5344CB8AC3E}">
        <p14:creationId xmlns:p14="http://schemas.microsoft.com/office/powerpoint/2010/main" val="742170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a:t>
            </a:r>
            <a:r>
              <a:rPr lang="vi-VN" sz="5200" dirty="0">
                <a:solidFill>
                  <a:schemeClr val="bg1"/>
                </a:solidFill>
                <a:latin typeface="+mj-lt"/>
              </a:rPr>
              <a:t>Nhanh lên nào ta đến chốn Thánh Chúa Trời. Ta vang hòa tưng bừng một bài ca mới. Vui lên nào ta đến chốn Thánh Chúa Trời. Nhịp lừng vang ca khen Chúa vua mọi dân.</a:t>
            </a:r>
            <a:endParaRPr lang="vi-VN" sz="52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600" b="0" dirty="0">
                <a:solidFill>
                  <a:srgbClr val="FFFF00"/>
                </a:solidFill>
                <a:effectLst/>
                <a:latin typeface="+mj-lt"/>
              </a:rPr>
              <a:t/>
            </a:r>
            <a:br>
              <a:rPr lang="en-US" sz="6600" b="0" dirty="0">
                <a:solidFill>
                  <a:srgbClr val="FFFF00"/>
                </a:solidFill>
                <a:effectLst/>
                <a:latin typeface="+mj-lt"/>
              </a:rPr>
            </a:br>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8800" dirty="0">
                <a:solidFill>
                  <a:srgbClr val="FFFF00"/>
                </a:solidFill>
              </a:rPr>
              <a:t>TÌNH CHÚA</a:t>
            </a:r>
            <a:r>
              <a:rPr lang="en-US" dirty="0"/>
              <a:t/>
            </a:r>
            <a:br>
              <a:rPr lang="en-US" dirty="0"/>
            </a:br>
            <a:r>
              <a:rPr lang="en-US" sz="6000" dirty="0">
                <a:solidFill>
                  <a:schemeClr val="bg1"/>
                </a:solidFill>
              </a:rPr>
              <a:t>Thy </a:t>
            </a:r>
            <a:r>
              <a:rPr lang="en-US" sz="6000" dirty="0" err="1">
                <a:solidFill>
                  <a:schemeClr val="bg1"/>
                </a:solidFill>
              </a:rPr>
              <a:t>Yên</a:t>
            </a:r>
            <a:r>
              <a:rPr lang="en-US" dirty="0"/>
              <a:t/>
            </a:r>
            <a:br>
              <a:rPr lang="en-US" dirty="0"/>
            </a:b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a:solidFill>
                  <a:srgbClr val="FFFF00"/>
                </a:solidFill>
              </a:rPr>
              <a:t>P</a:t>
            </a:r>
            <a:r>
              <a:rPr lang="en-US" sz="4800" b="0" u="sng" dirty="0">
                <a:solidFill>
                  <a:srgbClr val="FFFF00"/>
                </a:solidFill>
                <a:effectLst/>
              </a:rPr>
              <a:t>k1:</a:t>
            </a:r>
            <a:r>
              <a:rPr lang="en-US" sz="4800" b="0" dirty="0">
                <a:solidFill>
                  <a:srgbClr val="FFFF00"/>
                </a:solidFill>
                <a:effectLst/>
              </a:rPr>
              <a:t> </a:t>
            </a:r>
            <a:r>
              <a:rPr lang="vi-VN" dirty="0">
                <a:solidFill>
                  <a:schemeClr val="bg1"/>
                </a:solidFill>
              </a:rPr>
              <a:t>Tình nào tuyệt đối ngát say khung trời. Tình đẹp ngàn lối thiết tha muôn đời hơn tình tình yêu Chúa Trời xuống cho trần ai tình mến yêu ôi cao vời. Lạy Chúa! Chúng con dâng kính Ngài: niềm tin, hạnh phúc, tương lai. Thành khẩn xin phó dâng trót đời yếu hèn tội lỗi.</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P</a:t>
            </a:r>
            <a:r>
              <a:rPr lang="en-US" sz="5400" b="0" u="sng" dirty="0">
                <a:solidFill>
                  <a:srgbClr val="FFFF00"/>
                </a:solidFill>
                <a:effectLst/>
              </a:rPr>
              <a:t>k2:</a:t>
            </a:r>
            <a:r>
              <a:rPr lang="en-US" sz="5400" b="0" dirty="0">
                <a:solidFill>
                  <a:schemeClr val="bg1"/>
                </a:solidFill>
                <a:effectLst/>
              </a:rPr>
              <a:t> </a:t>
            </a:r>
            <a:r>
              <a:rPr lang="vi-VN" dirty="0">
                <a:solidFill>
                  <a:schemeClr val="bg1"/>
                </a:solidFill>
              </a:rPr>
              <a:t>Cuộc đời trần thế biết bao não nề. Tình đời ngàn nỗi vấn vương u hoài trở về nguồn ơn Chúa Trời xuống cho trần ai tình mến yêu ôi cao vời. Lạy Chúa! Chúa luôn thương xót nhiều hồn con thơ thẩn tiêu điều. Nguyện xin tha thứ con sớm chiều tối tăm hèn yếu.</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u="sng" dirty="0">
                <a:solidFill>
                  <a:srgbClr val="FFFF00"/>
                </a:solidFill>
              </a:rPr>
              <a:t>P</a:t>
            </a:r>
            <a:r>
              <a:rPr lang="en-US" sz="4800" b="0" u="sng" dirty="0">
                <a:solidFill>
                  <a:srgbClr val="FFFF00"/>
                </a:solidFill>
                <a:effectLst/>
              </a:rPr>
              <a:t>k3:</a:t>
            </a:r>
            <a:r>
              <a:rPr lang="en-US" sz="4800" b="0" dirty="0">
                <a:solidFill>
                  <a:schemeClr val="bg1"/>
                </a:solidFill>
                <a:effectLst/>
              </a:rPr>
              <a:t> </a:t>
            </a:r>
            <a:r>
              <a:rPr lang="vi-VN" dirty="0">
                <a:solidFill>
                  <a:schemeClr val="bg1"/>
                </a:solidFill>
              </a:rPr>
              <a:t>Tình nào tuyệt đối ngát say khung trời. Tình đẹp ngàn lối thiết tha muôn đời hơn tình tình yêu Chúa Trời xuống cho trần ai tình mến yêu ôi cao vời. Lạy Chúa! Chúa luôn thương đón chờ đoàn con lạc bến xa bờ. Đời con đã lắm phen hững hờ đáp tình ngàn thuở.</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Coda</a:t>
            </a:r>
            <a:r>
              <a:rPr lang="en-US" sz="5400" b="0" u="sng" dirty="0">
                <a:solidFill>
                  <a:srgbClr val="FFFF00"/>
                </a:solidFill>
                <a:effectLst/>
              </a:rPr>
              <a:t>:</a:t>
            </a:r>
            <a:r>
              <a:rPr lang="en-US" sz="5400" b="0" dirty="0">
                <a:solidFill>
                  <a:schemeClr val="bg1"/>
                </a:solidFill>
                <a:effectLst/>
              </a:rPr>
              <a:t> </a:t>
            </a:r>
            <a:r>
              <a:rPr lang="vi-VN" dirty="0">
                <a:solidFill>
                  <a:schemeClr val="bg1"/>
                </a:solidFill>
              </a:rPr>
              <a:t>Tình nào tuyệt đối ngát say khung trời. Tình đẹp ngàn lối thiết tha muôn đời hơn tình tình yêu Chúa Trời xuống cho trần ai tình mến yêu ôi cao vời. Tình nào tuyệt đối chỉ nơi tình Chúa suối yêu thương muôn đời tình Người không phai.</a:t>
            </a:r>
            <a:endParaRPr lang="en-US" sz="54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7192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5400" b="1" dirty="0">
                <a:solidFill>
                  <a:srgbClr val="FFFF00"/>
                </a:solidFill>
              </a:rPr>
              <a:t>TẠ ƠN CHÚA VỚI MẸ</a:t>
            </a:r>
            <a:r>
              <a:rPr lang="vi-VN" sz="6600" dirty="0"/>
              <a:t/>
            </a:r>
            <a:br>
              <a:rPr lang="vi-VN" sz="6600" dirty="0"/>
            </a:br>
            <a:r>
              <a:rPr lang="vi-VN" dirty="0">
                <a:solidFill>
                  <a:schemeClr val="bg1"/>
                </a:solidFill>
              </a:rPr>
              <a:t>Thy Yên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Chúng con xin tạ ơn Chúa uy quyền toàn năng tình yêu Chúa nào biết chi báo đền. Chúa muôn đời là Chúa khắp vũ trụ trời đất ngàn vinh quang cao chiếu hiển trị đời đời.</a:t>
            </a:r>
            <a:endParaRPr lang="en-US" sz="52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latin typeface="+mj-lt"/>
              </a:rPr>
              <a:t>Tk1:</a:t>
            </a:r>
            <a:r>
              <a:rPr lang="en-US" sz="5200" b="0" dirty="0">
                <a:solidFill>
                  <a:srgbClr val="FFFF00"/>
                </a:solidFill>
                <a:effectLst/>
                <a:latin typeface="+mj-lt"/>
              </a:rPr>
              <a:t> </a:t>
            </a:r>
            <a:r>
              <a:rPr lang="vi-VN" sz="5200" dirty="0">
                <a:solidFill>
                  <a:schemeClr val="bg1"/>
                </a:solidFill>
                <a:latin typeface="+mj-lt"/>
              </a:rPr>
              <a:t>Đến đây chung kết muôn câu cảm tạ. Vì hồng ân Thiên Chúa chứa chan đời ta. Lời ngợi ca danh Thánh quyết không hề ngơi. Đấng yêu thương nhân ái tín trung muôn đời.</a:t>
            </a: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k1:</a:t>
            </a:r>
            <a:r>
              <a:rPr lang="en-US" sz="4800" b="0" dirty="0">
                <a:solidFill>
                  <a:schemeClr val="bg1"/>
                </a:solidFill>
                <a:effectLst/>
              </a:rPr>
              <a:t> </a:t>
            </a:r>
            <a:r>
              <a:rPr lang="vi-VN" sz="4800" dirty="0">
                <a:solidFill>
                  <a:schemeClr val="bg1"/>
                </a:solidFill>
              </a:rPr>
              <a:t>Vì tình Chúa ôi miên man muôn tháng năm không tàn, dâng triều sóng vỗ lớp lớp biển khơi vang rền. Lòng Chúa thương ôi huyền diệu, quyền Chúa trên muôn thần lực, nguồn an vui chan chứa thánh ân không vơi.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err="1">
                <a:solidFill>
                  <a:srgbClr val="FFFF00"/>
                </a:solidFill>
              </a:rPr>
              <a:t>Đk</a:t>
            </a:r>
            <a:r>
              <a:rPr lang="en-US" sz="5200" u="sng" dirty="0">
                <a:solidFill>
                  <a:srgbClr val="FFFF00"/>
                </a:solidFill>
              </a:rPr>
              <a:t>:</a:t>
            </a:r>
            <a:r>
              <a:rPr lang="en-US" sz="5200" dirty="0">
                <a:solidFill>
                  <a:schemeClr val="bg1"/>
                </a:solidFill>
              </a:rPr>
              <a:t> </a:t>
            </a:r>
            <a:r>
              <a:rPr lang="vi-VN" sz="5200" dirty="0">
                <a:solidFill>
                  <a:schemeClr val="bg1"/>
                </a:solidFill>
              </a:rPr>
              <a:t>Chúng con xin tạ ơn Chúa uy quyền toàn năng tình yêu Chúa nào biết chi báo đền. Chúa muôn đời là Chúa khắp vũ trụ trời đất ngàn vinh quang cao chiếu hiển trị đời đời.</a:t>
            </a:r>
          </a:p>
        </p:txBody>
      </p:sp>
    </p:spTree>
    <p:extLst>
      <p:ext uri="{BB962C8B-B14F-4D97-AF65-F5344CB8AC3E}">
        <p14:creationId xmlns:p14="http://schemas.microsoft.com/office/powerpoint/2010/main" val="3593785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u="sng" dirty="0" err="1">
                <a:solidFill>
                  <a:srgbClr val="FFFF00"/>
                </a:solidFill>
              </a:rPr>
              <a:t>Đk</a:t>
            </a:r>
            <a:r>
              <a:rPr lang="vi-VN" sz="5400" u="sng" dirty="0">
                <a:solidFill>
                  <a:srgbClr val="FFFF00"/>
                </a:solidFill>
              </a:rPr>
              <a:t>:</a:t>
            </a:r>
            <a:r>
              <a:rPr lang="vi-VN" sz="5400" dirty="0">
                <a:solidFill>
                  <a:schemeClr val="bg1"/>
                </a:solidFill>
              </a:rPr>
              <a:t> 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1949</Words>
  <Application>Microsoft Office PowerPoint</Application>
  <PresentationFormat>On-screen Show (16:9)</PresentationFormat>
  <Paragraphs>108</Paragraphs>
  <Slides>82</Slides>
  <Notes>0</Notes>
  <HiddenSlides>0</HiddenSlides>
  <MMClips>0</MMClips>
  <ScaleCrop>false</ScaleCrop>
  <HeadingPairs>
    <vt:vector size="4" baseType="variant">
      <vt:variant>
        <vt:lpstr>Theme</vt:lpstr>
      </vt:variant>
      <vt:variant>
        <vt:i4>12</vt:i4>
      </vt:variant>
      <vt:variant>
        <vt:lpstr>Slide Titles</vt:lpstr>
      </vt:variant>
      <vt:variant>
        <vt:i4>82</vt:i4>
      </vt:variant>
    </vt:vector>
  </HeadingPairs>
  <TitlesOfParts>
    <vt:vector size="94" baseType="lpstr">
      <vt:lpstr>Office Theme</vt:lpstr>
      <vt:lpstr>12_Office Theme</vt:lpstr>
      <vt:lpstr>36_Default Design</vt:lpstr>
      <vt:lpstr>10_Office Theme</vt:lpstr>
      <vt:lpstr>37_Default Design</vt:lpstr>
      <vt:lpstr>6_Office Theme</vt:lpstr>
      <vt:lpstr>7_Office Theme</vt:lpstr>
      <vt:lpstr>8_Office Theme</vt:lpstr>
      <vt:lpstr>5_Office Theme</vt:lpstr>
      <vt:lpstr>2_Office Theme</vt:lpstr>
      <vt:lpstr>1_Office Theme</vt:lpstr>
      <vt:lpstr>3_Office Theme</vt:lpstr>
      <vt:lpstr>PowerPoint Presentation</vt:lpstr>
      <vt:lpstr>TẬP HÁT CỘNG ĐOÀN</vt:lpstr>
      <vt:lpstr>Đk: Hãy nếm thử mà coi, cho biết Chúa thiện hảo dường bao.</vt:lpstr>
      <vt:lpstr>Lạy Chúa, Lời Chúa là thần trí và là sự sống, Chúa mới có những lời ban phúc trường sinh.</vt:lpstr>
      <vt:lpstr>PowerPoint Presentation</vt:lpstr>
      <vt:lpstr> Ca Nhập Lễ NHANH LÊN NÀO Khuyết Danh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XXI THƯỜNG NIÊN NĂM B  Lm. Kim Long 05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Bôi tên luôn nơi trần thế, bao lũ bạo tàn bị Chúa tru di. Chúa đoái nhìn ai chính trực, Luôn lắng tai mà nghe tiếng họ kêu van.</vt:lpstr>
      <vt:lpstr>Đk: Hãy nếm thử mà coi, cho biết Chúa thiện hảo dường bao.</vt:lpstr>
      <vt:lpstr>Tk3: Khi nguy nan kêu cầu Chúa, nên Chúa nhậm lời giải thoát khang an. Chúa ở gần bao tấm lòng tan vỡ ê chề để cứu độ cho luôn.</vt:lpstr>
      <vt:lpstr>Đk: Hãy nếm thử mà coi, cho biết Chúa thiện hảo dường bao.</vt:lpstr>
      <vt:lpstr>Tk4: Ai công minh luôn gặp khó, nhưng Chúa dủ tình hằng cứu thoát cho. Chúa giữ gìn xương cốt họ, không để khúc nào bị gẫy dập chi đâu.</vt:lpstr>
      <vt:lpstr>Đk: Hãy nếm thử mà coi, cho biết Chúa thiện hảo dường bao.</vt:lpstr>
      <vt:lpstr>Tk5: Quân gian manh gây tội lỗi, kẻ ghét người lành bị án tiêu vong. Chúa cứu mạng tôi tớ Ngài, nương náu bên Ngài không lãnh phạt khi nao.</vt:lpstr>
      <vt:lpstr>Đk: Hãy nếm thử mà coi, cho biết Chúa thiện hảo dường bao.</vt:lpstr>
      <vt:lpstr>PowerPoint Presentation</vt:lpstr>
      <vt:lpstr>Lạy Chúa, Lời Chúa là thần trí và là sự sống, Chúa mới có những lời ban phúc trường sinh.</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Người đôi bàn tay này, ngày mưa nắng kiếp nhân sinh. Xin dâng Người nặng gánh đôi vai cho đàn em bé nhỏ môi cười, tìm thấy trong đời niềm hạnh phúc cho ngày mai.</vt:lpstr>
      <vt:lpstr>Đk: Tấm bánh này chứa chan nỗi niềm, là của lễ cuộc đời con dâng Ngài. Chén Thánh này chất cả tâm tư, tuy đơn nghèo nhưng mang trọn tình yêu.</vt:lpstr>
      <vt:lpstr>Tk2: Xin dâng Người những ngày qua rồi niềm vui lẫn với thương đau. Xin dâng Người mộng ước tương lai, mong ngày mai sẽ thắm tươi màu, và xin dâng Người từng giây phút trong đời con.</vt:lpstr>
      <vt:lpstr>Đk: Tấm bánh này chứa chan nỗi niềm, là của lễ cuộc đời con dâng Ngài. Chén Thánh này chất cả tâm tư, tuy đơn nghèo nhưng mang trọn tình yêu.</vt:lpstr>
      <vt:lpstr>Tk3: Xin dâng Người tâm hồn bé nhỏ hằng mơ ước cõi vô biên. Xin dâng Người từng bước chân đi trong niềm tin thoáng bỗng nghi ngờ, còn xin đi hoài và đi mãi, đi về Cha.</vt:lpstr>
      <vt:lpstr>Đk: Tấm bánh này chứa chan nỗi niềm, là của lễ cuộc đời con dâng Ngài. Chén Thánh này chất cả tâm tư, tuy đơn nghèo nhưng mang trọn tình yêu.</vt:lpstr>
      <vt:lpstr>PowerPoint Presentation</vt:lpstr>
      <vt:lpstr>PowerPoint Presentation</vt:lpstr>
      <vt:lpstr> Ca Nguyện Hiệp Lễ TÌNH CHÚA Thy Yên </vt:lpstr>
      <vt:lpstr>Pk1: Tình nào tuyệt đối ngát say khung trời. Tình đẹp ngàn lối thiết tha muôn đời hơn tình tình yêu Chúa Trời xuống cho trần ai tình mến yêu ôi cao vời. Lạy Chúa! Chúng con dâng kính Ngài: niềm tin, hạnh phúc, tương lai. Thành khẩn xin phó dâng trót đời yếu hèn tội lỗi.</vt:lpstr>
      <vt:lpstr>Pk2: Cuộc đời trần thế biết bao não nề. Tình đời ngàn nỗi vấn vương u hoài trở về nguồn ơn Chúa Trời xuống cho trần ai tình mến yêu ôi cao vời. Lạy Chúa! Chúa luôn thương xót nhiều hồn con thơ thẩn tiêu điều. Nguyện xin tha thứ con sớm chiều tối tăm hèn yếu.</vt:lpstr>
      <vt:lpstr>Pk3: Tình nào tuyệt đối ngát say khung trời. Tình đẹp ngàn lối thiết tha muôn đời hơn tình tình yêu Chúa Trời xuống cho trần ai tình mến yêu ôi cao vời. Lạy Chúa! Chúa luôn thương đón chờ đoàn con lạc bến xa bờ. Đời con đã lắm phen hững hờ đáp tình ngàn thuở.</vt:lpstr>
      <vt:lpstr>Coda: Tình nào tuyệt đối ngát say khung trời. Tình đẹp ngàn lối thiết tha muôn đời hơn tình tình yêu Chúa Trời xuống cho trần ai tình mến yêu ôi cao vời. Tình nào tuyệt đối chỉ nơi tình Chúa suối yêu thương muôn đời tình Người không phai.</vt:lpstr>
      <vt:lpstr>PowerPoint Presentation</vt:lpstr>
      <vt:lpstr>PowerPoint Presentation</vt:lpstr>
      <vt:lpstr>Ca Kết Lễ TẠ ƠN CHÚA VỚI MẸ Thy Yên</vt:lpstr>
      <vt:lpstr>Đk: Chúng con xin tạ ơn Chúa uy quyền toàn năng tình yêu Chúa nào biết chi báo đền. Chúa muôn đời là Chúa khắp vũ trụ trời đất ngàn vinh quang cao chiếu hiển trị đời đời.</vt:lpstr>
      <vt:lpstr>Tk1: Vì tình Chúa ôi miên man muôn tháng năm không tàn, dâng triều sóng vỗ lớp lớp biển khơi vang rền. Lòng Chúa thương ôi huyền diệu, quyền Chúa trên muôn thần lực, nguồn an vui chan chứa thánh ân không vơi.</vt:lpstr>
      <vt:lpstr>Đk: Chúng con xin tạ ơn Chúa uy quyền toàn năng tình yêu Chúa nào biết chi báo đền. Chúa muôn đời là Chúa khắp vũ trụ trời đất ngàn vinh quang cao chiếu hiển trị đời đời.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123</cp:revision>
  <dcterms:created xsi:type="dcterms:W3CDTF">2023-05-21T07:25:42Z</dcterms:created>
  <dcterms:modified xsi:type="dcterms:W3CDTF">2024-08-23T21:44:29Z</dcterms:modified>
</cp:coreProperties>
</file>