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 id="2147484096" r:id="rId12"/>
  </p:sldMasterIdLst>
  <p:notesMasterIdLst>
    <p:notesMasterId r:id="rId102"/>
  </p:notesMasterIdLst>
  <p:sldIdLst>
    <p:sldId id="507" r:id="rId13"/>
    <p:sldId id="376" r:id="rId14"/>
    <p:sldId id="690" r:id="rId15"/>
    <p:sldId id="691" r:id="rId16"/>
    <p:sldId id="692" r:id="rId17"/>
    <p:sldId id="367" r:id="rId18"/>
    <p:sldId id="368" r:id="rId19"/>
    <p:sldId id="369" r:id="rId20"/>
    <p:sldId id="370" r:id="rId21"/>
    <p:sldId id="371" r:id="rId22"/>
    <p:sldId id="372" r:id="rId23"/>
    <p:sldId id="373" r:id="rId24"/>
    <p:sldId id="374" r:id="rId25"/>
    <p:sldId id="671" r:id="rId26"/>
    <p:sldId id="553" r:id="rId27"/>
    <p:sldId id="443" r:id="rId28"/>
    <p:sldId id="585" r:id="rId29"/>
    <p:sldId id="703" r:id="rId30"/>
    <p:sldId id="672" r:id="rId31"/>
    <p:sldId id="384" r:id="rId32"/>
    <p:sldId id="385" r:id="rId33"/>
    <p:sldId id="386" r:id="rId34"/>
    <p:sldId id="387" r:id="rId35"/>
    <p:sldId id="388" r:id="rId36"/>
    <p:sldId id="389" r:id="rId37"/>
    <p:sldId id="390" r:id="rId38"/>
    <p:sldId id="391" r:id="rId39"/>
    <p:sldId id="697" r:id="rId40"/>
    <p:sldId id="392" r:id="rId41"/>
    <p:sldId id="393" r:id="rId42"/>
    <p:sldId id="394" r:id="rId43"/>
    <p:sldId id="395" r:id="rId44"/>
    <p:sldId id="396" r:id="rId45"/>
    <p:sldId id="397" r:id="rId46"/>
    <p:sldId id="398" r:id="rId47"/>
    <p:sldId id="399" r:id="rId48"/>
    <p:sldId id="647" r:id="rId49"/>
    <p:sldId id="649" r:id="rId50"/>
    <p:sldId id="683" r:id="rId51"/>
    <p:sldId id="684" r:id="rId52"/>
    <p:sldId id="685" r:id="rId53"/>
    <p:sldId id="693" r:id="rId54"/>
    <p:sldId id="686" r:id="rId55"/>
    <p:sldId id="694" r:id="rId56"/>
    <p:sldId id="687" r:id="rId57"/>
    <p:sldId id="695" r:id="rId58"/>
    <p:sldId id="688" r:id="rId59"/>
    <p:sldId id="696" r:id="rId60"/>
    <p:sldId id="653" r:id="rId61"/>
    <p:sldId id="689" r:id="rId62"/>
    <p:sldId id="698"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61" r:id="rId80"/>
    <p:sldId id="559" r:id="rId81"/>
    <p:sldId id="614" r:id="rId82"/>
    <p:sldId id="704" r:id="rId83"/>
    <p:sldId id="276" r:id="rId84"/>
    <p:sldId id="674" r:id="rId85"/>
    <p:sldId id="277" r:id="rId86"/>
    <p:sldId id="279" r:id="rId87"/>
    <p:sldId id="290" r:id="rId88"/>
    <p:sldId id="705" r:id="rId89"/>
    <p:sldId id="632" r:id="rId90"/>
    <p:sldId id="706" r:id="rId91"/>
    <p:sldId id="291" r:id="rId92"/>
    <p:sldId id="707" r:id="rId93"/>
    <p:sldId id="292" r:id="rId94"/>
    <p:sldId id="651" r:id="rId95"/>
    <p:sldId id="293" r:id="rId96"/>
    <p:sldId id="564" r:id="rId97"/>
    <p:sldId id="681" r:id="rId98"/>
    <p:sldId id="708" r:id="rId99"/>
    <p:sldId id="709" r:id="rId100"/>
    <p:sldId id="675"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8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Lên</a:t>
            </a:r>
            <a:br>
              <a:rPr lang="en-US" sz="5400" b="0" dirty="0">
                <a:solidFill>
                  <a:srgbClr val="FFFF00"/>
                </a:solidFill>
                <a:effectLst/>
                <a:latin typeface="+mj-lt"/>
              </a:rPr>
            </a:br>
            <a:r>
              <a:rPr lang="en-US" sz="5400" b="0" dirty="0" err="1">
                <a:solidFill>
                  <a:schemeClr val="bg1"/>
                </a:solidFill>
                <a:effectLst/>
                <a:latin typeface="+mj-lt"/>
              </a:rPr>
              <a:t>Hùng</a:t>
            </a:r>
            <a:r>
              <a:rPr lang="en-US" sz="5400" b="0" dirty="0">
                <a:solidFill>
                  <a:schemeClr val="bg1"/>
                </a:solidFill>
                <a:effectLst/>
                <a:latin typeface="+mj-lt"/>
              </a:rPr>
              <a:t> </a:t>
            </a:r>
            <a:r>
              <a:rPr lang="en-US" sz="5400" b="0" dirty="0" err="1">
                <a:solidFill>
                  <a:schemeClr val="bg1"/>
                </a:solidFill>
                <a:effectLst/>
                <a:latin typeface="+mj-lt"/>
              </a:rPr>
              <a:t>Lân</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600" dirty="0">
                <a:solidFill>
                  <a:schemeClr val="bg1"/>
                </a:solidFill>
              </a:rPr>
              <a:t>Ấy là người vô tội có lòng thật thà trong trắng. Không mê đắm bã phù hoa, không man trá chẳng thề gian.</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1006041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32626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Giê-rê-mi-a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Vì lời Đức Chúa mà con đây bị sỉ nhục</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288374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Anh em hãy hiến dâng thân mình làm của lễ sống động</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a:t>T</a:t>
            </a:r>
            <a:r>
              <a:rPr lang="vi-VN" sz="3200"/>
              <a:t>in 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1</a:t>
            </a:r>
          </a:p>
          <a:p>
            <a:pPr algn="ctr"/>
            <a:r>
              <a:rPr lang="en-US" sz="4800" b="1" i="1" dirty="0" err="1">
                <a:solidFill>
                  <a:schemeClr val="bg1"/>
                </a:solidFill>
              </a:rPr>
              <a:t>Nguyễn</a:t>
            </a:r>
            <a:r>
              <a:rPr lang="en-US" sz="4800" b="1" i="1" dirty="0">
                <a:solidFill>
                  <a:schemeClr val="bg1"/>
                </a:solidFill>
              </a:rPr>
              <a:t> </a:t>
            </a:r>
            <a:r>
              <a:rPr lang="en-US" sz="4800" b="1" i="1" dirty="0" err="1">
                <a:solidFill>
                  <a:schemeClr val="bg1"/>
                </a:solidFill>
              </a:rPr>
              <a:t>Duy</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4800" dirty="0">
                <a:solidFill>
                  <a:schemeClr val="bg1"/>
                </a:solidFill>
              </a:rPr>
              <a:t>Nguyện dâng Chúa lễ tình yêu chân thành, này tấm bánh đây rượu nho thơm ngát. Nguyện dâng Chúa đôi bàn tay con hiến, Chúa thương chấp nhận ban phước lành tháng năm.</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5400" dirty="0">
                <a:solidFill>
                  <a:schemeClr val="bg1"/>
                </a:solidFill>
              </a:rPr>
              <a:t>Đoàn con cái đã về đây chung lời, hợp dâng Chúa tâm hồn và thân xác. Nguyện mãi mãi suốt đời yêu nhau hơn, Chúa thương kết hiệp muôn tấm lòng chúng con.</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1380066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9600" b="0" dirty="0">
                <a:solidFill>
                  <a:srgbClr val="FFFF00"/>
                </a:solidFill>
                <a:effectLst/>
                <a:latin typeface="+mj-lt"/>
              </a:rPr>
              <a:t>Theo Ta</a:t>
            </a:r>
            <a:br>
              <a:rPr lang="en-US" sz="6600" b="0" dirty="0">
                <a:solidFill>
                  <a:srgbClr val="FFFF00"/>
                </a:solidFill>
                <a:effectLst/>
                <a:latin typeface="+mj-lt"/>
              </a:rPr>
            </a:br>
            <a:r>
              <a:rPr lang="en-US" sz="6000" b="0" i="1" dirty="0">
                <a:solidFill>
                  <a:schemeClr val="bg1"/>
                </a:solidFill>
                <a:effectLst/>
                <a:latin typeface="+mj-lt"/>
              </a:rPr>
              <a:t>Sr </a:t>
            </a:r>
            <a:r>
              <a:rPr lang="en-US" sz="6000" b="0" i="1" dirty="0" err="1">
                <a:solidFill>
                  <a:schemeClr val="bg1"/>
                </a:solidFill>
                <a:effectLst/>
                <a:latin typeface="+mj-lt"/>
              </a:rPr>
              <a:t>Trầm</a:t>
            </a:r>
            <a:r>
              <a:rPr lang="en-US" sz="6000" b="0" i="1" dirty="0">
                <a:solidFill>
                  <a:schemeClr val="bg1"/>
                </a:solidFill>
                <a:effectLst/>
                <a:latin typeface="+mj-lt"/>
              </a:rPr>
              <a:t> H</a:t>
            </a:r>
            <a:r>
              <a:rPr lang="vi-VN" sz="6000" b="0" i="1" dirty="0">
                <a:solidFill>
                  <a:schemeClr val="bg1"/>
                </a:solidFill>
                <a:effectLst/>
                <a:latin typeface="+mj-lt"/>
              </a:rPr>
              <a:t>ư</a:t>
            </a:r>
            <a:r>
              <a:rPr lang="en-US" sz="6000" b="0" i="1" dirty="0" err="1">
                <a:solidFill>
                  <a:schemeClr val="bg1"/>
                </a:solidFill>
                <a:effectLst/>
                <a:latin typeface="+mj-lt"/>
              </a:rPr>
              <a:t>ơng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Con bước theo Chúa đây lòng tràn ngập sướng vui. Con lắng nghe Chúa gọi tâm hồn bừng mê say.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762104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sz="5400" dirty="0">
                <a:solidFill>
                  <a:schemeClr val="bg1"/>
                </a:solidFill>
              </a:rPr>
              <a:t>Con bước theo Chúa đây lòng tràn ngập sướng vui. Trong nắng mai vẫy gọi hay chiều tàn chơi vơi.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31591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Con bước theo Chúa đây lòng tràn ngập sướng vui. Dâng trái tim yếu hèn ước nguyện được vươn lên.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3129135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Sống</a:t>
            </a:r>
            <a:r>
              <a:rPr lang="en-US" sz="6600" b="0" dirty="0">
                <a:solidFill>
                  <a:srgbClr val="FFFF00"/>
                </a:solidFill>
                <a:effectLst/>
                <a:latin typeface="+mj-lt"/>
              </a:rPr>
              <a:t> </a:t>
            </a:r>
            <a:r>
              <a:rPr lang="en-US" sz="6600" b="0" dirty="0" err="1">
                <a:solidFill>
                  <a:srgbClr val="FFFF00"/>
                </a:solidFill>
                <a:effectLst/>
                <a:latin typeface="+mj-lt"/>
              </a:rPr>
              <a:t>Ch</a:t>
            </a:r>
            <a:r>
              <a:rPr lang="en-US" sz="6600" dirty="0" err="1">
                <a:solidFill>
                  <a:srgbClr val="FFFF00"/>
                </a:solidFill>
              </a:rPr>
              <a:t>ứng</a:t>
            </a:r>
            <a:r>
              <a:rPr lang="en-US" sz="6600" dirty="0">
                <a:solidFill>
                  <a:srgbClr val="FFFF00"/>
                </a:solidFill>
              </a:rPr>
              <a:t> </a:t>
            </a:r>
            <a:r>
              <a:rPr lang="en-US" sz="6600" dirty="0" err="1">
                <a:solidFill>
                  <a:srgbClr val="FFFF00"/>
                </a:solidFill>
              </a:rPr>
              <a:t>Nhân</a:t>
            </a:r>
            <a:br>
              <a:rPr lang="en-US" sz="66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Tk1:</a:t>
            </a:r>
            <a:r>
              <a:rPr lang="en-US" sz="7200" b="0" dirty="0">
                <a:solidFill>
                  <a:schemeClr val="bg1"/>
                </a:solidFill>
                <a:effectLst/>
              </a:rPr>
              <a:t> </a:t>
            </a:r>
            <a:r>
              <a:rPr lang="vi-VN" sz="8000" dirty="0">
                <a:solidFill>
                  <a:schemeClr val="bg1"/>
                </a:solidFill>
              </a:rPr>
              <a:t>Vui mừng hát lên ca ngợi Danh Ngài, hãy tin yêu nơi Chúa là Cha.</a:t>
            </a:r>
            <a:endParaRPr lang="vi-VN" sz="7200" dirty="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Tk2:</a:t>
            </a:r>
            <a:r>
              <a:rPr lang="en-US" sz="7200" b="0" dirty="0">
                <a:solidFill>
                  <a:schemeClr val="bg1"/>
                </a:solidFill>
                <a:effectLst/>
              </a:rPr>
              <a:t> </a:t>
            </a:r>
            <a:r>
              <a:rPr lang="vi-VN" sz="7200" dirty="0">
                <a:solidFill>
                  <a:schemeClr val="bg1"/>
                </a:solidFill>
              </a:rPr>
              <a:t>Muôn đời Chúa yêu thương từ bây giờ, đến mai sau muôn kiếp chẳng phai.</a:t>
            </a:r>
          </a:p>
        </p:txBody>
      </p:sp>
    </p:spTree>
    <p:extLst>
      <p:ext uri="{BB962C8B-B14F-4D97-AF65-F5344CB8AC3E}">
        <p14:creationId xmlns:p14="http://schemas.microsoft.com/office/powerpoint/2010/main" val="1613654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506585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2237</Words>
  <Application>Microsoft Office PowerPoint</Application>
  <PresentationFormat>On-screen Show (16:9)</PresentationFormat>
  <Paragraphs>116</Paragraphs>
  <Slides>89</Slides>
  <Notes>1</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89</vt:i4>
      </vt:variant>
    </vt:vector>
  </HeadingPairs>
  <TitlesOfParts>
    <vt:vector size="104"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2_Office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Trèo Trèo Lên Hùng Lân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PowerPoint Presentation</vt:lpstr>
      <vt:lpstr>PowerPoint Presentation</vt:lpstr>
      <vt:lpstr>Ca Nguyện Hiệp Lễ Theo Ta Sr Trầm Hương</vt:lpstr>
      <vt:lpstr>Đk: Ai muốn theo Ta, ai muốn làm môn đệ Ta. Đừng hoài nghi hãy từ bỏ mình đi. Hãy vác lấy khổ hình, thập giá ấy chính là mọi đau thương trong đời mà theo ta.</vt:lpstr>
      <vt:lpstr>Tk1: Con bước theo Chúa đây lòng tràn ngập sướng vui. Con lắng nghe Chúa gọi tâm hồn bừng mê say.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Tk2: Con bước theo Chúa đây lòng tràn ngập sướng vui. Trong nắng mai vẫy gọi hay chiều tàn chơi vơi.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Tk3: Con bước theo Chúa đây lòng tràn ngập sướng vui. Dâng trái tim yếu hèn ước nguyện được vươn lên.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PowerPoint Presentation</vt:lpstr>
      <vt:lpstr>Chúa Nhật XX TN Năm A </vt:lpstr>
      <vt:lpstr>Ca Kết Lễ Sống Chứng Nhân Lm. Nguyễn Duy</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Tk1: Vui mừng hát lên ca ngợi Danh Ngài, hãy tin yêu nơi Chúa là Cha.</vt:lpstr>
      <vt:lpstr>Tk2: Muôn đời Chúa yêu thương từ bây giờ, đến mai sau muôn kiếp chẳng phai.</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tnttvietnam@outlook.com</cp:lastModifiedBy>
  <cp:revision>114</cp:revision>
  <dcterms:created xsi:type="dcterms:W3CDTF">2023-05-21T07:25:42Z</dcterms:created>
  <dcterms:modified xsi:type="dcterms:W3CDTF">2023-08-24T04:56:43Z</dcterms:modified>
</cp:coreProperties>
</file>