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108" r:id="rId8"/>
    <p:sldMasterId id="2147484132" r:id="rId9"/>
    <p:sldMasterId id="2147484144" r:id="rId10"/>
    <p:sldMasterId id="2147484156" r:id="rId11"/>
  </p:sldMasterIdLst>
  <p:notesMasterIdLst>
    <p:notesMasterId r:id="rId90"/>
  </p:notesMasterIdLst>
  <p:sldIdLst>
    <p:sldId id="726" r:id="rId12"/>
    <p:sldId id="507" r:id="rId13"/>
    <p:sldId id="715" r:id="rId14"/>
    <p:sldId id="713" r:id="rId15"/>
    <p:sldId id="716" r:id="rId16"/>
    <p:sldId id="717" r:id="rId17"/>
    <p:sldId id="553" r:id="rId18"/>
    <p:sldId id="443" r:id="rId19"/>
    <p:sldId id="585" r:id="rId20"/>
    <p:sldId id="617" r:id="rId21"/>
    <p:sldId id="721" r:id="rId22"/>
    <p:sldId id="718" r:id="rId23"/>
    <p:sldId id="384" r:id="rId24"/>
    <p:sldId id="385" r:id="rId25"/>
    <p:sldId id="386" r:id="rId26"/>
    <p:sldId id="387" r:id="rId27"/>
    <p:sldId id="388" r:id="rId28"/>
    <p:sldId id="389" r:id="rId29"/>
    <p:sldId id="390" r:id="rId30"/>
    <p:sldId id="391" r:id="rId31"/>
    <p:sldId id="719" r:id="rId32"/>
    <p:sldId id="392" r:id="rId33"/>
    <p:sldId id="393" r:id="rId34"/>
    <p:sldId id="394" r:id="rId35"/>
    <p:sldId id="395" r:id="rId36"/>
    <p:sldId id="396" r:id="rId37"/>
    <p:sldId id="397" r:id="rId38"/>
    <p:sldId id="398" r:id="rId39"/>
    <p:sldId id="399" r:id="rId40"/>
    <p:sldId id="647" r:id="rId41"/>
    <p:sldId id="649" r:id="rId42"/>
    <p:sldId id="703" r:id="rId43"/>
    <p:sldId id="704" r:id="rId44"/>
    <p:sldId id="705" r:id="rId45"/>
    <p:sldId id="706" r:id="rId46"/>
    <p:sldId id="707" r:id="rId47"/>
    <p:sldId id="708" r:id="rId48"/>
    <p:sldId id="709" r:id="rId49"/>
    <p:sldId id="710" r:id="rId50"/>
    <p:sldId id="653" r:id="rId51"/>
    <p:sldId id="712" r:id="rId52"/>
    <p:sldId id="720"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61" r:id="rId70"/>
    <p:sldId id="559" r:id="rId71"/>
    <p:sldId id="614" r:id="rId72"/>
    <p:sldId id="722" r:id="rId73"/>
    <p:sldId id="276" r:id="rId74"/>
    <p:sldId id="674" r:id="rId75"/>
    <p:sldId id="277" r:id="rId76"/>
    <p:sldId id="290" r:id="rId77"/>
    <p:sldId id="279" r:id="rId78"/>
    <p:sldId id="291" r:id="rId79"/>
    <p:sldId id="723" r:id="rId80"/>
    <p:sldId id="633" r:id="rId81"/>
    <p:sldId id="724" r:id="rId82"/>
    <p:sldId id="292" r:id="rId83"/>
    <p:sldId id="651" r:id="rId84"/>
    <p:sldId id="293" r:id="rId85"/>
    <p:sldId id="564" r:id="rId86"/>
    <p:sldId id="563" r:id="rId87"/>
    <p:sldId id="725" r:id="rId88"/>
    <p:sldId id="675"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59"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68</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3785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372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11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33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616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8112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43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2319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693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92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8999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3303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smtClean="0">
                <a:solidFill>
                  <a:srgbClr val="FFFF00"/>
                </a:solidFill>
              </a:rPr>
              <a:t>CHÚA NHẬT XXII</a:t>
            </a:r>
            <a:br>
              <a:rPr lang="en-US" sz="6000" dirty="0" smtClean="0">
                <a:solidFill>
                  <a:srgbClr val="FFFF00"/>
                </a:solidFill>
              </a:rPr>
            </a:br>
            <a:r>
              <a:rPr lang="en-US" sz="6000" dirty="0" smtClean="0">
                <a:solidFill>
                  <a:srgbClr val="FFFF00"/>
                </a:solidFill>
              </a:rPr>
              <a:t>THƯỜNG NIÊN NĂM B</a:t>
            </a:r>
            <a:endParaRPr lang="en-US" sz="5400" i="1"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133350"/>
            <a:ext cx="9144000" cy="1349350"/>
          </a:xfrm>
          <a:prstGeom prst="rect">
            <a:avLst/>
          </a:prstGeom>
        </p:spPr>
      </p:pic>
      <p:sp>
        <p:nvSpPr>
          <p:cNvPr id="4" name="Rectangle 3"/>
          <p:cNvSpPr/>
          <p:nvPr/>
        </p:nvSpPr>
        <p:spPr>
          <a:xfrm>
            <a:off x="2563506" y="361950"/>
            <a:ext cx="3761094" cy="954107"/>
          </a:xfrm>
          <a:prstGeom prst="rect">
            <a:avLst/>
          </a:prstGeom>
        </p:spPr>
        <p:txBody>
          <a:bodyPr wrap="none">
            <a:spAutoFit/>
          </a:bodyPr>
          <a:lstStyle/>
          <a:p>
            <a:pPr algn="ctr"/>
            <a:r>
              <a:rPr lang="en-US" sz="2800" dirty="0" smtClean="0">
                <a:solidFill>
                  <a:srgbClr val="FFFF00"/>
                </a:solidFill>
              </a:rPr>
              <a:t>CA ĐOÀN THÁNH GIUSE</a:t>
            </a:r>
          </a:p>
          <a:p>
            <a:pPr algn="ctr"/>
            <a:r>
              <a:rPr lang="en-US" sz="2800" dirty="0" smtClean="0">
                <a:solidFill>
                  <a:srgbClr val="FFFF00"/>
                </a:solidFill>
              </a:rPr>
              <a:t>GIÁO XỨ THIÊN ÂN</a:t>
            </a:r>
            <a:endParaRPr lang="en-US" sz="2800" dirty="0"/>
          </a:p>
        </p:txBody>
      </p:sp>
    </p:spTree>
    <p:extLst>
      <p:ext uri="{BB962C8B-B14F-4D97-AF65-F5344CB8AC3E}">
        <p14:creationId xmlns:p14="http://schemas.microsoft.com/office/powerpoint/2010/main" val="39306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u="sng" dirty="0">
                <a:solidFill>
                  <a:srgbClr val="FFFF00"/>
                </a:solidFill>
                <a:latin typeface="+mj-lt"/>
              </a:rPr>
              <a:t>T</a:t>
            </a:r>
            <a:r>
              <a:rPr lang="en-US" sz="5000" b="0" u="sng" dirty="0">
                <a:solidFill>
                  <a:srgbClr val="FFFF00"/>
                </a:solidFill>
                <a:effectLst/>
                <a:latin typeface="+mj-lt"/>
              </a:rPr>
              <a:t>k2</a:t>
            </a:r>
            <a:r>
              <a:rPr lang="vi-VN" sz="5000" b="0" u="sng" dirty="0">
                <a:solidFill>
                  <a:srgbClr val="FFFF00"/>
                </a:solidFill>
                <a:effectLst/>
                <a:latin typeface="+mj-lt"/>
              </a:rPr>
              <a:t>:</a:t>
            </a:r>
            <a:r>
              <a:rPr lang="vi-VN" sz="5000" b="0" dirty="0">
                <a:solidFill>
                  <a:schemeClr val="bg1"/>
                </a:solidFill>
                <a:effectLst/>
                <a:latin typeface="+mj-lt"/>
              </a:rPr>
              <a:t> </a:t>
            </a:r>
            <a:r>
              <a:rPr lang="vi-VN" sz="5000" dirty="0">
                <a:solidFill>
                  <a:schemeClr val="bg1"/>
                </a:solidFill>
                <a:latin typeface="+mj-lt"/>
              </a:rPr>
              <a:t>Con cùng một Cha, chúng con chung một Thần Linh. Qui tụ về đây chia nhau cùng một tấm bánh. Nơi bàn Tiệc Thánh, Con Chúa hiến dâng thân mình. Để làm thần lương nuôi sống linh hồn thế nhân</a:t>
            </a:r>
            <a:r>
              <a:rPr lang="en-US" sz="5000" dirty="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Al-le-lu-ia Al-le-lu-ia. Bao uy quyền vinh dự thuộc về Chúa chúng ta. Khắp thế giới muôn người, khắp trái đất muôn loài. Hãy ca ngợi tình Ngài chan hoà ngàn nơi. </a:t>
            </a:r>
          </a:p>
        </p:txBody>
      </p:sp>
    </p:spTree>
    <p:extLst>
      <p:ext uri="{BB962C8B-B14F-4D97-AF65-F5344CB8AC3E}">
        <p14:creationId xmlns:p14="http://schemas.microsoft.com/office/powerpoint/2010/main" val="41712843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181350"/>
            <a:ext cx="2934815" cy="573399"/>
          </a:xfrm>
          <a:prstGeom prst="rect">
            <a:avLst/>
          </a:prstGeom>
        </p:spPr>
      </p:pic>
      <p:sp>
        <p:nvSpPr>
          <p:cNvPr id="5" name="Rectangle 4"/>
          <p:cNvSpPr/>
          <p:nvPr/>
        </p:nvSpPr>
        <p:spPr>
          <a:xfrm>
            <a:off x="5773678" y="3267994"/>
            <a:ext cx="1598257" cy="400110"/>
          </a:xfrm>
          <a:prstGeom prst="rect">
            <a:avLst/>
          </a:prstGeom>
        </p:spPr>
        <p:txBody>
          <a:bodyPr wrap="square">
            <a:spAutoFit/>
          </a:bodyPr>
          <a:lstStyle/>
          <a:p>
            <a:pPr algn="ctr"/>
            <a:r>
              <a:rPr lang="en-US" sz="1000" dirty="0" smtClean="0">
                <a:solidFill>
                  <a:srgbClr val="FFFF00"/>
                </a:solidFill>
              </a:rPr>
              <a:t>CA ĐOÀN THÁNH GIUSE</a:t>
            </a:r>
          </a:p>
          <a:p>
            <a:pPr algn="ctr"/>
            <a:r>
              <a:rPr lang="en-US" sz="1000" dirty="0" smtClean="0">
                <a:solidFill>
                  <a:srgbClr val="FFFF00"/>
                </a:solidFill>
              </a:rPr>
              <a:t>GIÁO XỨ THIÊN ÂN</a:t>
            </a:r>
            <a:endParaRPr lang="en-US" sz="1000" dirty="0"/>
          </a:p>
        </p:txBody>
      </p:sp>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chemeClr val="bg1"/>
                </a:solidFill>
              </a:rPr>
              <a:t>TẬP HÁT CỘNG ĐOÀN</a:t>
            </a:r>
            <a:br>
              <a:rPr lang="en-US" dirty="0">
                <a:solidFill>
                  <a:schemeClr val="bg1"/>
                </a:solidFill>
              </a:rPr>
            </a:br>
            <a:r>
              <a:rPr lang="en-US" dirty="0">
                <a:solidFill>
                  <a:srgbClr val="FFFF00"/>
                </a:solidFill>
              </a:rPr>
              <a:t>THÁNH VỊNH 14</a:t>
            </a:r>
            <a:br>
              <a:rPr lang="en-US" dirty="0">
                <a:solidFill>
                  <a:srgbClr val="FFFF00"/>
                </a:solidFill>
              </a:rPr>
            </a:br>
            <a:r>
              <a:rPr lang="en-US" dirty="0">
                <a:solidFill>
                  <a:srgbClr val="FFFF00"/>
                </a:solidFill>
              </a:rPr>
              <a:t>CHÚA NHẬT XXII THƯỜNG NIÊN</a:t>
            </a:r>
            <a:br>
              <a:rPr lang="en-US" dirty="0">
                <a:solidFill>
                  <a:srgbClr val="FFFF00"/>
                </a:solidFill>
              </a:rPr>
            </a:br>
            <a:r>
              <a:rPr lang="en-US" dirty="0">
                <a:solidFill>
                  <a:srgbClr val="FFFF00"/>
                </a:solidFill>
              </a:rPr>
              <a:t>NĂM B </a:t>
            </a:r>
            <a:br>
              <a:rPr lang="en-US" dirty="0">
                <a:solidFill>
                  <a:srgbClr val="FFFF00"/>
                </a:solidFill>
              </a:rPr>
            </a:br>
            <a:r>
              <a:rPr lang="en-US" sz="4000" i="1" dirty="0">
                <a:solidFill>
                  <a:schemeClr val="bg1"/>
                </a:solidFill>
              </a:rPr>
              <a:t>Lm. Kim Long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4248150"/>
            <a:ext cx="3810000" cy="744391"/>
          </a:xfrm>
          <a:prstGeom prst="rect">
            <a:avLst/>
          </a:prstGeom>
        </p:spPr>
      </p:pic>
      <p:sp>
        <p:nvSpPr>
          <p:cNvPr id="4" name="Rectangle 3"/>
          <p:cNvSpPr/>
          <p:nvPr/>
        </p:nvSpPr>
        <p:spPr>
          <a:xfrm>
            <a:off x="3542185" y="4404901"/>
            <a:ext cx="2074870" cy="461665"/>
          </a:xfrm>
          <a:prstGeom prst="rect">
            <a:avLst/>
          </a:prstGeom>
        </p:spPr>
        <p:txBody>
          <a:bodyPr wrap="square">
            <a:spAutoFit/>
          </a:bodyPr>
          <a:lstStyle/>
          <a:p>
            <a:pPr algn="ctr"/>
            <a:r>
              <a:rPr lang="en-US" sz="1200" dirty="0" smtClean="0">
                <a:solidFill>
                  <a:srgbClr val="FFFF00"/>
                </a:solidFill>
              </a:rPr>
              <a:t>CA ĐOÀN THÁNH GIUSE</a:t>
            </a:r>
          </a:p>
          <a:p>
            <a:pPr algn="ctr"/>
            <a:r>
              <a:rPr lang="en-US" sz="1200" dirty="0" smtClean="0">
                <a:solidFill>
                  <a:srgbClr val="FFFF00"/>
                </a:solidFill>
              </a:rPr>
              <a:t>GIÁO XỨ THIÊN ÂN</a:t>
            </a:r>
            <a:endParaRPr lang="en-US" sz="1200" dirty="0"/>
          </a:p>
        </p:txBody>
      </p:sp>
    </p:spTree>
    <p:extLst>
      <p:ext uri="{BB962C8B-B14F-4D97-AF65-F5344CB8AC3E}">
        <p14:creationId xmlns:p14="http://schemas.microsoft.com/office/powerpoint/2010/main" val="1063619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285750"/>
            <a:ext cx="9144000" cy="2554545"/>
          </a:xfrm>
          <a:prstGeom prst="rect">
            <a:avLst/>
          </a:prstGeom>
          <a:noFill/>
        </p:spPr>
        <p:txBody>
          <a:bodyPr wrap="square" rtlCol="0">
            <a:spAutoFit/>
          </a:bodyPr>
          <a:lstStyle/>
          <a:p>
            <a:r>
              <a:rPr lang="vi-VN" sz="3200" b="1" u="sng" dirty="0">
                <a:ln w="1905"/>
                <a:solidFill>
                  <a:srgbClr val="A50021"/>
                </a:solidFill>
                <a:effectLst>
                  <a:innerShdw blurRad="69850" dist="43180" dir="5400000">
                    <a:srgbClr val="000000">
                      <a:alpha val="65000"/>
                    </a:srgbClr>
                  </a:innerShdw>
                </a:effectLst>
              </a:rPr>
              <a:t>Bài đọc 1</a:t>
            </a:r>
            <a:endParaRPr lang="vi-VN" sz="3200" b="1" dirty="0">
              <a:ln w="1905"/>
              <a:solidFill>
                <a:srgbClr val="A50021"/>
              </a:solidFill>
              <a:effectLst>
                <a:innerShdw blurRad="69850" dist="43180" dir="5400000">
                  <a:srgbClr val="000000">
                    <a:alpha val="65000"/>
                  </a:srgbClr>
                </a:innerShdw>
              </a:effectLst>
            </a:endParaRPr>
          </a:p>
          <a:p>
            <a:r>
              <a:rPr lang="vi-VN" sz="3200" b="1" i="1" dirty="0">
                <a:ln w="1905"/>
                <a:solidFill>
                  <a:srgbClr val="002060"/>
                </a:solidFill>
                <a:effectLst>
                  <a:innerShdw blurRad="69850" dist="43180" dir="5400000">
                    <a:srgbClr val="000000">
                      <a:alpha val="65000"/>
                    </a:srgbClr>
                  </a:innerShdw>
                </a:effectLst>
              </a:rPr>
              <a:t>Anh em đừng thêm gì vào lời tôi truyền cho anh em, cũng đừng bớt gì, nhưng phải giữ những mệnh lệnh của Đức Chúa.</a:t>
            </a:r>
          </a:p>
          <a:p>
            <a:r>
              <a:rPr lang="vi-VN" sz="3200" b="1" dirty="0">
                <a:ln w="1905"/>
                <a:solidFill>
                  <a:srgbClr val="A50021"/>
                </a:solidFill>
                <a:effectLst>
                  <a:innerShdw blurRad="69850" dist="43180" dir="5400000">
                    <a:srgbClr val="000000">
                      <a:alpha val="65000"/>
                    </a:srgbClr>
                  </a:innerShdw>
                </a:effectLst>
              </a:rPr>
              <a:t>Bài 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a:t>
            </a:r>
            <a:br>
              <a:rPr lang="en-US" dirty="0">
                <a:solidFill>
                  <a:srgbClr val="FFFF00"/>
                </a:solidFill>
              </a:rPr>
            </a:br>
            <a:r>
              <a:rPr lang="en-US" dirty="0">
                <a:solidFill>
                  <a:srgbClr val="FFFF00"/>
                </a:solidFill>
              </a:rPr>
              <a:t>CHÚA NHẬT XXII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4248150"/>
            <a:ext cx="3810000" cy="744391"/>
          </a:xfrm>
          <a:prstGeom prst="rect">
            <a:avLst/>
          </a:prstGeom>
        </p:spPr>
      </p:pic>
      <p:sp>
        <p:nvSpPr>
          <p:cNvPr id="4" name="Rectangle 3"/>
          <p:cNvSpPr/>
          <p:nvPr/>
        </p:nvSpPr>
        <p:spPr>
          <a:xfrm>
            <a:off x="3542185" y="4404901"/>
            <a:ext cx="2074870" cy="461665"/>
          </a:xfrm>
          <a:prstGeom prst="rect">
            <a:avLst/>
          </a:prstGeom>
        </p:spPr>
        <p:txBody>
          <a:bodyPr wrap="square">
            <a:spAutoFit/>
          </a:bodyPr>
          <a:lstStyle/>
          <a:p>
            <a:pPr algn="ctr"/>
            <a:r>
              <a:rPr lang="en-US" sz="1200" dirty="0" smtClean="0">
                <a:solidFill>
                  <a:srgbClr val="FFFF00"/>
                </a:solidFill>
              </a:rPr>
              <a:t>CA ĐOÀN THÁNH GIUSE</a:t>
            </a:r>
          </a:p>
          <a:p>
            <a:pPr algn="ctr"/>
            <a:r>
              <a:rPr lang="en-US" sz="1200" dirty="0" smtClean="0">
                <a:solidFill>
                  <a:srgbClr val="FFFF00"/>
                </a:solidFill>
              </a:rPr>
              <a:t>GIÁO XỨ THIÊN ÂN</a:t>
            </a:r>
            <a:endParaRPr lang="en-US" sz="1200" dirty="0"/>
          </a:p>
        </p:txBody>
      </p:sp>
    </p:spTree>
    <p:extLst>
      <p:ext uri="{BB962C8B-B14F-4D97-AF65-F5344CB8AC3E}">
        <p14:creationId xmlns:p14="http://schemas.microsoft.com/office/powerpoint/2010/main" val="2247483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4264184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Người luôn sống vẹn toàn, làm điều thẳng ngay, Lòng gẫm suy lẽ thật, lưỡi không hề điêu ngoa.</a:t>
            </a:r>
            <a:endParaRPr lang="en-US" sz="5400">
              <a:solidFill>
                <a:schemeClr val="bg1"/>
              </a:solidFill>
            </a:endParaRPr>
          </a:p>
        </p:txBody>
      </p:sp>
    </p:spTree>
    <p:extLst>
      <p:ext uri="{BB962C8B-B14F-4D97-AF65-F5344CB8AC3E}">
        <p14:creationId xmlns:p14="http://schemas.microsoft.com/office/powerpoint/2010/main" val="1287113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442890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Người chẳng dám sỉ nhục hoặc làm hại ai, Trọng kẻ tôn sợ Chúa Trời, ghét khinh phường gian manh.</a:t>
            </a:r>
            <a:endParaRPr lang="en-US" sz="5400">
              <a:solidFill>
                <a:schemeClr val="bg1"/>
              </a:solidFill>
            </a:endParaRPr>
          </a:p>
        </p:txBody>
      </p:sp>
    </p:spTree>
    <p:extLst>
      <p:ext uri="{BB962C8B-B14F-4D97-AF65-F5344CB8AC3E}">
        <p14:creationId xmlns:p14="http://schemas.microsoft.com/office/powerpoint/2010/main" val="4260636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2369599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Thề chi dẫu bị thiệt, người chẳng đơn sai. Chẳng thiết ăn hối lộ để hại người thẳng ngay.</a:t>
            </a:r>
            <a:endParaRPr lang="en-US" sz="5400">
              <a:solidFill>
                <a:schemeClr val="bg1"/>
              </a:solidFill>
            </a:endParaRPr>
          </a:p>
        </p:txBody>
      </p:sp>
    </p:spTree>
    <p:extLst>
      <p:ext uri="{BB962C8B-B14F-4D97-AF65-F5344CB8AC3E}">
        <p14:creationId xmlns:p14="http://schemas.microsoft.com/office/powerpoint/2010/main" val="3864351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79231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2214029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1754326"/>
          </a:xfrm>
          <a:prstGeom prst="rect">
            <a:avLst/>
          </a:prstGeom>
        </p:spPr>
        <p:txBody>
          <a:bodyPr wrap="square">
            <a:spAutoFit/>
          </a:bodyPr>
          <a:lstStyle/>
          <a:p>
            <a:r>
              <a:rPr lang="vi-VN" sz="3600" u="sng" dirty="0">
                <a:solidFill>
                  <a:srgbClr val="A50021"/>
                </a:solidFill>
              </a:rPr>
              <a:t>Bài đọc 2</a:t>
            </a:r>
          </a:p>
          <a:p>
            <a:r>
              <a:rPr lang="vi-VN" sz="3600" i="1" dirty="0">
                <a:solidFill>
                  <a:srgbClr val="002060"/>
                </a:solidFill>
              </a:rPr>
              <a:t>Anh em hãy đem Lời ấy ra thực hành.</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Cha tự ý dùng lời chân lý mà sinh ra chúng ta, để chúng ta nên như tác phẩm đầu tay trong các thụ tạo của Ngài</a:t>
            </a:r>
            <a:r>
              <a:rPr lang="en-US" sz="5400">
                <a:solidFill>
                  <a:schemeClr val="bg1"/>
                </a:solidFill>
              </a:rPr>
              <a:t>.</a:t>
            </a:r>
            <a:endParaRPr lang="vi-VN" sz="54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193925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872094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Cha tự ý dùng lời chân lý mà sinh ra chúng ta, để chúng ta nên như tác phẩm đầu tay trong các thụ tạo của Ngài</a:t>
            </a:r>
            <a:r>
              <a:rPr lang="en-US" sz="5400">
                <a:solidFill>
                  <a:schemeClr val="bg1"/>
                </a:solidFill>
              </a:rPr>
              <a:t>.</a:t>
            </a:r>
            <a:endParaRPr lang="vi-VN" sz="54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4136312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1079033"/>
            <a:ext cx="6019800" cy="3539430"/>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muốn</a:t>
            </a:r>
            <a:r>
              <a:rPr lang="en-US" sz="3200" dirty="0"/>
              <a:t> </a:t>
            </a:r>
            <a:r>
              <a:rPr lang="en-US" sz="3200" dirty="0" err="1"/>
              <a:t>đứng</a:t>
            </a:r>
            <a:r>
              <a:rPr lang="en-US" sz="3200" dirty="0"/>
              <a:t> </a:t>
            </a:r>
            <a:r>
              <a:rPr lang="en-US" sz="3200" dirty="0" err="1"/>
              <a:t>vững</a:t>
            </a:r>
            <a:r>
              <a:rPr lang="en-US" sz="3200" dirty="0"/>
              <a:t> </a:t>
            </a:r>
            <a:r>
              <a:rPr lang="en-US" sz="3200" dirty="0" err="1"/>
              <a:t>trước</a:t>
            </a:r>
            <a:r>
              <a:rPr lang="en-US" sz="3200" dirty="0"/>
              <a:t> </a:t>
            </a:r>
            <a:r>
              <a:rPr lang="en-US" sz="3200" dirty="0" err="1"/>
              <a:t>mọi</a:t>
            </a:r>
            <a:r>
              <a:rPr lang="en-US" sz="3200" dirty="0"/>
              <a:t> </a:t>
            </a:r>
            <a:r>
              <a:rPr lang="en-US" sz="3200" dirty="0" err="1"/>
              <a:t>thử</a:t>
            </a:r>
            <a:r>
              <a:rPr lang="en-US" sz="3200" dirty="0"/>
              <a:t> </a:t>
            </a:r>
            <a:r>
              <a:rPr lang="en-US" sz="3200" dirty="0" err="1"/>
              <a:t>thách</a:t>
            </a:r>
            <a:r>
              <a:rPr lang="en-US" sz="3200" dirty="0"/>
              <a:t>, </a:t>
            </a:r>
            <a:r>
              <a:rPr lang="en-US" sz="3200" dirty="0" err="1"/>
              <a:t>muốn</a:t>
            </a:r>
            <a:r>
              <a:rPr lang="en-US" sz="3200" dirty="0"/>
              <a:t> </a:t>
            </a:r>
            <a:r>
              <a:rPr lang="en-US" sz="3200" dirty="0" err="1"/>
              <a:t>khỏi</a:t>
            </a:r>
            <a:r>
              <a:rPr lang="en-US" sz="3200" dirty="0"/>
              <a:t> </a:t>
            </a:r>
            <a:r>
              <a:rPr lang="en-US" sz="3200" dirty="0" err="1"/>
              <a:t>phải</a:t>
            </a:r>
            <a:r>
              <a:rPr lang="en-US" sz="3200" dirty="0"/>
              <a:t> </a:t>
            </a:r>
            <a:r>
              <a:rPr lang="en-US" sz="3200" dirty="0" err="1"/>
              <a:t>mất</a:t>
            </a:r>
            <a:r>
              <a:rPr lang="en-US" sz="3200" dirty="0"/>
              <a:t> </a:t>
            </a:r>
            <a:r>
              <a:rPr lang="en-US" sz="3200" dirty="0" err="1"/>
              <a:t>đức</a:t>
            </a:r>
            <a:r>
              <a:rPr lang="en-US" sz="3200" dirty="0"/>
              <a:t> tin, </a:t>
            </a:r>
            <a:r>
              <a:rPr lang="en-US" sz="3200" dirty="0" err="1"/>
              <a:t>người</a:t>
            </a:r>
            <a:r>
              <a:rPr lang="en-US" sz="3200" dirty="0"/>
              <a:t> Ki-</a:t>
            </a:r>
            <a:r>
              <a:rPr lang="en-US" sz="3200" dirty="0" err="1"/>
              <a:t>tô</a:t>
            </a:r>
            <a:r>
              <a:rPr lang="en-US" sz="3200" dirty="0"/>
              <a:t> </a:t>
            </a:r>
            <a:r>
              <a:rPr lang="en-US" sz="3200" dirty="0" err="1"/>
              <a:t>hữu</a:t>
            </a:r>
            <a:r>
              <a:rPr lang="en-US" sz="3200" dirty="0"/>
              <a:t> </a:t>
            </a:r>
            <a:r>
              <a:rPr lang="en-US" sz="3200" dirty="0" err="1"/>
              <a:t>cần</a:t>
            </a:r>
            <a:r>
              <a:rPr lang="en-US" sz="3200" dirty="0"/>
              <a:t> </a:t>
            </a:r>
            <a:r>
              <a:rPr lang="en-US" sz="3200" dirty="0" err="1"/>
              <a:t>giữ</a:t>
            </a:r>
            <a:r>
              <a:rPr lang="en-US" sz="3200" dirty="0"/>
              <a:t> </a:t>
            </a:r>
            <a:r>
              <a:rPr lang="en-US" sz="3200" dirty="0" err="1"/>
              <a:t>trọn</a:t>
            </a:r>
            <a:r>
              <a:rPr lang="en-US" sz="3200" dirty="0"/>
              <a:t> </a:t>
            </a:r>
            <a:r>
              <a:rPr lang="en-US" sz="3200" dirty="0" err="1"/>
              <a:t>vẹn</a:t>
            </a:r>
            <a:r>
              <a:rPr lang="en-US" sz="3200" dirty="0"/>
              <a:t> </a:t>
            </a:r>
            <a:r>
              <a:rPr lang="en-US" sz="3200" dirty="0" err="1"/>
              <a:t>lề</a:t>
            </a:r>
            <a:r>
              <a:rPr lang="en-US" sz="3200" dirty="0"/>
              <a:t> </a:t>
            </a:r>
            <a:r>
              <a:rPr lang="en-US" sz="3200" dirty="0" err="1"/>
              <a:t>luật</a:t>
            </a:r>
            <a:r>
              <a:rPr lang="en-US" sz="3200" dirty="0"/>
              <a:t> </a:t>
            </a:r>
            <a:r>
              <a:rPr lang="en-US" sz="3200" dirty="0" err="1"/>
              <a:t>của</a:t>
            </a:r>
            <a:r>
              <a:rPr lang="en-US" sz="3200" dirty="0"/>
              <a:t> </a:t>
            </a:r>
            <a:r>
              <a:rPr lang="en-US" sz="3200" dirty="0" err="1"/>
              <a:t>Chúa</a:t>
            </a:r>
            <a:r>
              <a:rPr lang="en-US" sz="3200" dirty="0"/>
              <a:t>. </a:t>
            </a:r>
            <a:r>
              <a:rPr lang="en-US" sz="3200" dirty="0" err="1"/>
              <a:t>Với</a:t>
            </a:r>
            <a:r>
              <a:rPr lang="en-US" sz="3200" dirty="0"/>
              <a:t> </a:t>
            </a:r>
            <a:r>
              <a:rPr lang="en-US" sz="3200" dirty="0" err="1"/>
              <a:t>tâm</a:t>
            </a:r>
            <a:r>
              <a:rPr lang="en-US" sz="3200" dirty="0"/>
              <a:t> </a:t>
            </a:r>
            <a:r>
              <a:rPr lang="en-US" sz="3200" dirty="0" err="1"/>
              <a:t>tình</a:t>
            </a:r>
            <a:r>
              <a:rPr lang="en-US" sz="3200" dirty="0"/>
              <a:t> </a:t>
            </a:r>
            <a:r>
              <a:rPr lang="en-US" sz="3200" dirty="0" err="1"/>
              <a:t>mến</a:t>
            </a:r>
            <a:r>
              <a:rPr lang="en-US" sz="3200" dirty="0"/>
              <a:t> </a:t>
            </a:r>
            <a:r>
              <a:rPr lang="en-US" sz="3200" dirty="0" err="1"/>
              <a:t>yêu</a:t>
            </a:r>
            <a:r>
              <a:rPr lang="en-US" sz="3200" dirty="0"/>
              <a:t> </a:t>
            </a:r>
            <a:r>
              <a:rPr lang="en-US" sz="3200" dirty="0" err="1"/>
              <a:t>lề</a:t>
            </a:r>
            <a:r>
              <a:rPr lang="en-US" sz="3200" dirty="0"/>
              <a:t> </a:t>
            </a:r>
            <a:r>
              <a:rPr lang="en-US" sz="3200" dirty="0" err="1"/>
              <a:t>luật</a:t>
            </a:r>
            <a:r>
              <a:rPr lang="en-US" sz="3200" dirty="0"/>
              <a:t> </a:t>
            </a:r>
            <a:r>
              <a:rPr lang="en-US" sz="3200" dirty="0" err="1"/>
              <a:t>Chúa</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938992"/>
          </a:xfrm>
          <a:prstGeom prst="rect">
            <a:avLst/>
          </a:prstGeom>
        </p:spPr>
        <p:txBody>
          <a:bodyPr wrap="square">
            <a:spAutoFit/>
          </a:bodyPr>
          <a:lstStyle/>
          <a:p>
            <a:pPr algn="ctr"/>
            <a:r>
              <a:rPr lang="en-US" sz="4400" b="1" dirty="0">
                <a:solidFill>
                  <a:srgbClr val="FFFF00"/>
                </a:solidFill>
              </a:rPr>
              <a:t>TÌNH YÊU MẾN</a:t>
            </a:r>
            <a:r>
              <a:rPr lang="en-US" sz="6600" dirty="0"/>
              <a:t/>
            </a:r>
            <a:br>
              <a:rPr lang="en-US" sz="6600" dirty="0"/>
            </a:br>
            <a:r>
              <a:rPr lang="en-US" sz="2800" dirty="0">
                <a:solidFill>
                  <a:schemeClr val="bg1"/>
                </a:solidFill>
              </a:rPr>
              <a:t>Cao </a:t>
            </a:r>
            <a:r>
              <a:rPr lang="en-US" sz="2800" dirty="0" err="1">
                <a:solidFill>
                  <a:schemeClr val="bg1"/>
                </a:solidFill>
              </a:rPr>
              <a:t>Huy</a:t>
            </a:r>
            <a:r>
              <a:rPr lang="en-US" sz="2800" dirty="0">
                <a:solidFill>
                  <a:schemeClr val="bg1"/>
                </a:solidFill>
              </a:rPr>
              <a:t> </a:t>
            </a:r>
            <a:r>
              <a:rPr lang="en-US" sz="2800" dirty="0" err="1">
                <a:solidFill>
                  <a:schemeClr val="bg1"/>
                </a:solidFill>
              </a:rPr>
              <a:t>Hoàng</a:t>
            </a:r>
            <a:r>
              <a:rPr lang="en-US" sz="6600" dirty="0"/>
              <a:t/>
            </a:r>
            <a:br>
              <a:rPr lang="en-US" sz="6600" dirty="0"/>
            </a:br>
            <a:endParaRPr lang="en-US" sz="4800" b="1" i="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943350"/>
            <a:ext cx="38100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85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Cuộc đời này con có gì mà dâng Chúa đâu. Những luống cày sâu trời tối mau cha chưa kịp về; Mẹ bận rộn từng ngày lo no cơm ấm áo; Có chi đâu Ngài ơi có chi dâng Ngài.</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Con xin tiến dâng lên tình yêu mến nhờ những hy sinh được êm ấm gia đình. Con xin tiến dâng lên tình yêu mến, nguyện Chúa đoái thương gia đình con được bình yên.</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latin typeface="+mj-lt"/>
              </a:rPr>
              <a:t>Tk2:</a:t>
            </a:r>
            <a:r>
              <a:rPr lang="en-US" sz="4800" b="0" dirty="0">
                <a:solidFill>
                  <a:srgbClr val="FFFF00"/>
                </a:solidFill>
                <a:effectLst/>
                <a:latin typeface="+mj-lt"/>
              </a:rPr>
              <a:t> </a:t>
            </a:r>
            <a:r>
              <a:rPr lang="vi-VN" sz="4800" dirty="0">
                <a:solidFill>
                  <a:schemeClr val="bg1"/>
                </a:solidFill>
              </a:rPr>
              <a:t>Đời tuyệt vời luôn thắm nồng tình yêu thiết tha. Gương sáng mẹ cha ngày tháng qua luôn luôn hiền hoà; Mẹ dặn dò đừng buồn nhau không vui mái ấm. Mến yêu nhau đẹp sao lễ dâng lên Ngài.</a:t>
            </a:r>
          </a:p>
        </p:txBody>
      </p:sp>
    </p:spTree>
    <p:extLst>
      <p:ext uri="{BB962C8B-B14F-4D97-AF65-F5344CB8AC3E}">
        <p14:creationId xmlns:p14="http://schemas.microsoft.com/office/powerpoint/2010/main" val="2199709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Con xin tiến dâng lên tình yêu mến nhờ những hy sinh được êm ấm gia đình. Con xin tiến dâng lên tình yêu mến, nguyện Chúa đoái thương gia đình con được bình yên.</a:t>
            </a:r>
            <a:endParaRPr lang="en-US" sz="4800" b="0" dirty="0">
              <a:solidFill>
                <a:schemeClr val="bg1"/>
              </a:solidFill>
              <a:effectLst/>
            </a:endParaRPr>
          </a:p>
        </p:txBody>
      </p:sp>
    </p:spTree>
    <p:extLst>
      <p:ext uri="{BB962C8B-B14F-4D97-AF65-F5344CB8AC3E}">
        <p14:creationId xmlns:p14="http://schemas.microsoft.com/office/powerpoint/2010/main" val="809677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000" b="1" dirty="0">
                <a:solidFill>
                  <a:srgbClr val="FFFF00"/>
                </a:solidFill>
              </a:rPr>
              <a:t>CÓ CHÚA TRONG ĐỜI</a:t>
            </a:r>
            <a:r>
              <a:rPr lang="en-US" sz="6600" dirty="0"/>
              <a:t/>
            </a:r>
            <a:br>
              <a:rPr lang="en-US" sz="6600" dirty="0"/>
            </a:br>
            <a:r>
              <a:rPr lang="en-US" dirty="0" err="1">
                <a:solidFill>
                  <a:schemeClr val="bg1"/>
                </a:solidFill>
              </a:rPr>
              <a:t>Giang</a:t>
            </a:r>
            <a:r>
              <a:rPr lang="en-US" dirty="0">
                <a:solidFill>
                  <a:schemeClr val="bg1"/>
                </a:solidFill>
              </a:rPr>
              <a:t> </a:t>
            </a:r>
            <a:r>
              <a:rPr lang="en-US" dirty="0" err="1">
                <a:solidFill>
                  <a:schemeClr val="bg1"/>
                </a:solidFill>
              </a:rPr>
              <a:t>Ân</a:t>
            </a:r>
            <a:endParaRPr lang="en-US" sz="9600" b="0" i="1"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415" y="4001929"/>
            <a:ext cx="3810000" cy="744391"/>
          </a:xfrm>
          <a:prstGeom prst="rect">
            <a:avLst/>
          </a:prstGeom>
        </p:spPr>
      </p:pic>
      <p:sp>
        <p:nvSpPr>
          <p:cNvPr id="4" name="Rectangle 3"/>
          <p:cNvSpPr/>
          <p:nvPr/>
        </p:nvSpPr>
        <p:spPr>
          <a:xfrm>
            <a:off x="3657600" y="4158680"/>
            <a:ext cx="2074870" cy="461665"/>
          </a:xfrm>
          <a:prstGeom prst="rect">
            <a:avLst/>
          </a:prstGeom>
        </p:spPr>
        <p:txBody>
          <a:bodyPr wrap="square">
            <a:spAutoFit/>
          </a:bodyPr>
          <a:lstStyle/>
          <a:p>
            <a:pPr algn="ctr"/>
            <a:r>
              <a:rPr lang="en-US" sz="1200" dirty="0" smtClean="0">
                <a:solidFill>
                  <a:srgbClr val="FFFF00"/>
                </a:solidFill>
              </a:rPr>
              <a:t>CA ĐOÀN THÁNH GIUSE</a:t>
            </a:r>
          </a:p>
          <a:p>
            <a:pPr algn="ctr"/>
            <a:r>
              <a:rPr lang="en-US" sz="1200" dirty="0" smtClean="0">
                <a:solidFill>
                  <a:srgbClr val="FFFF00"/>
                </a:solidFill>
              </a:rPr>
              <a:t>GIÁO XỨ THIÊN ÂN</a:t>
            </a:r>
            <a:endParaRPr lang="en-US" sz="1200" dirty="0"/>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10101" cy="5143499"/>
          </a:xfrm>
        </p:spPr>
        <p:txBody>
          <a:bodyPr>
            <a:noAutofit/>
          </a:bodyPr>
          <a:lstStyle/>
          <a:p>
            <a:pPr algn="just" fontAlgn="base"/>
            <a:r>
              <a:rPr lang="en-US" sz="4000" b="0" u="sng" dirty="0">
                <a:solidFill>
                  <a:srgbClr val="FFFF00"/>
                </a:solidFill>
                <a:effectLst/>
              </a:rPr>
              <a:t>Tk1:</a:t>
            </a:r>
            <a:r>
              <a:rPr lang="en-US" sz="4000" b="0" dirty="0">
                <a:solidFill>
                  <a:schemeClr val="bg1"/>
                </a:solidFill>
                <a:effectLst/>
              </a:rPr>
              <a:t> </a:t>
            </a:r>
            <a:r>
              <a:rPr lang="vi-VN" sz="4000" dirty="0">
                <a:solidFill>
                  <a:schemeClr val="bg1"/>
                </a:solidFill>
              </a:rPr>
              <a:t>Lời cầu kinh dâng trong đêm tối, khi tâm hồn con đang bối rối, Chúa ơi con biết đâu đường đời, chập chùng muôn lối con đi, ngại ngùng chân bước ngày mai. Lạy Thiên Chúa xin xót thương con, xót thương con bao đắng cay tội đời. Nguyện cầu xin Chúa ban ơn, cho đời con kiên vững niềm tin.</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a:t>
            </a:r>
            <a:endParaRPr lang="en-US" sz="4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Tk2:</a:t>
            </a:r>
            <a:r>
              <a:rPr lang="en-US" sz="4000" b="0" dirty="0">
                <a:solidFill>
                  <a:schemeClr val="bg1"/>
                </a:solidFill>
                <a:effectLst/>
              </a:rPr>
              <a:t> </a:t>
            </a:r>
            <a:r>
              <a:rPr lang="vi-VN" sz="4000" dirty="0">
                <a:solidFill>
                  <a:schemeClr val="bg1"/>
                </a:solidFill>
              </a:rPr>
              <a:t>Lời cầu kinh dâng trong đêm tối, xin cho đời con như muối men, trở nên như đuốc thiêng rạng ngời. Trần đời sóng gió con đi, ngại gì bao nỗi hiểm nguy. Vì con biết có Chúa bên con, dẫn đưa con ngay lúc con tưởng rằng: một mình con bước cô đơn, nhưng ngờ đâu Chúa vẫn kề bên.</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a:t>
            </a:r>
            <a:endParaRPr lang="en-US" sz="4000" b="0" dirty="0">
              <a:solidFill>
                <a:schemeClr val="bg1"/>
              </a:solidFill>
              <a:effectLst/>
            </a:endParaRPr>
          </a:p>
        </p:txBody>
      </p:sp>
    </p:spTree>
    <p:extLst>
      <p:ext uri="{BB962C8B-B14F-4D97-AF65-F5344CB8AC3E}">
        <p14:creationId xmlns:p14="http://schemas.microsoft.com/office/powerpoint/2010/main" val="59300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6000" dirty="0">
                <a:solidFill>
                  <a:srgbClr val="FFFF00"/>
                </a:solidFill>
              </a:rPr>
              <a:t>CHUNG MỘT NIỀM TIN</a:t>
            </a:r>
            <a:r>
              <a:rPr lang="en-US" dirty="0"/>
              <a:t/>
            </a:r>
            <a:br>
              <a:rPr lang="en-US" dirty="0"/>
            </a:br>
            <a:r>
              <a:rPr lang="en-US" dirty="0"/>
              <a:t> </a:t>
            </a:r>
            <a:r>
              <a:rPr lang="en-US" dirty="0" err="1">
                <a:solidFill>
                  <a:schemeClr val="bg1"/>
                </a:solidFill>
              </a:rPr>
              <a:t>Đỗ</a:t>
            </a:r>
            <a:r>
              <a:rPr lang="en-US" dirty="0">
                <a:solidFill>
                  <a:schemeClr val="bg1"/>
                </a:solidFill>
              </a:rPr>
              <a:t> </a:t>
            </a:r>
            <a:r>
              <a:rPr lang="en-US" dirty="0" err="1">
                <a:solidFill>
                  <a:schemeClr val="bg1"/>
                </a:solidFill>
              </a:rPr>
              <a:t>Vy</a:t>
            </a:r>
            <a:r>
              <a:rPr lang="en-US" dirty="0">
                <a:solidFill>
                  <a:schemeClr val="bg1"/>
                </a:solidFill>
              </a:rPr>
              <a:t> </a:t>
            </a:r>
            <a:r>
              <a:rPr lang="en-US" dirty="0" err="1">
                <a:solidFill>
                  <a:schemeClr val="bg1"/>
                </a:solidFill>
              </a:rPr>
              <a:t>Hạ</a:t>
            </a:r>
            <a:endParaRPr lang="en-US" sz="6000" b="0" i="1"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032705"/>
            <a:ext cx="3810000" cy="744391"/>
          </a:xfrm>
          <a:prstGeom prst="rect">
            <a:avLst/>
          </a:prstGeom>
        </p:spPr>
      </p:pic>
      <p:sp>
        <p:nvSpPr>
          <p:cNvPr id="4" name="Rectangle 3"/>
          <p:cNvSpPr/>
          <p:nvPr/>
        </p:nvSpPr>
        <p:spPr>
          <a:xfrm>
            <a:off x="3770785" y="4189456"/>
            <a:ext cx="2074870" cy="461665"/>
          </a:xfrm>
          <a:prstGeom prst="rect">
            <a:avLst/>
          </a:prstGeom>
        </p:spPr>
        <p:txBody>
          <a:bodyPr wrap="square">
            <a:spAutoFit/>
          </a:bodyPr>
          <a:lstStyle/>
          <a:p>
            <a:pPr algn="ctr"/>
            <a:r>
              <a:rPr lang="en-US" sz="1200" dirty="0" smtClean="0">
                <a:solidFill>
                  <a:srgbClr val="FFFF00"/>
                </a:solidFill>
              </a:rPr>
              <a:t>CA ĐOÀN THÁNH GIUSE</a:t>
            </a:r>
          </a:p>
          <a:p>
            <a:pPr algn="ctr"/>
            <a:r>
              <a:rPr lang="en-US" sz="1200" dirty="0" smtClean="0">
                <a:solidFill>
                  <a:srgbClr val="FFFF00"/>
                </a:solidFill>
              </a:rPr>
              <a:t>GIÁO XỨ THIÊN ÂN</a:t>
            </a:r>
            <a:endParaRPr lang="en-US" sz="1200" dirty="0"/>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a:solidFill>
                  <a:srgbClr val="FFFF00"/>
                </a:solidFill>
              </a:rPr>
              <a:t>T</a:t>
            </a:r>
            <a:r>
              <a:rPr lang="en-US" sz="4000" b="0" u="sng" dirty="0">
                <a:solidFill>
                  <a:srgbClr val="FFFF00"/>
                </a:solidFill>
                <a:effectLst/>
              </a:rPr>
              <a:t>k3:</a:t>
            </a:r>
            <a:r>
              <a:rPr lang="en-US" sz="4000" b="0" dirty="0">
                <a:solidFill>
                  <a:schemeClr val="bg1"/>
                </a:solidFill>
                <a:effectLst/>
              </a:rPr>
              <a:t> </a:t>
            </a:r>
            <a:r>
              <a:rPr lang="vi-VN" sz="4000" dirty="0">
                <a:solidFill>
                  <a:schemeClr val="bg1"/>
                </a:solidFill>
              </a:rPr>
              <a:t>Lời chân thành con dâng lên Chúa, xin cho đời con không hoen úa, dẫu cho bao đổi thay cuộc đời. Tình Ngài yêu mến con luôn, dạt dào như thác đổ tuôn. Từng cơn sóng cứ mãi xô đi, sóng xô đi bao lắng lo trần đời. Để lời con hát trên môi, cho tình yêu chan chứa đầy vơi.</a:t>
            </a:r>
            <a:endParaRPr lang="en-US" sz="40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a:t>
            </a:r>
            <a:endParaRPr lang="en-US" sz="4000" b="0" dirty="0">
              <a:solidFill>
                <a:schemeClr val="bg1"/>
              </a:solidFill>
              <a:effectLst/>
            </a:endParaRPr>
          </a:p>
        </p:txBody>
      </p:sp>
    </p:spTree>
    <p:extLst>
      <p:ext uri="{BB962C8B-B14F-4D97-AF65-F5344CB8AC3E}">
        <p14:creationId xmlns:p14="http://schemas.microsoft.com/office/powerpoint/2010/main" val="20738745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7200" b="1" dirty="0">
                <a:solidFill>
                  <a:srgbClr val="FFFF00"/>
                </a:solidFill>
              </a:rPr>
              <a:t>RA VỀ</a:t>
            </a:r>
            <a:r>
              <a:rPr lang="en-US" sz="6600" dirty="0"/>
              <a:t/>
            </a:r>
            <a:br>
              <a:rPr lang="en-US" sz="6600" dirty="0"/>
            </a:br>
            <a:r>
              <a:rPr lang="en-US" dirty="0" err="1">
                <a:solidFill>
                  <a:schemeClr val="bg1"/>
                </a:solidFill>
              </a:rPr>
              <a:t>Lm</a:t>
            </a:r>
            <a:r>
              <a:rPr lang="en-US" dirty="0">
                <a:solidFill>
                  <a:schemeClr val="bg1"/>
                </a:solidFill>
              </a:rPr>
              <a:t>. </a:t>
            </a:r>
            <a:r>
              <a:rPr lang="en-US" dirty="0" err="1">
                <a:solidFill>
                  <a:schemeClr val="bg1"/>
                </a:solidFill>
              </a:rPr>
              <a:t>Nguyễn</a:t>
            </a:r>
            <a:r>
              <a:rPr lang="en-US" dirty="0">
                <a:solidFill>
                  <a:schemeClr val="bg1"/>
                </a:solidFill>
              </a:rPr>
              <a:t> </a:t>
            </a:r>
            <a:r>
              <a:rPr lang="en-US" dirty="0" err="1">
                <a:solidFill>
                  <a:schemeClr val="bg1"/>
                </a:solidFill>
              </a:rPr>
              <a:t>Duy</a:t>
            </a:r>
            <a:endParaRPr lang="en-US" sz="6000" b="0" i="1"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899724"/>
            <a:ext cx="3810000" cy="744391"/>
          </a:xfrm>
          <a:prstGeom prst="rect">
            <a:avLst/>
          </a:prstGeom>
        </p:spPr>
      </p:pic>
      <p:sp>
        <p:nvSpPr>
          <p:cNvPr id="4" name="Rectangle 3"/>
          <p:cNvSpPr/>
          <p:nvPr/>
        </p:nvSpPr>
        <p:spPr>
          <a:xfrm>
            <a:off x="3770785" y="4056475"/>
            <a:ext cx="2074870" cy="461665"/>
          </a:xfrm>
          <a:prstGeom prst="rect">
            <a:avLst/>
          </a:prstGeom>
        </p:spPr>
        <p:txBody>
          <a:bodyPr wrap="square">
            <a:spAutoFit/>
          </a:bodyPr>
          <a:lstStyle/>
          <a:p>
            <a:pPr algn="ctr"/>
            <a:r>
              <a:rPr lang="en-US" sz="1200" dirty="0" smtClean="0">
                <a:solidFill>
                  <a:srgbClr val="FFFF00"/>
                </a:solidFill>
              </a:rPr>
              <a:t>CA ĐOÀN THÁNH GIUSE</a:t>
            </a:r>
          </a:p>
          <a:p>
            <a:pPr algn="ctr"/>
            <a:r>
              <a:rPr lang="en-US" sz="1200" dirty="0" smtClean="0">
                <a:solidFill>
                  <a:srgbClr val="FFFF00"/>
                </a:solidFill>
              </a:rPr>
              <a:t>GIÁO XỨ THIÊN ÂN</a:t>
            </a:r>
            <a:endParaRPr lang="en-US" sz="1200" dirty="0"/>
          </a:p>
        </p:txBody>
      </p:sp>
    </p:spTree>
    <p:extLst>
      <p:ext uri="{BB962C8B-B14F-4D97-AF65-F5344CB8AC3E}">
        <p14:creationId xmlns:p14="http://schemas.microsoft.com/office/powerpoint/2010/main" val="350850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Ra về, ra về lòng con bao hân hoan Chúa ơi. Vui mừng, vui mừng vì có Chúa bước đi cùng con. Ơn trời, ơn trời tựa mưa sa xuống trên đời con. Đỡ nâng con, giữ gìn con luôn thắm tươi màu son.</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k1:</a:t>
            </a:r>
            <a:r>
              <a:rPr lang="en-US" sz="4800" b="0" dirty="0">
                <a:solidFill>
                  <a:schemeClr val="bg1"/>
                </a:solidFill>
                <a:effectLst/>
              </a:rPr>
              <a:t> </a:t>
            </a:r>
            <a:r>
              <a:rPr lang="vi-VN" sz="4800" b="0" dirty="0">
                <a:solidFill>
                  <a:schemeClr val="bg1"/>
                </a:solidFill>
                <a:effectLst/>
              </a:rPr>
              <a:t> </a:t>
            </a:r>
            <a:r>
              <a:rPr lang="en-US" sz="4800" b="0" dirty="0">
                <a:solidFill>
                  <a:schemeClr val="bg1"/>
                </a:solidFill>
                <a:effectLst/>
              </a:rPr>
              <a:t>C</a:t>
            </a:r>
            <a:r>
              <a:rPr lang="vi-VN" sz="5400" dirty="0">
                <a:solidFill>
                  <a:schemeClr val="bg1"/>
                </a:solidFill>
              </a:rPr>
              <a:t>húa đã thương ban lời Người soi sáng. Dẫn đưa đoàn con cái. Thấy đường về bến yêu thương là quê hương luôn sống trong niềm vui.</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Ra về, ra về lòng con bao hân hoan Chúa ơi. Vui mừng, vui mừng vì có Chúa bước đi cùng con. Ơn trời, ơn trời tựa mưa sa xuống trên đời con. Đỡ nâng con, giữ gìn con luôn thắm tươi màu son.</a:t>
            </a:r>
            <a:endParaRPr lang="en-US" sz="4800" b="0" dirty="0">
              <a:solidFill>
                <a:schemeClr val="bg1"/>
              </a:solidFill>
              <a:effectLst/>
            </a:endParaRPr>
          </a:p>
        </p:txBody>
      </p:sp>
    </p:spTree>
    <p:extLst>
      <p:ext uri="{BB962C8B-B14F-4D97-AF65-F5344CB8AC3E}">
        <p14:creationId xmlns:p14="http://schemas.microsoft.com/office/powerpoint/2010/main" val="11439644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a:solidFill>
                  <a:srgbClr val="FFFF00"/>
                </a:solidFill>
                <a:latin typeface="+mj-lt"/>
              </a:rPr>
              <a:t>T</a:t>
            </a:r>
            <a:r>
              <a:rPr lang="en-US" sz="6000" b="0" u="sng" dirty="0">
                <a:solidFill>
                  <a:srgbClr val="FFFF00"/>
                </a:solidFill>
                <a:effectLst/>
                <a:latin typeface="+mj-lt"/>
              </a:rPr>
              <a:t>k1</a:t>
            </a:r>
            <a:r>
              <a:rPr lang="vi-VN" sz="6000" b="0" u="sng" dirty="0">
                <a:solidFill>
                  <a:srgbClr val="FFFF00"/>
                </a:solidFill>
                <a:effectLst/>
                <a:latin typeface="+mj-lt"/>
              </a:rPr>
              <a:t>:</a:t>
            </a:r>
            <a:r>
              <a:rPr lang="vi-VN" sz="6000" b="0" dirty="0">
                <a:solidFill>
                  <a:schemeClr val="bg1"/>
                </a:solidFill>
                <a:effectLst/>
                <a:latin typeface="+mj-lt"/>
              </a:rPr>
              <a:t> </a:t>
            </a:r>
            <a:r>
              <a:rPr lang="vi-VN" sz="5000" dirty="0">
                <a:solidFill>
                  <a:schemeClr val="bg1"/>
                </a:solidFill>
                <a:latin typeface="+mj-lt"/>
              </a:rPr>
              <a:t>Chung một niềm tin chúng con sum họp về đây. Quanh bàn thờ Cha dâng lên lời kinh thánh ái. Cám tạ hồng ân Cha đã khứng ban đêm ngày Giữ gìn hồn thơ trong trắng như huệ thắm tươi. </a:t>
            </a:r>
            <a:endParaRPr lang="vi-VN" sz="5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Al-le-lu-ia Al-le-lu-ia. Bao uy quyền vinh dự thuộc về Chúa chúng ta. Khắp thế giới muôn người, khắp trái đất muôn loài. Hãy ca ngợi tình Ngài chan hoà ngàn nơi. </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1972</Words>
  <Application>Microsoft Office PowerPoint</Application>
  <PresentationFormat>On-screen Show (16:9)</PresentationFormat>
  <Paragraphs>119</Paragraphs>
  <Slides>78</Slides>
  <Notes>1</Notes>
  <HiddenSlides>0</HiddenSlides>
  <MMClips>0</MMClips>
  <ScaleCrop>false</ScaleCrop>
  <HeadingPairs>
    <vt:vector size="4" baseType="variant">
      <vt:variant>
        <vt:lpstr>Theme</vt:lpstr>
      </vt:variant>
      <vt:variant>
        <vt:i4>11</vt:i4>
      </vt:variant>
      <vt:variant>
        <vt:lpstr>Slide Titles</vt:lpstr>
      </vt:variant>
      <vt:variant>
        <vt:i4>78</vt:i4>
      </vt:variant>
    </vt:vector>
  </HeadingPairs>
  <TitlesOfParts>
    <vt:vector size="89" baseType="lpstr">
      <vt:lpstr>Office Theme</vt:lpstr>
      <vt:lpstr>36_Default Design</vt:lpstr>
      <vt:lpstr>10_Office Theme</vt:lpstr>
      <vt:lpstr>37_Default Design</vt:lpstr>
      <vt:lpstr>6_Office Theme</vt:lpstr>
      <vt:lpstr>7_Office Theme</vt:lpstr>
      <vt:lpstr>8_Office Theme</vt:lpstr>
      <vt:lpstr>3_Office Theme</vt:lpstr>
      <vt:lpstr>1_Office Theme</vt:lpstr>
      <vt:lpstr>2_Office Theme</vt:lpstr>
      <vt:lpstr>4_Office Theme</vt:lpstr>
      <vt:lpstr>CHÚA NHẬT XXII THƯỜNG NIÊN NĂM B</vt:lpstr>
      <vt:lpstr>PowerPoint Presentation</vt:lpstr>
      <vt:lpstr>TẬP HÁT CỘNG ĐOÀN THÁNH VỊNH 14 CHÚA NHẬT XXII THƯỜNG NIÊN NĂM B  Lm. Kim Long</vt:lpstr>
      <vt:lpstr>Đk: Lạy Chúa, ai được ở trên núi thánh Ngài.</vt:lpstr>
      <vt:lpstr>Chúa Cha tự ý dùng lời chân lý mà sinh ra chúng ta, để chúng ta nên như tác phẩm đầu tay trong các thụ tạo của Ngài.</vt:lpstr>
      <vt:lpstr>PowerPoint Presentation</vt:lpstr>
      <vt:lpstr>Ca Nhập Lễ CHUNG MỘT NIỀM TIN  Đỗ Vy Hạ</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14 CHÚA NHẬT XXII THƯỜNG NIÊN NĂM B  Lm. Kim Long 03 Câu</vt:lpstr>
      <vt:lpstr>Đk: Lạy Chúa, ai được ở trên núi thánh Ngài.</vt:lpstr>
      <vt:lpstr>Tk1: Người luôn sống vẹn toàn, làm điều thẳng ngay, Lòng gẫm suy lẽ thật, lưỡi không hề điêu ngoa.</vt:lpstr>
      <vt:lpstr>Đk: Lạy Chúa, ai được ở trên núi thánh Ngài.</vt:lpstr>
      <vt:lpstr>Tk2: Người chẳng dám sỉ nhục hoặc làm hại ai, Trọng kẻ tôn sợ Chúa Trời, ghét khinh phường gian manh.</vt:lpstr>
      <vt:lpstr>Đk: Lạy Chúa, ai được ở trên núi thánh Ngài.</vt:lpstr>
      <vt:lpstr>Tk3: Thề chi dẫu bị thiệt, người chẳng đơn sai. Chẳng thiết ăn hối lộ để hại người thẳng ngay.</vt:lpstr>
      <vt:lpstr>Đk: Lạy Chúa, ai được ở trên núi thánh Ngài.</vt:lpstr>
      <vt:lpstr>PowerPoint Presentation</vt:lpstr>
      <vt:lpstr>Chúa Cha tự ý dùng lời chân lý mà sinh ra chúng ta, để chúng ta nên như tác phẩm đầu tay trong các thụ tạo của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Cuộc đời này con có gì mà dâng Chúa đâu. Những luống cày sâu trời tối mau cha chưa kịp về; Mẹ bận rộn từng ngày lo no cơm ấm áo; Có chi đâu Ngài ơi có chi dâng Ngài.</vt:lpstr>
      <vt:lpstr>Đk: Con xin tiến dâng lên tình yêu mến nhờ những hy sinh được êm ấm gia đình. Con xin tiến dâng lên tình yêu mến, nguyện Chúa đoái thương gia đình con được bình yên.</vt:lpstr>
      <vt:lpstr>Tk2: Đời tuyệt vời luôn thắm nồng tình yêu thiết tha. Gương sáng mẹ cha ngày tháng qua luôn luôn hiền hoà; Mẹ dặn dò đừng buồn nhau không vui mái ấm. Mến yêu nhau đẹp sao lễ dâng lên Ngài.</vt:lpstr>
      <vt:lpstr>Đk: Con xin tiến dâng lên tình yêu mến nhờ những hy sinh được êm ấm gia đình. Con xin tiến dâng lên tình yêu mến, nguyện Chúa đoái thương gia đình con được bình yên.</vt:lpstr>
      <vt:lpstr>PowerPoint Presentation</vt:lpstr>
      <vt:lpstr>PowerPoint Presentation</vt:lpstr>
      <vt:lpstr>Ca Nguyện Hiệp Lễ CÓ CHÚA TRONG ĐỜI Giang Ân</vt:lpstr>
      <vt:lpstr>Tk1: Lời cầu kinh dâng trong đêm tối, khi tâm hồn con đang bối rối, Chúa ơi con biết đâu đường đời, chập chùng muôn lối con đi, ngại ngùng chân bước ngày mai. Lạy Thiên Chúa xin xót thương con, xót thương con bao đắng cay tội đời. Nguyện cầu xin Chúa ban ơn, cho đời con kiên vững niềm tin.</vt:lpstr>
      <vt:lpstr>Đk: 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vt:lpstr>
      <vt:lpstr>Tk2: Lời cầu kinh dâng trong đêm tối, xin cho đời con như muối men, trở nên như đuốc thiêng rạng ngời. Trần đời sóng gió con đi, ngại gì bao nỗi hiểm nguy. Vì con biết có Chúa bên con, dẫn đưa con ngay lúc con tưởng rằng: một mình con bước cô đơn, nhưng ngờ đâu Chúa vẫn kề bên.</vt:lpstr>
      <vt:lpstr>Đk: 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vt:lpstr>
      <vt:lpstr>Tk3: Lời chân thành con dâng lên Chúa, xin cho đời con không hoen úa, dẫu cho bao đổi thay cuộc đời. Tình Ngài yêu mến con luôn, dạt dào như thác đổ tuôn. Từng cơn sóng cứ mãi xô đi, sóng xô đi bao lắng lo trần đời. Để lời con hát trên môi, cho tình yêu chan chứa đầy vơi.</vt:lpstr>
      <vt:lpstr>Đk: 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vt:lpstr>
      <vt:lpstr>PowerPoint Presentation</vt:lpstr>
      <vt:lpstr>Chúa Nhật XX TN Năm A </vt:lpstr>
      <vt:lpstr>Ca Kết Lễ RA VỀ Lm. Nguyễn Duy</vt:lpstr>
      <vt:lpstr>Đk: Ra về, ra về lòng con bao hân hoan Chúa ơi. Vui mừng, vui mừng vì có Chúa bước đi cùng con. Ơn trời, ơn trời tựa mưa sa xuống trên đời con. Đỡ nâng con, giữ gìn con luôn thắm tươi màu son.</vt:lpstr>
      <vt:lpstr>Tk1:  Chúa đã thương ban lời Người soi sáng. Dẫn đưa đoàn con cái. Thấy đường về bến yêu thương là quê hương luôn sống trong niềm vui.</vt:lpstr>
      <vt:lpstr>Đk: Ra về, ra về lòng con bao hân hoan Chúa ơi. Vui mừng, vui mừng vì có Chúa bước đi cùng con. Ơn trời, ơn trời tựa mưa sa xuống trên đời con. Đỡ nâng con, giữ gìn con luôn thắm tươi màu son.</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123</cp:revision>
  <dcterms:created xsi:type="dcterms:W3CDTF">2023-05-21T07:25:42Z</dcterms:created>
  <dcterms:modified xsi:type="dcterms:W3CDTF">2024-08-29T23:06:36Z</dcterms:modified>
</cp:coreProperties>
</file>