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84" r:id="rId10"/>
    <p:sldMasterId id="2147484096" r:id="rId11"/>
    <p:sldMasterId id="2147484108" r:id="rId12"/>
  </p:sldMasterIdLst>
  <p:notesMasterIdLst>
    <p:notesMasterId r:id="rId91"/>
  </p:notesMasterIdLst>
  <p:sldIdLst>
    <p:sldId id="507" r:id="rId13"/>
    <p:sldId id="376" r:id="rId14"/>
    <p:sldId id="692" r:id="rId15"/>
    <p:sldId id="693" r:id="rId16"/>
    <p:sldId id="694" r:id="rId17"/>
    <p:sldId id="367" r:id="rId18"/>
    <p:sldId id="368" r:id="rId19"/>
    <p:sldId id="369" r:id="rId20"/>
    <p:sldId id="370" r:id="rId21"/>
    <p:sldId id="371" r:id="rId22"/>
    <p:sldId id="372" r:id="rId23"/>
    <p:sldId id="373" r:id="rId24"/>
    <p:sldId id="374" r:id="rId25"/>
    <p:sldId id="671" r:id="rId26"/>
    <p:sldId id="553" r:id="rId27"/>
    <p:sldId id="585" r:id="rId28"/>
    <p:sldId id="443" r:id="rId29"/>
    <p:sldId id="701" r:id="rId30"/>
    <p:sldId id="695" r:id="rId31"/>
    <p:sldId id="392" r:id="rId32"/>
    <p:sldId id="393" r:id="rId33"/>
    <p:sldId id="394" r:id="rId34"/>
    <p:sldId id="395" r:id="rId35"/>
    <p:sldId id="396" r:id="rId36"/>
    <p:sldId id="397" r:id="rId37"/>
    <p:sldId id="398" r:id="rId38"/>
    <p:sldId id="399" r:id="rId39"/>
    <p:sldId id="647" r:id="rId40"/>
    <p:sldId id="649" r:id="rId41"/>
    <p:sldId id="683" r:id="rId42"/>
    <p:sldId id="702" r:id="rId43"/>
    <p:sldId id="685" r:id="rId44"/>
    <p:sldId id="689" r:id="rId45"/>
    <p:sldId id="686" r:id="rId46"/>
    <p:sldId id="690" r:id="rId47"/>
    <p:sldId id="687" r:id="rId48"/>
    <p:sldId id="691" r:id="rId49"/>
    <p:sldId id="653" r:id="rId50"/>
    <p:sldId id="688" r:id="rId51"/>
    <p:sldId id="673"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61" r:id="rId69"/>
    <p:sldId id="559" r:id="rId70"/>
    <p:sldId id="614" r:id="rId71"/>
    <p:sldId id="703" r:id="rId72"/>
    <p:sldId id="678" r:id="rId73"/>
    <p:sldId id="704" r:id="rId74"/>
    <p:sldId id="276" r:id="rId75"/>
    <p:sldId id="697" r:id="rId76"/>
    <p:sldId id="277" r:id="rId77"/>
    <p:sldId id="278" r:id="rId78"/>
    <p:sldId id="279" r:id="rId79"/>
    <p:sldId id="290" r:id="rId80"/>
    <p:sldId id="705" r:id="rId81"/>
    <p:sldId id="291" r:id="rId82"/>
    <p:sldId id="706" r:id="rId83"/>
    <p:sldId id="292" r:id="rId84"/>
    <p:sldId id="698" r:id="rId85"/>
    <p:sldId id="293" r:id="rId86"/>
    <p:sldId id="563" r:id="rId87"/>
    <p:sldId id="564" r:id="rId88"/>
    <p:sldId id="707" r:id="rId89"/>
    <p:sldId id="699"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70</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13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421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296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082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517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4063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967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14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93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813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28138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a:solidFill>
                  <a:srgbClr val="FFFF00"/>
                </a:solidFill>
                <a:effectLst/>
                <a:latin typeface="+mj-lt"/>
              </a:rPr>
              <a:t>Tiến</a:t>
            </a:r>
            <a:r>
              <a:rPr lang="en-US" sz="8000" b="0" dirty="0">
                <a:solidFill>
                  <a:srgbClr val="FFFF00"/>
                </a:solidFill>
                <a:effectLst/>
                <a:latin typeface="+mj-lt"/>
              </a:rPr>
              <a:t> </a:t>
            </a:r>
            <a:r>
              <a:rPr lang="en-US" sz="8000" b="0" dirty="0" err="1">
                <a:solidFill>
                  <a:srgbClr val="FFFF00"/>
                </a:solidFill>
                <a:effectLst/>
                <a:latin typeface="+mj-lt"/>
              </a:rPr>
              <a:t>Lên</a:t>
            </a:r>
            <a:r>
              <a:rPr lang="en-US" sz="8000" b="0" dirty="0">
                <a:solidFill>
                  <a:srgbClr val="FFFF00"/>
                </a:solidFill>
                <a:effectLst/>
                <a:latin typeface="+mj-lt"/>
              </a:rPr>
              <a:t> </a:t>
            </a:r>
            <a:r>
              <a:rPr lang="en-US" sz="8000" dirty="0" err="1">
                <a:solidFill>
                  <a:srgbClr val="FFFF00"/>
                </a:solidFill>
              </a:rPr>
              <a:t>Đền</a:t>
            </a:r>
            <a:r>
              <a:rPr lang="en-US" sz="8000" dirty="0">
                <a:solidFill>
                  <a:srgbClr val="FFFF00"/>
                </a:solidFill>
              </a:rPr>
              <a:t> </a:t>
            </a:r>
            <a:r>
              <a:rPr lang="en-US" sz="8000" dirty="0" err="1">
                <a:solidFill>
                  <a:srgbClr val="FFFF00"/>
                </a:solidFill>
              </a:rPr>
              <a:t>Thánh</a:t>
            </a:r>
            <a:r>
              <a:rPr lang="en-US" sz="8000" dirty="0">
                <a:solidFill>
                  <a:srgbClr val="FFFF00"/>
                </a:solidFill>
              </a:rPr>
              <a:t/>
            </a:r>
            <a:br>
              <a:rPr lang="en-US" sz="8000" dirty="0">
                <a:solidFill>
                  <a:srgbClr val="FFFF00"/>
                </a:solidFill>
              </a:rPr>
            </a:br>
            <a:r>
              <a:rPr lang="en-US" sz="6000" b="0" i="1" dirty="0" err="1">
                <a:solidFill>
                  <a:schemeClr val="bg1"/>
                </a:solidFill>
                <a:effectLst/>
                <a:latin typeface="+mj-lt"/>
              </a:rPr>
              <a:t>Khổng</a:t>
            </a:r>
            <a:r>
              <a:rPr lang="en-US" sz="6000" b="0" i="1" dirty="0">
                <a:solidFill>
                  <a:schemeClr val="bg1"/>
                </a:solidFill>
                <a:effectLst/>
                <a:latin typeface="+mj-lt"/>
              </a:rPr>
              <a:t> </a:t>
            </a:r>
            <a:r>
              <a:rPr lang="en-US" sz="6000" b="0" i="1" dirty="0" err="1">
                <a:solidFill>
                  <a:schemeClr val="bg1"/>
                </a:solidFill>
                <a:effectLst/>
                <a:latin typeface="+mj-lt"/>
              </a:rPr>
              <a:t>Vĩnh</a:t>
            </a:r>
            <a:r>
              <a:rPr lang="en-US" sz="6000" b="0" i="1" dirty="0">
                <a:solidFill>
                  <a:schemeClr val="bg1"/>
                </a:solidFill>
                <a:effectLst/>
                <a:latin typeface="+mj-lt"/>
              </a:rPr>
              <a:t> </a:t>
            </a:r>
            <a:r>
              <a:rPr lang="en-US" sz="6000" b="0" i="1" dirty="0" err="1">
                <a:solidFill>
                  <a:schemeClr val="bg1"/>
                </a:solidFill>
                <a:effectLst/>
                <a:latin typeface="+mj-lt"/>
              </a:rPr>
              <a:t>Thành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vi-VN" sz="4800" b="0" dirty="0">
                <a:solidFill>
                  <a:schemeClr val="bg1"/>
                </a:solidFill>
                <a:effectLst/>
                <a:latin typeface="+mj-lt"/>
              </a:rPr>
              <a:t> </a:t>
            </a:r>
            <a:r>
              <a:rPr lang="vi-VN" sz="5400" dirty="0">
                <a:solidFill>
                  <a:schemeClr val="bg1"/>
                </a:solidFill>
              </a:rPr>
              <a:t>Con tiến lên đền thánh, lòng con hân hoan lễ hội</a:t>
            </a:r>
            <a:r>
              <a:rPr lang="en-US" sz="5400" dirty="0">
                <a:solidFill>
                  <a:schemeClr val="bg1"/>
                </a:solidFill>
              </a:rPr>
              <a:t>,</a:t>
            </a:r>
            <a:r>
              <a:rPr lang="vi-VN" sz="5400" dirty="0">
                <a:solidFill>
                  <a:schemeClr val="bg1"/>
                </a:solidFill>
              </a:rPr>
              <a:t> vì Chúa là mùa xuân đất trời. Con khát khao được gần tới, như nai mong về bên suối, Chúa là mùa xuân của con suốt đời.</a:t>
            </a:r>
            <a:endParaRPr lang="vi-VN" sz="4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latin typeface="+mj-lt"/>
              </a:rPr>
              <a:t>T</a:t>
            </a:r>
            <a:r>
              <a:rPr lang="en-US" sz="6000" b="0" u="sng" dirty="0">
                <a:solidFill>
                  <a:srgbClr val="FFFF00"/>
                </a:solidFill>
                <a:effectLst/>
                <a:latin typeface="+mj-lt"/>
              </a:rPr>
              <a:t>k1</a:t>
            </a:r>
            <a:r>
              <a:rPr lang="vi-VN" sz="6000" b="0" u="sng" dirty="0">
                <a:solidFill>
                  <a:srgbClr val="FFFF00"/>
                </a:solidFill>
                <a:effectLst/>
                <a:latin typeface="+mj-lt"/>
              </a:rPr>
              <a:t>:</a:t>
            </a:r>
            <a:r>
              <a:rPr lang="vi-VN" sz="6000" b="0" dirty="0">
                <a:solidFill>
                  <a:schemeClr val="bg1"/>
                </a:solidFill>
                <a:effectLst/>
                <a:latin typeface="+mj-lt"/>
              </a:rPr>
              <a:t> </a:t>
            </a:r>
            <a:r>
              <a:rPr lang="vi-VN" sz="4800" dirty="0">
                <a:solidFill>
                  <a:schemeClr val="bg1"/>
                </a:solidFill>
              </a:rPr>
              <a:t>Hạnh phúc thay ai nhận Chúa làm sức mạnh. Luôn mơ ước đêm ngày được về thành thánh. Này Giê-ru-sa-lem ơi! Làm sao cho chóng đến nơi. Để thờ lạy Chúa quyền năng từ ái tuyệt vời.</a:t>
            </a:r>
            <a:endParaRPr lang="vi-VN" dirty="0">
              <a:solidFill>
                <a:schemeClr val="bg1"/>
              </a:solidFill>
            </a:endParaRP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vi-VN" sz="4800" b="0" dirty="0">
                <a:solidFill>
                  <a:schemeClr val="bg1"/>
                </a:solidFill>
                <a:effectLst/>
                <a:latin typeface="+mj-lt"/>
              </a:rPr>
              <a:t> </a:t>
            </a:r>
            <a:r>
              <a:rPr lang="vi-VN" sz="5400" dirty="0">
                <a:solidFill>
                  <a:schemeClr val="bg1"/>
                </a:solidFill>
              </a:rPr>
              <a:t>Con tiến lên đền thánh, lòng con hân hoan lễ hội</a:t>
            </a:r>
            <a:r>
              <a:rPr lang="en-US" sz="5400" dirty="0">
                <a:solidFill>
                  <a:schemeClr val="bg1"/>
                </a:solidFill>
              </a:rPr>
              <a:t>,</a:t>
            </a:r>
            <a:r>
              <a:rPr lang="vi-VN" sz="5400" dirty="0">
                <a:solidFill>
                  <a:schemeClr val="bg1"/>
                </a:solidFill>
              </a:rPr>
              <a:t> vì Chúa là mùa xuân đất trời. Con khát khao được gần tới, như nai mong về bên suối, Chúa là mùa xuân của con suốt đời.</a:t>
            </a:r>
            <a:endParaRPr lang="vi-VN" sz="4800" dirty="0">
              <a:solidFill>
                <a:schemeClr val="bg1"/>
              </a:solidFill>
              <a:latin typeface="+mj-lt"/>
            </a:endParaRPr>
          </a:p>
        </p:txBody>
      </p:sp>
    </p:spTree>
    <p:extLst>
      <p:ext uri="{BB962C8B-B14F-4D97-AF65-F5344CB8AC3E}">
        <p14:creationId xmlns:p14="http://schemas.microsoft.com/office/powerpoint/2010/main" val="14481993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a:t>
            </a:r>
            <a:r>
              <a:rPr lang="en-US" sz="3200" b="1">
                <a:ln w="1905"/>
                <a:solidFill>
                  <a:srgbClr val="A50021"/>
                </a:solidFill>
                <a:effectLst>
                  <a:innerShdw blurRad="69850" dist="43180" dir="5400000">
                    <a:srgbClr val="000000">
                      <a:alpha val="65000"/>
                    </a:srgbClr>
                  </a:innerShdw>
                </a:effectLst>
              </a:rPr>
              <a:t>Ê-dê-ki-en</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Nếu ngươi không nói để cảnh cáo đứa gian ác,</a:t>
            </a:r>
          </a:p>
          <a:p>
            <a:r>
              <a:rPr lang="en-US" sz="3200" b="1">
                <a:ln w="1905"/>
                <a:solidFill>
                  <a:srgbClr val="A50021"/>
                </a:solidFill>
                <a:effectLst>
                  <a:innerShdw blurRad="69850" dist="43180" dir="5400000">
                    <a:srgbClr val="000000">
                      <a:alpha val="65000"/>
                    </a:srgbClr>
                  </a:innerShdw>
                </a:effectLst>
              </a:rPr>
              <a:t>Thì máu nó, Ta sex đòi ngươi</a:t>
            </a:r>
            <a:r>
              <a:rPr lang="vi-VN" sz="3200" b="1">
                <a:ln w="1905"/>
                <a:solidFill>
                  <a:srgbClr val="A50021"/>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42184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94</a:t>
            </a:r>
            <a:br>
              <a:rPr lang="en-US">
                <a:solidFill>
                  <a:srgbClr val="FFFF00"/>
                </a:solidFill>
              </a:rPr>
            </a:br>
            <a:r>
              <a:rPr lang="en-US">
                <a:solidFill>
                  <a:srgbClr val="FFFF00"/>
                </a:solidFill>
              </a:rPr>
              <a:t>Chúa Nhật XXIII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2417116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061851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Hãy đến đây ta reo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1838663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Hãy cung cúc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942494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Yêu thương là chu toàn lề luật</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Trong Đức Ki-tô, Thiên Chúa đã làm cho thế gian được giao hoà với Ngài, và trao cho chúng tôi công bố lời giao hoà.</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82777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Hãy đến đây ta reo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3938978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Trong Đức Ki-tô, Thiên Chúa đã làm cho thế gian được giao hoà với Ngài, và trao cho chúng tôi công bố lời giao hoà.</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382260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416320"/>
          </a:xfrm>
          <a:prstGeom prst="rect">
            <a:avLst/>
          </a:prstGeom>
        </p:spPr>
        <p:txBody>
          <a:bodyPr>
            <a:spAutoFit/>
          </a:bodyPr>
          <a:lstStyle/>
          <a:p>
            <a:pPr algn="just"/>
            <a:r>
              <a:rPr lang="vi-VN" sz="3600"/>
              <a:t>Thánh Phaolô dạy : “Anh em đừng mắc nợ gì ai, ngoài món nợ tương thân tương ái. Vì ai yêu người thì đã chu toàn lề luật”.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i="1" dirty="0" err="1">
                <a:solidFill>
                  <a:srgbClr val="FFFF00"/>
                </a:solidFill>
              </a:rPr>
              <a:t>DângTrong</a:t>
            </a:r>
            <a:r>
              <a:rPr lang="en-US" sz="4000" b="1" i="1" dirty="0">
                <a:solidFill>
                  <a:srgbClr val="FFFF00"/>
                </a:solidFill>
              </a:rPr>
              <a:t> </a:t>
            </a:r>
            <a:r>
              <a:rPr lang="en-US" sz="4000" b="1" i="1" dirty="0" err="1">
                <a:solidFill>
                  <a:srgbClr val="FFFF00"/>
                </a:solidFill>
              </a:rPr>
              <a:t>Tình</a:t>
            </a:r>
            <a:r>
              <a:rPr lang="en-US" sz="4000" b="1" i="1" dirty="0">
                <a:solidFill>
                  <a:srgbClr val="FFFF00"/>
                </a:solidFill>
              </a:rPr>
              <a:t> </a:t>
            </a:r>
            <a:r>
              <a:rPr lang="en-US" sz="4000" b="1" i="1" dirty="0" err="1">
                <a:solidFill>
                  <a:srgbClr val="FFFF00"/>
                </a:solidFill>
              </a:rPr>
              <a:t>Yêu</a:t>
            </a:r>
            <a:endParaRPr lang="en-US" sz="4000" b="1" i="1" dirty="0">
              <a:solidFill>
                <a:srgbClr val="FFFF00"/>
              </a:solidFill>
            </a:endParaRPr>
          </a:p>
          <a:p>
            <a:pPr algn="ctr"/>
            <a:r>
              <a:rPr lang="en-US" sz="4000" b="1" i="1" dirty="0" err="1">
                <a:solidFill>
                  <a:schemeClr val="bg1"/>
                </a:solidFill>
              </a:rPr>
              <a:t>Phanxico</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dirty="0">
                <a:solidFill>
                  <a:schemeClr val="bg1"/>
                </a:solidFill>
                <a:effectLst/>
              </a:rPr>
              <a:t> </a:t>
            </a:r>
            <a:r>
              <a:rPr lang="vi-VN" sz="4600" dirty="0">
                <a:solidFill>
                  <a:schemeClr val="bg1"/>
                </a:solidFill>
              </a:rPr>
              <a:t>Đây là bánh rượu í a thơm nồng, hiệp dâng </a:t>
            </a:r>
            <a:r>
              <a:rPr lang="en-US" sz="4600" dirty="0" err="1">
                <a:solidFill>
                  <a:schemeClr val="bg1"/>
                </a:solidFill>
              </a:rPr>
              <a:t>với</a:t>
            </a:r>
            <a:r>
              <a:rPr lang="en-US" sz="4600" dirty="0">
                <a:solidFill>
                  <a:schemeClr val="bg1"/>
                </a:solidFill>
              </a:rPr>
              <a:t> bao </a:t>
            </a:r>
            <a:r>
              <a:rPr lang="vi-VN" sz="4600" dirty="0">
                <a:solidFill>
                  <a:schemeClr val="bg1"/>
                </a:solidFill>
              </a:rPr>
              <a:t>tình yêu. Dâng lên những lời nguyện ước, dâng lên những nỗi vui buồn. Dâng Người mơ ước thắm tươi, và nguyện dâng năm tháng cuộc đời.</a:t>
            </a:r>
            <a:endParaRPr lang="en-US" sz="4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smtClean="0">
                <a:solidFill>
                  <a:srgbClr val="FFFF00"/>
                </a:solidFill>
                <a:effectLst/>
              </a:rPr>
              <a:t>Đk:</a:t>
            </a:r>
            <a:r>
              <a:rPr lang="en-US" sz="5500" dirty="0">
                <a:solidFill>
                  <a:schemeClr val="bg1"/>
                </a:solidFill>
              </a:rPr>
              <a:t> </a:t>
            </a:r>
            <a:r>
              <a:rPr lang="vi-VN" sz="5500" smtClean="0">
                <a:solidFill>
                  <a:schemeClr val="bg1"/>
                </a:solidFill>
              </a:rPr>
              <a:t>Dâng </a:t>
            </a:r>
            <a:r>
              <a:rPr lang="vi-VN" sz="5500" dirty="0">
                <a:solidFill>
                  <a:schemeClr val="bg1"/>
                </a:solidFill>
              </a:rPr>
              <a:t>lên </a:t>
            </a:r>
            <a:r>
              <a:rPr lang="en-US" sz="5500" dirty="0">
                <a:solidFill>
                  <a:schemeClr val="bg1"/>
                </a:solidFill>
              </a:rPr>
              <a:t>Ng</a:t>
            </a:r>
            <a:r>
              <a:rPr lang="vi-VN" sz="5500" dirty="0">
                <a:solidFill>
                  <a:schemeClr val="bg1"/>
                </a:solidFill>
              </a:rPr>
              <a:t>ư</a:t>
            </a:r>
            <a:r>
              <a:rPr lang="en-US" sz="5500" dirty="0" err="1">
                <a:solidFill>
                  <a:schemeClr val="bg1"/>
                </a:solidFill>
              </a:rPr>
              <a:t>ời</a:t>
            </a:r>
            <a:r>
              <a:rPr lang="vi-VN" sz="5500" dirty="0">
                <a:solidFill>
                  <a:schemeClr val="bg1"/>
                </a:solidFill>
              </a:rPr>
              <a:t> lời nguyện ngát hương, dâng nhịp nhàng tiếng ca mừng. Lòng thành và bánh thơm rượu ngon, dâng lên Chúa thương nhận </a:t>
            </a:r>
            <a:r>
              <a:rPr lang="vi-VN" sz="5500">
                <a:solidFill>
                  <a:schemeClr val="bg1"/>
                </a:solidFill>
              </a:rPr>
              <a:t>lời</a:t>
            </a:r>
            <a:r>
              <a:rPr lang="vi-VN" sz="550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dirty="0">
                <a:solidFill>
                  <a:srgbClr val="FFFF00"/>
                </a:solidFill>
                <a:effectLst/>
              </a:rPr>
              <a:t> </a:t>
            </a:r>
            <a:r>
              <a:rPr lang="vi-VN" dirty="0">
                <a:solidFill>
                  <a:schemeClr val="bg1"/>
                </a:solidFill>
              </a:rPr>
              <a:t>Dâng Người những ngày tháng trong cuộc đời, đường đi khó nguy đầy vơi. Bao nhiêu bước đường lầm lỗi, bao nhiêu yếu đuối con người. Tâm thành dâng Chúa, Chúa ơi, nguyện đỡ nâng con với tình Người.</a:t>
            </a: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smtClean="0">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Dâng lên </a:t>
            </a:r>
            <a:r>
              <a:rPr lang="en-US" sz="5500" dirty="0">
                <a:solidFill>
                  <a:schemeClr val="bg1"/>
                </a:solidFill>
              </a:rPr>
              <a:t>Ng</a:t>
            </a:r>
            <a:r>
              <a:rPr lang="vi-VN" sz="5500" dirty="0">
                <a:solidFill>
                  <a:schemeClr val="bg1"/>
                </a:solidFill>
              </a:rPr>
              <a:t>ư</a:t>
            </a:r>
            <a:r>
              <a:rPr lang="en-US" sz="5500" dirty="0" err="1">
                <a:solidFill>
                  <a:schemeClr val="bg1"/>
                </a:solidFill>
              </a:rPr>
              <a:t>ời</a:t>
            </a:r>
            <a:r>
              <a:rPr lang="vi-VN" sz="5500" dirty="0">
                <a:solidFill>
                  <a:schemeClr val="bg1"/>
                </a:solidFill>
              </a:rPr>
              <a:t> lời nguyện ngát hương, dâng nhịp nhàng tiếng ca mừng. Lòng thành và bánh thơm rượu ngon, dâng lên Chúa thương nhận </a:t>
            </a:r>
            <a:r>
              <a:rPr lang="vi-VN" sz="5500">
                <a:solidFill>
                  <a:schemeClr val="bg1"/>
                </a:solidFill>
              </a:rPr>
              <a:t>lời</a:t>
            </a:r>
            <a:r>
              <a:rPr lang="vi-VN" sz="550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462525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Tk3:</a:t>
            </a:r>
            <a:r>
              <a:rPr lang="en-US" sz="4600" b="0" dirty="0">
                <a:solidFill>
                  <a:srgbClr val="FFFF00"/>
                </a:solidFill>
                <a:effectLst/>
              </a:rPr>
              <a:t> </a:t>
            </a:r>
            <a:r>
              <a:rPr lang="vi-VN" sz="4600" dirty="0">
                <a:solidFill>
                  <a:schemeClr val="bg1"/>
                </a:solidFill>
              </a:rPr>
              <a:t>Dâng Người </a:t>
            </a:r>
            <a:r>
              <a:rPr lang="en-US" sz="4600" dirty="0" err="1">
                <a:solidFill>
                  <a:schemeClr val="bg1"/>
                </a:solidFill>
              </a:rPr>
              <a:t>tấm</a:t>
            </a:r>
            <a:r>
              <a:rPr lang="vi-VN" sz="4600" dirty="0">
                <a:solidFill>
                  <a:schemeClr val="bg1"/>
                </a:solidFill>
              </a:rPr>
              <a:t> lòng xiết bao vô tình. Nguyện xin sáng soi huyền linh, cho con vững niềm thờ kính, cho con thắm mãi ân tình. Xin lòng bác ái thắm xinh, tìm tình yêu quên chính phận mình.</a:t>
            </a:r>
          </a:p>
        </p:txBody>
      </p:sp>
    </p:spTree>
    <p:extLst>
      <p:ext uri="{BB962C8B-B14F-4D97-AF65-F5344CB8AC3E}">
        <p14:creationId xmlns:p14="http://schemas.microsoft.com/office/powerpoint/2010/main" val="4219286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smtClean="0">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Dâng lên </a:t>
            </a:r>
            <a:r>
              <a:rPr lang="en-US" sz="5500" dirty="0">
                <a:solidFill>
                  <a:schemeClr val="bg1"/>
                </a:solidFill>
              </a:rPr>
              <a:t>Ng</a:t>
            </a:r>
            <a:r>
              <a:rPr lang="vi-VN" sz="5500" dirty="0">
                <a:solidFill>
                  <a:schemeClr val="bg1"/>
                </a:solidFill>
              </a:rPr>
              <a:t>ư</a:t>
            </a:r>
            <a:r>
              <a:rPr lang="en-US" sz="5500" dirty="0" err="1">
                <a:solidFill>
                  <a:schemeClr val="bg1"/>
                </a:solidFill>
              </a:rPr>
              <a:t>ời</a:t>
            </a:r>
            <a:r>
              <a:rPr lang="vi-VN" sz="5500" dirty="0">
                <a:solidFill>
                  <a:schemeClr val="bg1"/>
                </a:solidFill>
              </a:rPr>
              <a:t> lời nguyện ngát hương, dâng nhịp nhàng tiếng ca mừng. Lòng thành và bánh thơm rượu ngon, dâng lên Chúa thương nhận </a:t>
            </a:r>
            <a:r>
              <a:rPr lang="vi-VN" sz="5500">
                <a:solidFill>
                  <a:schemeClr val="bg1"/>
                </a:solidFill>
              </a:rPr>
              <a:t>lời</a:t>
            </a:r>
            <a:r>
              <a:rPr lang="vi-VN" sz="550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430550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a:solidFill>
                  <a:srgbClr val="FFFF00"/>
                </a:solidFill>
                <a:effectLst/>
                <a:latin typeface="+mj-lt"/>
              </a:rPr>
              <a:t>Giúp</a:t>
            </a:r>
            <a:r>
              <a:rPr lang="en-US" sz="6600" b="0" dirty="0">
                <a:solidFill>
                  <a:srgbClr val="FFFF00"/>
                </a:solidFill>
                <a:effectLst/>
                <a:latin typeface="+mj-lt"/>
              </a:rPr>
              <a:t> </a:t>
            </a:r>
            <a:r>
              <a:rPr lang="en-US" sz="6600" b="0" dirty="0" err="1">
                <a:solidFill>
                  <a:srgbClr val="FFFF00"/>
                </a:solidFill>
                <a:effectLst/>
                <a:latin typeface="+mj-lt"/>
              </a:rPr>
              <a:t>Nhau</a:t>
            </a:r>
            <a:r>
              <a:rPr lang="en-US" sz="6600" b="0" dirty="0">
                <a:solidFill>
                  <a:srgbClr val="FFFF00"/>
                </a:solidFill>
                <a:effectLst/>
                <a:latin typeface="+mj-lt"/>
              </a:rPr>
              <a:t> </a:t>
            </a:r>
            <a:r>
              <a:rPr lang="en-US" sz="6600" b="0" dirty="0" err="1">
                <a:solidFill>
                  <a:srgbClr val="FFFF00"/>
                </a:solidFill>
                <a:effectLst/>
                <a:latin typeface="+mj-lt"/>
              </a:rPr>
              <a:t>Hoàn</a:t>
            </a:r>
            <a:r>
              <a:rPr lang="en-US" sz="6600" b="0" dirty="0">
                <a:solidFill>
                  <a:srgbClr val="FFFF00"/>
                </a:solidFill>
                <a:effectLst/>
                <a:latin typeface="+mj-lt"/>
              </a:rPr>
              <a:t> </a:t>
            </a:r>
            <a:r>
              <a:rPr lang="en-US" sz="6600" b="0" dirty="0" err="1">
                <a:solidFill>
                  <a:srgbClr val="FFFF00"/>
                </a:solidFill>
                <a:effectLst/>
                <a:latin typeface="+mj-lt"/>
              </a:rPr>
              <a:t>Thiện</a:t>
            </a:r>
            <a:r>
              <a:rPr lang="en-US" sz="6600" b="0" dirty="0">
                <a:solidFill>
                  <a:srgbClr val="FFFF00"/>
                </a:solidFill>
                <a:effectLst/>
                <a:latin typeface="+mj-lt"/>
              </a:rPr>
              <a:t/>
            </a:r>
            <a:br>
              <a:rPr lang="en-US" sz="6600" b="0" dirty="0">
                <a:solidFill>
                  <a:srgbClr val="FFFF00"/>
                </a:solidFill>
                <a:effectLst/>
                <a:latin typeface="+mj-lt"/>
              </a:rPr>
            </a:br>
            <a:r>
              <a:rPr lang="en-US" sz="6000" b="0" i="1" dirty="0" err="1">
                <a:solidFill>
                  <a:schemeClr val="bg1"/>
                </a:solidFill>
                <a:effectLst/>
                <a:latin typeface="+mj-lt"/>
              </a:rPr>
              <a:t>Huỳnh</a:t>
            </a:r>
            <a:r>
              <a:rPr lang="en-US" sz="6000" b="0" i="1" dirty="0">
                <a:solidFill>
                  <a:schemeClr val="bg1"/>
                </a:solidFill>
                <a:effectLst/>
                <a:latin typeface="+mj-lt"/>
              </a:rPr>
              <a:t> Minh </a:t>
            </a:r>
            <a:r>
              <a:rPr lang="en-US" sz="6000" b="0" i="1" dirty="0" err="1">
                <a:solidFill>
                  <a:schemeClr val="bg1"/>
                </a:solidFill>
                <a:effectLst/>
                <a:latin typeface="+mj-lt"/>
              </a:rPr>
              <a:t>Kỳ</a:t>
            </a:r>
            <a:r>
              <a:rPr lang="en-US" sz="6000" b="0" i="1" dirty="0">
                <a:solidFill>
                  <a:schemeClr val="bg1"/>
                </a:solidFill>
                <a:effectLst/>
                <a:latin typeface="+mj-lt"/>
              </a:rPr>
              <a:t> </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Tk1:</a:t>
            </a:r>
            <a:r>
              <a:rPr lang="en-US" sz="4600" b="0" dirty="0">
                <a:solidFill>
                  <a:srgbClr val="FFFF00"/>
                </a:solidFill>
                <a:effectLst/>
              </a:rPr>
              <a:t> </a:t>
            </a:r>
            <a:r>
              <a:rPr lang="en-US" sz="4600" dirty="0">
                <a:solidFill>
                  <a:schemeClr val="bg1"/>
                </a:solidFill>
              </a:rPr>
              <a:t>Ai </a:t>
            </a:r>
            <a:r>
              <a:rPr lang="en-US" sz="4600" dirty="0" err="1">
                <a:solidFill>
                  <a:schemeClr val="bg1"/>
                </a:solidFill>
              </a:rPr>
              <a:t>sinh</a:t>
            </a:r>
            <a:r>
              <a:rPr lang="en-US" sz="4600" dirty="0">
                <a:solidFill>
                  <a:schemeClr val="bg1"/>
                </a:solidFill>
              </a:rPr>
              <a:t> ra </a:t>
            </a:r>
            <a:r>
              <a:rPr lang="en-US" sz="4600" dirty="0" err="1">
                <a:solidFill>
                  <a:schemeClr val="bg1"/>
                </a:solidFill>
              </a:rPr>
              <a:t>trong</a:t>
            </a:r>
            <a:r>
              <a:rPr lang="en-US" sz="4600" dirty="0">
                <a:solidFill>
                  <a:schemeClr val="bg1"/>
                </a:solidFill>
              </a:rPr>
              <a:t> </a:t>
            </a:r>
            <a:r>
              <a:rPr lang="en-US" sz="4600" dirty="0" err="1">
                <a:solidFill>
                  <a:schemeClr val="bg1"/>
                </a:solidFill>
              </a:rPr>
              <a:t>đời</a:t>
            </a:r>
            <a:r>
              <a:rPr lang="en-US" sz="4600" dirty="0">
                <a:solidFill>
                  <a:schemeClr val="bg1"/>
                </a:solidFill>
              </a:rPr>
              <a:t> </a:t>
            </a:r>
            <a:r>
              <a:rPr lang="en-US" sz="4600" dirty="0" err="1">
                <a:solidFill>
                  <a:schemeClr val="bg1"/>
                </a:solidFill>
              </a:rPr>
              <a:t>lại</a:t>
            </a:r>
            <a:r>
              <a:rPr lang="en-US" sz="4600" dirty="0">
                <a:solidFill>
                  <a:schemeClr val="bg1"/>
                </a:solidFill>
              </a:rPr>
              <a:t> </a:t>
            </a:r>
            <a:r>
              <a:rPr lang="en-US" sz="4600" dirty="0" err="1">
                <a:solidFill>
                  <a:schemeClr val="bg1"/>
                </a:solidFill>
              </a:rPr>
              <a:t>không</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lỗi</a:t>
            </a:r>
            <a:r>
              <a:rPr lang="en-US" sz="4600" dirty="0">
                <a:solidFill>
                  <a:schemeClr val="bg1"/>
                </a:solidFill>
              </a:rPr>
              <a:t> </a:t>
            </a:r>
            <a:r>
              <a:rPr lang="en-US" sz="4600" dirty="0" err="1">
                <a:solidFill>
                  <a:schemeClr val="bg1"/>
                </a:solidFill>
              </a:rPr>
              <a:t>lầm</a:t>
            </a:r>
            <a:r>
              <a:rPr lang="en-US" sz="4600" dirty="0">
                <a:solidFill>
                  <a:schemeClr val="bg1"/>
                </a:solidFill>
              </a:rPr>
              <a:t> chi, ai </a:t>
            </a:r>
            <a:r>
              <a:rPr lang="en-US" sz="4600" dirty="0" err="1">
                <a:solidFill>
                  <a:schemeClr val="bg1"/>
                </a:solidFill>
              </a:rPr>
              <a:t>mang</a:t>
            </a:r>
            <a:r>
              <a:rPr lang="en-US" sz="4600" dirty="0">
                <a:solidFill>
                  <a:schemeClr val="bg1"/>
                </a:solidFill>
              </a:rPr>
              <a:t> </a:t>
            </a:r>
            <a:r>
              <a:rPr lang="en-US" sz="4600" dirty="0" err="1">
                <a:solidFill>
                  <a:schemeClr val="bg1"/>
                </a:solidFill>
              </a:rPr>
              <a:t>thân</a:t>
            </a:r>
            <a:r>
              <a:rPr lang="en-US" sz="4600" dirty="0">
                <a:solidFill>
                  <a:schemeClr val="bg1"/>
                </a:solidFill>
              </a:rPr>
              <a:t> </a:t>
            </a:r>
            <a:r>
              <a:rPr lang="en-US" sz="4600" dirty="0" err="1">
                <a:solidFill>
                  <a:schemeClr val="bg1"/>
                </a:solidFill>
              </a:rPr>
              <a:t>phận</a:t>
            </a:r>
            <a:r>
              <a:rPr lang="en-US" sz="4600" dirty="0">
                <a:solidFill>
                  <a:schemeClr val="bg1"/>
                </a:solidFill>
              </a:rPr>
              <a:t> ng</a:t>
            </a:r>
            <a:r>
              <a:rPr lang="vi-VN" sz="4600" dirty="0">
                <a:solidFill>
                  <a:schemeClr val="bg1"/>
                </a:solidFill>
              </a:rPr>
              <a:t>ư</a:t>
            </a:r>
            <a:r>
              <a:rPr lang="en-US" sz="4600" dirty="0" err="1">
                <a:solidFill>
                  <a:schemeClr val="bg1"/>
                </a:solidFill>
              </a:rPr>
              <a:t>ời</a:t>
            </a:r>
            <a:r>
              <a:rPr lang="en-US" sz="4600" dirty="0">
                <a:solidFill>
                  <a:schemeClr val="bg1"/>
                </a:solidFill>
              </a:rPr>
              <a:t> </a:t>
            </a:r>
            <a:r>
              <a:rPr lang="en-US" sz="4600" dirty="0" err="1">
                <a:solidFill>
                  <a:schemeClr val="bg1"/>
                </a:solidFill>
              </a:rPr>
              <a:t>lại</a:t>
            </a:r>
            <a:r>
              <a:rPr lang="en-US" sz="4600" dirty="0">
                <a:solidFill>
                  <a:schemeClr val="bg1"/>
                </a:solidFill>
              </a:rPr>
              <a:t> </a:t>
            </a:r>
            <a:r>
              <a:rPr lang="en-US" sz="4600" dirty="0" err="1">
                <a:solidFill>
                  <a:schemeClr val="bg1"/>
                </a:solidFill>
              </a:rPr>
              <a:t>không</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lúc</a:t>
            </a:r>
            <a:r>
              <a:rPr lang="en-US" sz="4600" dirty="0">
                <a:solidFill>
                  <a:schemeClr val="bg1"/>
                </a:solidFill>
              </a:rPr>
              <a:t> </a:t>
            </a:r>
            <a:r>
              <a:rPr lang="en-US" sz="4600" dirty="0" err="1">
                <a:solidFill>
                  <a:schemeClr val="bg1"/>
                </a:solidFill>
              </a:rPr>
              <a:t>tự</a:t>
            </a:r>
            <a:r>
              <a:rPr lang="en-US" sz="4600" dirty="0">
                <a:solidFill>
                  <a:schemeClr val="bg1"/>
                </a:solidFill>
              </a:rPr>
              <a:t> </a:t>
            </a:r>
            <a:r>
              <a:rPr lang="en-US" sz="4600" dirty="0" err="1">
                <a:solidFill>
                  <a:schemeClr val="bg1"/>
                </a:solidFill>
              </a:rPr>
              <a:t>ti</a:t>
            </a:r>
            <a:r>
              <a:rPr lang="en-US" sz="4600" dirty="0">
                <a:solidFill>
                  <a:schemeClr val="bg1"/>
                </a:solidFill>
              </a:rPr>
              <a:t>. </a:t>
            </a:r>
            <a:r>
              <a:rPr lang="en-US" sz="4600" dirty="0" err="1">
                <a:solidFill>
                  <a:schemeClr val="bg1"/>
                </a:solidFill>
              </a:rPr>
              <a:t>Mặc</a:t>
            </a:r>
            <a:r>
              <a:rPr lang="en-US" sz="4600" dirty="0">
                <a:solidFill>
                  <a:schemeClr val="bg1"/>
                </a:solidFill>
              </a:rPr>
              <a:t> </a:t>
            </a:r>
            <a:r>
              <a:rPr lang="en-US" sz="4600" dirty="0" err="1">
                <a:solidFill>
                  <a:schemeClr val="bg1"/>
                </a:solidFill>
              </a:rPr>
              <a:t>dù</a:t>
            </a:r>
            <a:r>
              <a:rPr lang="en-US" sz="4600" dirty="0">
                <a:solidFill>
                  <a:schemeClr val="bg1"/>
                </a:solidFill>
              </a:rPr>
              <a:t> </a:t>
            </a:r>
            <a:r>
              <a:rPr lang="en-US" sz="4600" dirty="0" err="1">
                <a:solidFill>
                  <a:schemeClr val="bg1"/>
                </a:solidFill>
              </a:rPr>
              <a:t>anh</a:t>
            </a:r>
            <a:r>
              <a:rPr lang="en-US" sz="4600" dirty="0">
                <a:solidFill>
                  <a:schemeClr val="bg1"/>
                </a:solidFill>
              </a:rPr>
              <a:t> </a:t>
            </a:r>
            <a:r>
              <a:rPr lang="en-US" sz="4600" dirty="0" err="1">
                <a:solidFill>
                  <a:schemeClr val="bg1"/>
                </a:solidFill>
              </a:rPr>
              <a:t>em</a:t>
            </a:r>
            <a:r>
              <a:rPr lang="en-US" sz="4600" dirty="0">
                <a:solidFill>
                  <a:schemeClr val="bg1"/>
                </a:solidFill>
              </a:rPr>
              <a:t> ta </a:t>
            </a:r>
            <a:r>
              <a:rPr lang="en-US" sz="4600" dirty="0" err="1">
                <a:solidFill>
                  <a:schemeClr val="bg1"/>
                </a:solidFill>
              </a:rPr>
              <a:t>có</a:t>
            </a:r>
            <a:r>
              <a:rPr lang="en-US" sz="4600" dirty="0">
                <a:solidFill>
                  <a:schemeClr val="bg1"/>
                </a:solidFill>
              </a:rPr>
              <a:t> </a:t>
            </a:r>
            <a:r>
              <a:rPr lang="en-US" sz="4600" dirty="0" err="1">
                <a:solidFill>
                  <a:schemeClr val="bg1"/>
                </a:solidFill>
              </a:rPr>
              <a:t>làm</a:t>
            </a:r>
            <a:r>
              <a:rPr lang="en-US" sz="4600" dirty="0">
                <a:solidFill>
                  <a:schemeClr val="bg1"/>
                </a:solidFill>
              </a:rPr>
              <a:t> </a:t>
            </a:r>
            <a:r>
              <a:rPr lang="en-US" sz="4600" dirty="0" err="1">
                <a:solidFill>
                  <a:schemeClr val="bg1"/>
                </a:solidFill>
              </a:rPr>
              <a:t>điều</a:t>
            </a:r>
            <a:r>
              <a:rPr lang="en-US" sz="4600" dirty="0">
                <a:solidFill>
                  <a:schemeClr val="bg1"/>
                </a:solidFill>
              </a:rPr>
              <a:t> </a:t>
            </a:r>
            <a:r>
              <a:rPr lang="en-US" sz="4600" dirty="0" err="1">
                <a:solidFill>
                  <a:schemeClr val="bg1"/>
                </a:solidFill>
              </a:rPr>
              <a:t>phật</a:t>
            </a:r>
            <a:r>
              <a:rPr lang="en-US" sz="4600" dirty="0">
                <a:solidFill>
                  <a:schemeClr val="bg1"/>
                </a:solidFill>
              </a:rPr>
              <a:t> </a:t>
            </a:r>
            <a:r>
              <a:rPr lang="en-US" sz="4600" dirty="0" err="1">
                <a:solidFill>
                  <a:schemeClr val="bg1"/>
                </a:solidFill>
              </a:rPr>
              <a:t>lòng</a:t>
            </a:r>
            <a:r>
              <a:rPr lang="en-US" sz="4600" dirty="0">
                <a:solidFill>
                  <a:schemeClr val="bg1"/>
                </a:solidFill>
              </a:rPr>
              <a:t> ta, </a:t>
            </a:r>
            <a:r>
              <a:rPr lang="en-US" sz="4600" dirty="0" err="1">
                <a:solidFill>
                  <a:schemeClr val="bg1"/>
                </a:solidFill>
              </a:rPr>
              <a:t>hãy</a:t>
            </a:r>
            <a:r>
              <a:rPr lang="en-US" sz="4600" dirty="0">
                <a:solidFill>
                  <a:schemeClr val="bg1"/>
                </a:solidFill>
              </a:rPr>
              <a:t> bao dung </a:t>
            </a:r>
            <a:r>
              <a:rPr lang="en-US" sz="4600" dirty="0" err="1">
                <a:solidFill>
                  <a:schemeClr val="bg1"/>
                </a:solidFill>
              </a:rPr>
              <a:t>rộng</a:t>
            </a:r>
            <a:r>
              <a:rPr lang="en-US" sz="4600" dirty="0">
                <a:solidFill>
                  <a:schemeClr val="bg1"/>
                </a:solidFill>
              </a:rPr>
              <a:t> l</a:t>
            </a:r>
            <a:r>
              <a:rPr lang="vi-VN" sz="4600" dirty="0">
                <a:solidFill>
                  <a:schemeClr val="bg1"/>
                </a:solidFill>
              </a:rPr>
              <a:t>ư</a:t>
            </a:r>
            <a:r>
              <a:rPr lang="en-US" sz="4600" dirty="0" err="1">
                <a:solidFill>
                  <a:schemeClr val="bg1"/>
                </a:solidFill>
              </a:rPr>
              <a:t>ợng</a:t>
            </a:r>
            <a:r>
              <a:rPr lang="en-US" sz="4600" dirty="0">
                <a:solidFill>
                  <a:schemeClr val="bg1"/>
                </a:solidFill>
              </a:rPr>
              <a:t> </a:t>
            </a:r>
            <a:r>
              <a:rPr lang="en-US" sz="4600" dirty="0" err="1">
                <a:solidFill>
                  <a:schemeClr val="bg1"/>
                </a:solidFill>
              </a:rPr>
              <a:t>và</a:t>
            </a:r>
            <a:r>
              <a:rPr lang="en-US" sz="4600" dirty="0">
                <a:solidFill>
                  <a:schemeClr val="bg1"/>
                </a:solidFill>
              </a:rPr>
              <a:t> </a:t>
            </a:r>
            <a:r>
              <a:rPr lang="en-US" sz="4600" dirty="0" err="1">
                <a:solidFill>
                  <a:schemeClr val="bg1"/>
                </a:solidFill>
              </a:rPr>
              <a:t>giúp</a:t>
            </a:r>
            <a:r>
              <a:rPr lang="en-US" sz="4600" dirty="0">
                <a:solidFill>
                  <a:schemeClr val="bg1"/>
                </a:solidFill>
              </a:rPr>
              <a:t> </a:t>
            </a:r>
            <a:r>
              <a:rPr lang="en-US" sz="4600" dirty="0" err="1">
                <a:solidFill>
                  <a:schemeClr val="bg1"/>
                </a:solidFill>
              </a:rPr>
              <a:t>cho</a:t>
            </a:r>
            <a:r>
              <a:rPr lang="en-US" sz="4600" dirty="0">
                <a:solidFill>
                  <a:schemeClr val="bg1"/>
                </a:solidFill>
              </a:rPr>
              <a:t> </a:t>
            </a:r>
            <a:r>
              <a:rPr lang="en-US" sz="4600" dirty="0" err="1">
                <a:solidFill>
                  <a:schemeClr val="bg1"/>
                </a:solidFill>
              </a:rPr>
              <a:t>nhau</a:t>
            </a:r>
            <a:r>
              <a:rPr lang="en-US" sz="4600" dirty="0">
                <a:solidFill>
                  <a:schemeClr val="bg1"/>
                </a:solidFill>
              </a:rPr>
              <a:t> </a:t>
            </a:r>
            <a:r>
              <a:rPr lang="en-US" sz="4600" dirty="0" err="1">
                <a:solidFill>
                  <a:schemeClr val="bg1"/>
                </a:solidFill>
              </a:rPr>
              <a:t>hoàn</a:t>
            </a:r>
            <a:r>
              <a:rPr lang="en-US" sz="4600" dirty="0">
                <a:solidFill>
                  <a:schemeClr val="bg1"/>
                </a:solidFill>
              </a:rPr>
              <a:t> </a:t>
            </a:r>
            <a:r>
              <a:rPr lang="en-US" sz="4600" dirty="0" err="1">
                <a:solidFill>
                  <a:schemeClr val="bg1"/>
                </a:solidFill>
              </a:rPr>
              <a:t>thiện</a:t>
            </a:r>
            <a:r>
              <a:rPr lang="en-US" sz="4600" dirty="0">
                <a:solidFill>
                  <a:schemeClr val="bg1"/>
                </a:solidFill>
              </a:rPr>
              <a:t>. </a:t>
            </a:r>
            <a:endParaRPr lang="vi-VN"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a:solidFill>
                  <a:schemeClr val="bg1"/>
                </a:solidFill>
              </a:rPr>
              <a:t>Không</a:t>
            </a:r>
            <a:r>
              <a:rPr lang="en-US" sz="4800" dirty="0">
                <a:solidFill>
                  <a:schemeClr val="bg1"/>
                </a:solidFill>
              </a:rPr>
              <a:t>! </a:t>
            </a:r>
            <a:r>
              <a:rPr lang="en-US" sz="4800" dirty="0" err="1">
                <a:solidFill>
                  <a:schemeClr val="bg1"/>
                </a:solidFill>
              </a:rPr>
              <a:t>Trên</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chẳng</a:t>
            </a:r>
            <a:r>
              <a:rPr lang="en-US" sz="4800" dirty="0">
                <a:solidFill>
                  <a:schemeClr val="bg1"/>
                </a:solidFill>
              </a:rPr>
              <a:t> ai </a:t>
            </a:r>
            <a:r>
              <a:rPr lang="en-US" sz="4800" dirty="0" err="1">
                <a:solidFill>
                  <a:schemeClr val="bg1"/>
                </a:solidFill>
              </a:rPr>
              <a:t>thập</a:t>
            </a:r>
            <a:r>
              <a:rPr lang="en-US" sz="4800" dirty="0">
                <a:solidFill>
                  <a:schemeClr val="bg1"/>
                </a:solidFill>
              </a:rPr>
              <a:t> </a:t>
            </a:r>
            <a:r>
              <a:rPr lang="en-US" sz="4800" dirty="0" err="1">
                <a:solidFill>
                  <a:schemeClr val="bg1"/>
                </a:solidFill>
              </a:rPr>
              <a:t>toàn</a:t>
            </a:r>
            <a:r>
              <a:rPr lang="en-US" sz="4800" dirty="0">
                <a:solidFill>
                  <a:schemeClr val="bg1"/>
                </a:solidFill>
              </a:rPr>
              <a:t>, </a:t>
            </a:r>
            <a:r>
              <a:rPr lang="en-US" sz="4800" dirty="0" err="1">
                <a:solidFill>
                  <a:schemeClr val="bg1"/>
                </a:solidFill>
              </a:rPr>
              <a:t>trên</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chẳng</a:t>
            </a:r>
            <a:r>
              <a:rPr lang="en-US" sz="4800" dirty="0">
                <a:solidFill>
                  <a:schemeClr val="bg1"/>
                </a:solidFill>
              </a:rPr>
              <a:t> ai </a:t>
            </a:r>
            <a:r>
              <a:rPr lang="en-US" sz="4800" dirty="0" err="1">
                <a:solidFill>
                  <a:schemeClr val="bg1"/>
                </a:solidFill>
              </a:rPr>
              <a:t>thập</a:t>
            </a:r>
            <a:r>
              <a:rPr lang="en-US" sz="4800" dirty="0">
                <a:solidFill>
                  <a:schemeClr val="bg1"/>
                </a:solidFill>
              </a:rPr>
              <a:t> </a:t>
            </a:r>
            <a:r>
              <a:rPr lang="en-US" sz="4800" dirty="0" err="1">
                <a:solidFill>
                  <a:schemeClr val="bg1"/>
                </a:solidFill>
              </a:rPr>
              <a:t>toàn</a:t>
            </a:r>
            <a:r>
              <a:rPr lang="en-US" sz="4800" dirty="0">
                <a:solidFill>
                  <a:schemeClr val="bg1"/>
                </a:solidFill>
              </a:rPr>
              <a:t>, </a:t>
            </a:r>
            <a:r>
              <a:rPr lang="en-US" sz="4800" dirty="0" err="1">
                <a:solidFill>
                  <a:schemeClr val="bg1"/>
                </a:solidFill>
              </a:rPr>
              <a:t>hãy</a:t>
            </a:r>
            <a:r>
              <a:rPr lang="en-US" sz="4800" dirty="0">
                <a:solidFill>
                  <a:schemeClr val="bg1"/>
                </a:solidFill>
              </a:rPr>
              <a:t> </a:t>
            </a:r>
            <a:r>
              <a:rPr lang="en-US" sz="4800" dirty="0" err="1">
                <a:solidFill>
                  <a:schemeClr val="bg1"/>
                </a:solidFill>
              </a:rPr>
              <a:t>ân</a:t>
            </a:r>
            <a:r>
              <a:rPr lang="en-US" sz="4800" dirty="0">
                <a:solidFill>
                  <a:schemeClr val="bg1"/>
                </a:solidFill>
              </a:rPr>
              <a:t> </a:t>
            </a:r>
            <a:r>
              <a:rPr lang="en-US" sz="4800" dirty="0" err="1">
                <a:solidFill>
                  <a:schemeClr val="bg1"/>
                </a:solidFill>
              </a:rPr>
              <a:t>cần</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nâng</a:t>
            </a:r>
            <a:r>
              <a:rPr lang="en-US" sz="4800" dirty="0">
                <a:solidFill>
                  <a:schemeClr val="bg1"/>
                </a:solidFill>
              </a:rPr>
              <a:t> </a:t>
            </a:r>
            <a:r>
              <a:rPr lang="en-US" sz="4800" dirty="0" err="1">
                <a:solidFill>
                  <a:schemeClr val="bg1"/>
                </a:solidFill>
              </a:rPr>
              <a:t>đỡ</a:t>
            </a:r>
            <a:r>
              <a:rPr lang="en-US" sz="4800" dirty="0">
                <a:solidFill>
                  <a:schemeClr val="bg1"/>
                </a:solidFill>
              </a:rPr>
              <a:t> </a:t>
            </a:r>
            <a:r>
              <a:rPr lang="en-US" sz="4800" dirty="0" err="1">
                <a:solidFill>
                  <a:schemeClr val="bg1"/>
                </a:solidFill>
              </a:rPr>
              <a:t>nhau</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a:t>
            </a:r>
            <a:r>
              <a:rPr lang="en-US" sz="4800" dirty="0" err="1">
                <a:solidFill>
                  <a:schemeClr val="bg1"/>
                </a:solidFill>
              </a:rPr>
              <a:t>ơi</a:t>
            </a:r>
            <a:r>
              <a:rPr lang="en-US" sz="4800" dirty="0">
                <a:solidFill>
                  <a:schemeClr val="bg1"/>
                </a:solidFill>
              </a:rPr>
              <a:t>. Con! Xin </a:t>
            </a:r>
            <a:r>
              <a:rPr lang="en-US" sz="4800" dirty="0" err="1">
                <a:solidFill>
                  <a:schemeClr val="bg1"/>
                </a:solidFill>
              </a:rPr>
              <a:t>Ngài</a:t>
            </a:r>
            <a:r>
              <a:rPr lang="en-US" sz="4800" dirty="0">
                <a:solidFill>
                  <a:schemeClr val="bg1"/>
                </a:solidFill>
              </a:rPr>
              <a:t> </a:t>
            </a:r>
            <a:r>
              <a:rPr lang="en-US" sz="4800" dirty="0" err="1">
                <a:solidFill>
                  <a:schemeClr val="bg1"/>
                </a:solidFill>
              </a:rPr>
              <a:t>đổ</a:t>
            </a:r>
            <a:r>
              <a:rPr lang="en-US" sz="4800" dirty="0">
                <a:solidFill>
                  <a:schemeClr val="bg1"/>
                </a:solidFill>
              </a:rPr>
              <a:t> </a:t>
            </a:r>
            <a:r>
              <a:rPr lang="vi-VN" sz="4800" dirty="0">
                <a:solidFill>
                  <a:schemeClr val="bg1"/>
                </a:solidFill>
              </a:rPr>
              <a:t>ơ</a:t>
            </a:r>
            <a:r>
              <a:rPr lang="en-US" sz="4800" dirty="0">
                <a:solidFill>
                  <a:schemeClr val="bg1"/>
                </a:solidFill>
              </a:rPr>
              <a:t>n </a:t>
            </a:r>
            <a:r>
              <a:rPr lang="en-US" sz="4800" dirty="0" err="1">
                <a:solidFill>
                  <a:schemeClr val="bg1"/>
                </a:solidFill>
              </a:rPr>
              <a:t>từ</a:t>
            </a:r>
            <a:r>
              <a:rPr lang="en-US" sz="4800" dirty="0">
                <a:solidFill>
                  <a:schemeClr val="bg1"/>
                </a:solidFill>
              </a:rPr>
              <a:t> </a:t>
            </a:r>
            <a:r>
              <a:rPr lang="en-US" sz="4800" dirty="0" err="1">
                <a:solidFill>
                  <a:schemeClr val="bg1"/>
                </a:solidFill>
              </a:rPr>
              <a:t>trời</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en-US" sz="4800" dirty="0" err="1">
                <a:solidFill>
                  <a:schemeClr val="bg1"/>
                </a:solidFill>
              </a:rPr>
              <a:t>loài</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a:t>
            </a:r>
            <a:r>
              <a:rPr lang="en-US" sz="4800" dirty="0" err="1">
                <a:solidFill>
                  <a:schemeClr val="bg1"/>
                </a:solidFill>
              </a:rPr>
              <a:t>sống</a:t>
            </a:r>
            <a:r>
              <a:rPr lang="en-US" sz="4800" dirty="0">
                <a:solidFill>
                  <a:schemeClr val="bg1"/>
                </a:solidFill>
              </a:rPr>
              <a:t> </a:t>
            </a:r>
            <a:r>
              <a:rPr lang="en-US" sz="4800" dirty="0" err="1">
                <a:solidFill>
                  <a:schemeClr val="bg1"/>
                </a:solidFill>
              </a:rPr>
              <a:t>thật</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biết</a:t>
            </a:r>
            <a:r>
              <a:rPr lang="en-US" sz="4800" dirty="0">
                <a:solidFill>
                  <a:schemeClr val="bg1"/>
                </a:solidFill>
              </a:rPr>
              <a:t> </a:t>
            </a:r>
            <a:r>
              <a:rPr lang="en-US" sz="4800" dirty="0" err="1">
                <a:solidFill>
                  <a:schemeClr val="bg1"/>
                </a:solidFill>
              </a:rPr>
              <a:t>mở</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a:solidFill>
                  <a:schemeClr val="bg1"/>
                </a:solidFill>
              </a:rPr>
              <a:t>sửa</a:t>
            </a:r>
            <a:r>
              <a:rPr lang="en-US" sz="4800" dirty="0">
                <a:solidFill>
                  <a:schemeClr val="bg1"/>
                </a:solidFill>
              </a:rPr>
              <a:t> </a:t>
            </a:r>
            <a:r>
              <a:rPr lang="en-US" sz="4800" dirty="0" err="1">
                <a:solidFill>
                  <a:schemeClr val="bg1"/>
                </a:solidFill>
              </a:rPr>
              <a:t>sai</a:t>
            </a:r>
            <a:r>
              <a:rPr lang="en-US" sz="4800" dirty="0">
                <a:solidFill>
                  <a:schemeClr val="bg1"/>
                </a:solidFill>
              </a:rPr>
              <a:t> </a:t>
            </a:r>
            <a:r>
              <a:rPr lang="en-US" sz="4800" dirty="0" err="1">
                <a:solidFill>
                  <a:schemeClr val="bg1"/>
                </a:solidFill>
              </a:rPr>
              <a:t>giúp</a:t>
            </a:r>
            <a:r>
              <a:rPr lang="en-US" sz="4800" dirty="0">
                <a:solidFill>
                  <a:schemeClr val="bg1"/>
                </a:solidFill>
              </a:rPr>
              <a:t> </a:t>
            </a:r>
            <a:r>
              <a:rPr lang="en-US" sz="4800" dirty="0" err="1">
                <a:solidFill>
                  <a:schemeClr val="bg1"/>
                </a:solidFill>
              </a:rPr>
              <a:t>nhau</a:t>
            </a:r>
            <a:r>
              <a:rPr lang="en-US" sz="4800" dirty="0">
                <a:solidFill>
                  <a:schemeClr val="bg1"/>
                </a:solidFill>
              </a:rPr>
              <a:t> </a:t>
            </a:r>
            <a:r>
              <a:rPr lang="en-US" sz="4800" dirty="0" err="1">
                <a:solidFill>
                  <a:schemeClr val="bg1"/>
                </a:solidFill>
              </a:rPr>
              <a:t>thành</a:t>
            </a:r>
            <a:r>
              <a:rPr lang="en-US" sz="4800" dirty="0">
                <a:solidFill>
                  <a:schemeClr val="bg1"/>
                </a:solidFill>
              </a:rPr>
              <a:t> </a:t>
            </a:r>
            <a:r>
              <a:rPr lang="en-US" sz="4800" dirty="0" err="1">
                <a:solidFill>
                  <a:schemeClr val="bg1"/>
                </a:solidFill>
              </a:rPr>
              <a:t>tâm</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Tk2:</a:t>
            </a:r>
            <a:r>
              <a:rPr lang="en-US" sz="4600" b="0" dirty="0">
                <a:solidFill>
                  <a:schemeClr val="bg1"/>
                </a:solidFill>
                <a:effectLst/>
              </a:rPr>
              <a:t> </a:t>
            </a:r>
            <a:r>
              <a:rPr lang="en-US" sz="4600" dirty="0" err="1">
                <a:solidFill>
                  <a:schemeClr val="bg1"/>
                </a:solidFill>
              </a:rPr>
              <a:t>Nhân</a:t>
            </a:r>
            <a:r>
              <a:rPr lang="en-US" sz="4600" dirty="0">
                <a:solidFill>
                  <a:schemeClr val="bg1"/>
                </a:solidFill>
              </a:rPr>
              <a:t> </a:t>
            </a:r>
            <a:r>
              <a:rPr lang="en-US" sz="4600" dirty="0" err="1">
                <a:solidFill>
                  <a:schemeClr val="bg1"/>
                </a:solidFill>
              </a:rPr>
              <a:t>sinh</a:t>
            </a:r>
            <a:r>
              <a:rPr lang="en-US" sz="4600" dirty="0">
                <a:solidFill>
                  <a:schemeClr val="bg1"/>
                </a:solidFill>
              </a:rPr>
              <a:t> </a:t>
            </a:r>
            <a:r>
              <a:rPr lang="en-US" sz="4600" dirty="0" err="1">
                <a:solidFill>
                  <a:schemeClr val="bg1"/>
                </a:solidFill>
              </a:rPr>
              <a:t>đâu</a:t>
            </a:r>
            <a:r>
              <a:rPr lang="en-US" sz="4600" dirty="0">
                <a:solidFill>
                  <a:schemeClr val="bg1"/>
                </a:solidFill>
              </a:rPr>
              <a:t> </a:t>
            </a:r>
            <a:r>
              <a:rPr lang="en-US" sz="4600" dirty="0" err="1">
                <a:solidFill>
                  <a:schemeClr val="bg1"/>
                </a:solidFill>
              </a:rPr>
              <a:t>thập</a:t>
            </a:r>
            <a:r>
              <a:rPr lang="en-US" sz="4600" dirty="0">
                <a:solidFill>
                  <a:schemeClr val="bg1"/>
                </a:solidFill>
              </a:rPr>
              <a:t> </a:t>
            </a:r>
            <a:r>
              <a:rPr lang="en-US" sz="4600" dirty="0" err="1">
                <a:solidFill>
                  <a:schemeClr val="bg1"/>
                </a:solidFill>
              </a:rPr>
              <a:t>toàn</a:t>
            </a:r>
            <a:r>
              <a:rPr lang="en-US" sz="4600" dirty="0">
                <a:solidFill>
                  <a:schemeClr val="bg1"/>
                </a:solidFill>
              </a:rPr>
              <a:t>, </a:t>
            </a:r>
            <a:r>
              <a:rPr lang="en-US" sz="4600" dirty="0" err="1">
                <a:solidFill>
                  <a:schemeClr val="bg1"/>
                </a:solidFill>
              </a:rPr>
              <a:t>đừng</a:t>
            </a:r>
            <a:r>
              <a:rPr lang="en-US" sz="4600" dirty="0">
                <a:solidFill>
                  <a:schemeClr val="bg1"/>
                </a:solidFill>
              </a:rPr>
              <a:t> </a:t>
            </a:r>
            <a:r>
              <a:rPr lang="en-US" sz="4600" dirty="0" err="1">
                <a:solidFill>
                  <a:schemeClr val="bg1"/>
                </a:solidFill>
              </a:rPr>
              <a:t>nên</a:t>
            </a:r>
            <a:r>
              <a:rPr lang="en-US" sz="4600" dirty="0">
                <a:solidFill>
                  <a:schemeClr val="bg1"/>
                </a:solidFill>
              </a:rPr>
              <a:t> </a:t>
            </a:r>
            <a:r>
              <a:rPr lang="en-US" sz="4600" dirty="0" err="1">
                <a:solidFill>
                  <a:schemeClr val="bg1"/>
                </a:solidFill>
              </a:rPr>
              <a:t>trách</a:t>
            </a:r>
            <a:r>
              <a:rPr lang="en-US" sz="4600" dirty="0">
                <a:solidFill>
                  <a:schemeClr val="bg1"/>
                </a:solidFill>
              </a:rPr>
              <a:t> </a:t>
            </a:r>
            <a:r>
              <a:rPr lang="en-US" sz="4600" dirty="0" err="1">
                <a:solidFill>
                  <a:schemeClr val="bg1"/>
                </a:solidFill>
              </a:rPr>
              <a:t>móc</a:t>
            </a:r>
            <a:r>
              <a:rPr lang="en-US" sz="4600" dirty="0">
                <a:solidFill>
                  <a:schemeClr val="bg1"/>
                </a:solidFill>
              </a:rPr>
              <a:t> </a:t>
            </a:r>
            <a:r>
              <a:rPr lang="en-US" sz="4600" dirty="0" err="1">
                <a:solidFill>
                  <a:schemeClr val="bg1"/>
                </a:solidFill>
              </a:rPr>
              <a:t>gì</a:t>
            </a:r>
            <a:r>
              <a:rPr lang="en-US" sz="4600" dirty="0">
                <a:solidFill>
                  <a:schemeClr val="bg1"/>
                </a:solidFill>
              </a:rPr>
              <a:t> </a:t>
            </a:r>
            <a:r>
              <a:rPr lang="en-US" sz="4600" dirty="0" err="1">
                <a:solidFill>
                  <a:schemeClr val="bg1"/>
                </a:solidFill>
              </a:rPr>
              <a:t>nhau</a:t>
            </a:r>
            <a:r>
              <a:rPr lang="en-US" sz="4600" dirty="0">
                <a:solidFill>
                  <a:schemeClr val="bg1"/>
                </a:solidFill>
              </a:rPr>
              <a:t>. </a:t>
            </a:r>
            <a:r>
              <a:rPr lang="en-US" sz="4600" dirty="0" err="1">
                <a:solidFill>
                  <a:schemeClr val="bg1"/>
                </a:solidFill>
              </a:rPr>
              <a:t>Hôm</a:t>
            </a:r>
            <a:r>
              <a:rPr lang="en-US" sz="4600" dirty="0">
                <a:solidFill>
                  <a:schemeClr val="bg1"/>
                </a:solidFill>
              </a:rPr>
              <a:t> nay ta </a:t>
            </a:r>
            <a:r>
              <a:rPr lang="en-US" sz="4600" dirty="0" err="1">
                <a:solidFill>
                  <a:schemeClr val="bg1"/>
                </a:solidFill>
              </a:rPr>
              <a:t>phạm</a:t>
            </a:r>
            <a:r>
              <a:rPr lang="en-US" sz="4600" dirty="0">
                <a:solidFill>
                  <a:schemeClr val="bg1"/>
                </a:solidFill>
              </a:rPr>
              <a:t> </a:t>
            </a:r>
            <a:r>
              <a:rPr lang="en-US" sz="4600" dirty="0" err="1">
                <a:solidFill>
                  <a:schemeClr val="bg1"/>
                </a:solidFill>
              </a:rPr>
              <a:t>tội</a:t>
            </a:r>
            <a:r>
              <a:rPr lang="en-US" sz="4600" dirty="0">
                <a:solidFill>
                  <a:schemeClr val="bg1"/>
                </a:solidFill>
              </a:rPr>
              <a:t> </a:t>
            </a:r>
            <a:r>
              <a:rPr lang="en-US" sz="4600" dirty="0" err="1">
                <a:solidFill>
                  <a:schemeClr val="bg1"/>
                </a:solidFill>
              </a:rPr>
              <a:t>ngày</a:t>
            </a:r>
            <a:r>
              <a:rPr lang="en-US" sz="4600" dirty="0">
                <a:solidFill>
                  <a:schemeClr val="bg1"/>
                </a:solidFill>
              </a:rPr>
              <a:t> </a:t>
            </a:r>
            <a:r>
              <a:rPr lang="en-US" sz="4600" dirty="0" err="1">
                <a:solidFill>
                  <a:schemeClr val="bg1"/>
                </a:solidFill>
              </a:rPr>
              <a:t>mai</a:t>
            </a:r>
            <a:r>
              <a:rPr lang="en-US" sz="4600" dirty="0">
                <a:solidFill>
                  <a:schemeClr val="bg1"/>
                </a:solidFill>
              </a:rPr>
              <a:t> </a:t>
            </a:r>
            <a:r>
              <a:rPr lang="en-US" sz="4600" dirty="0" err="1">
                <a:solidFill>
                  <a:schemeClr val="bg1"/>
                </a:solidFill>
              </a:rPr>
              <a:t>hãy</a:t>
            </a:r>
            <a:r>
              <a:rPr lang="en-US" sz="4600" dirty="0">
                <a:solidFill>
                  <a:schemeClr val="bg1"/>
                </a:solidFill>
              </a:rPr>
              <a:t> </a:t>
            </a:r>
            <a:r>
              <a:rPr lang="en-US" sz="4600" dirty="0" err="1">
                <a:solidFill>
                  <a:schemeClr val="bg1"/>
                </a:solidFill>
              </a:rPr>
              <a:t>biết</a:t>
            </a:r>
            <a:r>
              <a:rPr lang="en-US" sz="4600" dirty="0">
                <a:solidFill>
                  <a:schemeClr val="bg1"/>
                </a:solidFill>
              </a:rPr>
              <a:t> </a:t>
            </a:r>
            <a:r>
              <a:rPr lang="en-US" sz="4600" dirty="0" err="1">
                <a:solidFill>
                  <a:schemeClr val="bg1"/>
                </a:solidFill>
              </a:rPr>
              <a:t>hồi</a:t>
            </a:r>
            <a:r>
              <a:rPr lang="en-US" sz="4600" dirty="0">
                <a:solidFill>
                  <a:schemeClr val="bg1"/>
                </a:solidFill>
              </a:rPr>
              <a:t> </a:t>
            </a:r>
            <a:r>
              <a:rPr lang="en-US" sz="4600" dirty="0" err="1">
                <a:solidFill>
                  <a:schemeClr val="bg1"/>
                </a:solidFill>
              </a:rPr>
              <a:t>tâm</a:t>
            </a:r>
            <a:r>
              <a:rPr lang="en-US" sz="4600" dirty="0">
                <a:solidFill>
                  <a:schemeClr val="bg1"/>
                </a:solidFill>
              </a:rPr>
              <a:t>. </a:t>
            </a:r>
            <a:r>
              <a:rPr lang="en-US" sz="4600" dirty="0" err="1">
                <a:solidFill>
                  <a:schemeClr val="bg1"/>
                </a:solidFill>
              </a:rPr>
              <a:t>Đừng</a:t>
            </a:r>
            <a:r>
              <a:rPr lang="en-US" sz="4600" dirty="0">
                <a:solidFill>
                  <a:schemeClr val="bg1"/>
                </a:solidFill>
              </a:rPr>
              <a:t> </a:t>
            </a:r>
            <a:r>
              <a:rPr lang="en-US" sz="4600" dirty="0" err="1">
                <a:solidFill>
                  <a:schemeClr val="bg1"/>
                </a:solidFill>
              </a:rPr>
              <a:t>gièm</a:t>
            </a:r>
            <a:r>
              <a:rPr lang="en-US" sz="4600" dirty="0">
                <a:solidFill>
                  <a:schemeClr val="bg1"/>
                </a:solidFill>
              </a:rPr>
              <a:t> </a:t>
            </a:r>
            <a:r>
              <a:rPr lang="en-US" sz="4600" dirty="0" err="1">
                <a:solidFill>
                  <a:schemeClr val="bg1"/>
                </a:solidFill>
              </a:rPr>
              <a:t>pha</a:t>
            </a:r>
            <a:r>
              <a:rPr lang="en-US" sz="4600" dirty="0">
                <a:solidFill>
                  <a:schemeClr val="bg1"/>
                </a:solidFill>
              </a:rPr>
              <a:t> </a:t>
            </a:r>
            <a:r>
              <a:rPr lang="en-US" sz="4600" dirty="0" err="1">
                <a:solidFill>
                  <a:schemeClr val="bg1"/>
                </a:solidFill>
              </a:rPr>
              <a:t>chê</a:t>
            </a:r>
            <a:r>
              <a:rPr lang="en-US" sz="4600" dirty="0">
                <a:solidFill>
                  <a:schemeClr val="bg1"/>
                </a:solidFill>
              </a:rPr>
              <a:t> bai </a:t>
            </a:r>
            <a:r>
              <a:rPr lang="en-US" sz="4600" dirty="0" err="1">
                <a:solidFill>
                  <a:schemeClr val="bg1"/>
                </a:solidFill>
              </a:rPr>
              <a:t>hãy</a:t>
            </a:r>
            <a:r>
              <a:rPr lang="en-US" sz="4600" dirty="0">
                <a:solidFill>
                  <a:schemeClr val="bg1"/>
                </a:solidFill>
              </a:rPr>
              <a:t> </a:t>
            </a:r>
            <a:r>
              <a:rPr lang="en-US" sz="4600" dirty="0" err="1">
                <a:solidFill>
                  <a:schemeClr val="bg1"/>
                </a:solidFill>
              </a:rPr>
              <a:t>tìm</a:t>
            </a:r>
            <a:r>
              <a:rPr lang="en-US" sz="4600" dirty="0">
                <a:solidFill>
                  <a:schemeClr val="bg1"/>
                </a:solidFill>
              </a:rPr>
              <a:t> </a:t>
            </a:r>
            <a:r>
              <a:rPr lang="en-US" sz="4600" dirty="0" err="1">
                <a:solidFill>
                  <a:schemeClr val="bg1"/>
                </a:solidFill>
              </a:rPr>
              <a:t>dịp</a:t>
            </a:r>
            <a:r>
              <a:rPr lang="en-US" sz="4600" dirty="0">
                <a:solidFill>
                  <a:schemeClr val="bg1"/>
                </a:solidFill>
              </a:rPr>
              <a:t> </a:t>
            </a:r>
            <a:r>
              <a:rPr lang="en-US" sz="4600" dirty="0" err="1">
                <a:solidFill>
                  <a:schemeClr val="bg1"/>
                </a:solidFill>
              </a:rPr>
              <a:t>để</a:t>
            </a:r>
            <a:r>
              <a:rPr lang="en-US" sz="4600" dirty="0">
                <a:solidFill>
                  <a:schemeClr val="bg1"/>
                </a:solidFill>
              </a:rPr>
              <a:t> </a:t>
            </a:r>
            <a:r>
              <a:rPr lang="en-US" sz="4600" dirty="0" err="1">
                <a:solidFill>
                  <a:schemeClr val="bg1"/>
                </a:solidFill>
              </a:rPr>
              <a:t>cảm</a:t>
            </a:r>
            <a:r>
              <a:rPr lang="en-US" sz="4600" dirty="0">
                <a:solidFill>
                  <a:schemeClr val="bg1"/>
                </a:solidFill>
              </a:rPr>
              <a:t> </a:t>
            </a:r>
            <a:r>
              <a:rPr lang="en-US" sz="4600" dirty="0" err="1">
                <a:solidFill>
                  <a:schemeClr val="bg1"/>
                </a:solidFill>
              </a:rPr>
              <a:t>thông</a:t>
            </a:r>
            <a:r>
              <a:rPr lang="en-US" sz="4600" dirty="0">
                <a:solidFill>
                  <a:schemeClr val="bg1"/>
                </a:solidFill>
              </a:rPr>
              <a:t>. </a:t>
            </a:r>
            <a:r>
              <a:rPr lang="en-US" sz="4600" dirty="0" err="1">
                <a:solidFill>
                  <a:schemeClr val="bg1"/>
                </a:solidFill>
              </a:rPr>
              <a:t>Giúp</a:t>
            </a:r>
            <a:r>
              <a:rPr lang="en-US" sz="4600" dirty="0">
                <a:solidFill>
                  <a:schemeClr val="bg1"/>
                </a:solidFill>
              </a:rPr>
              <a:t> </a:t>
            </a:r>
            <a:r>
              <a:rPr lang="en-US" sz="4600" dirty="0" err="1">
                <a:solidFill>
                  <a:schemeClr val="bg1"/>
                </a:solidFill>
              </a:rPr>
              <a:t>nhau</a:t>
            </a:r>
            <a:r>
              <a:rPr lang="en-US" sz="4600" dirty="0">
                <a:solidFill>
                  <a:schemeClr val="bg1"/>
                </a:solidFill>
              </a:rPr>
              <a:t> </a:t>
            </a:r>
            <a:r>
              <a:rPr lang="en-US" sz="4600" dirty="0" err="1">
                <a:solidFill>
                  <a:schemeClr val="bg1"/>
                </a:solidFill>
              </a:rPr>
              <a:t>trong</a:t>
            </a:r>
            <a:r>
              <a:rPr lang="en-US" sz="4600" dirty="0">
                <a:solidFill>
                  <a:schemeClr val="bg1"/>
                </a:solidFill>
              </a:rPr>
              <a:t> </a:t>
            </a:r>
            <a:r>
              <a:rPr lang="en-US" sz="4600" dirty="0" err="1">
                <a:solidFill>
                  <a:schemeClr val="bg1"/>
                </a:solidFill>
              </a:rPr>
              <a:t>chân</a:t>
            </a:r>
            <a:r>
              <a:rPr lang="en-US" sz="4600" dirty="0">
                <a:solidFill>
                  <a:schemeClr val="bg1"/>
                </a:solidFill>
              </a:rPr>
              <a:t> </a:t>
            </a:r>
            <a:r>
              <a:rPr lang="en-US" sz="4600" dirty="0" err="1">
                <a:solidFill>
                  <a:schemeClr val="bg1"/>
                </a:solidFill>
              </a:rPr>
              <a:t>tình</a:t>
            </a:r>
            <a:r>
              <a:rPr lang="en-US" sz="4600" dirty="0">
                <a:solidFill>
                  <a:schemeClr val="bg1"/>
                </a:solidFill>
              </a:rPr>
              <a:t> </a:t>
            </a:r>
            <a:r>
              <a:rPr lang="en-US" sz="4600" dirty="0" err="1">
                <a:solidFill>
                  <a:schemeClr val="bg1"/>
                </a:solidFill>
              </a:rPr>
              <a:t>vì</a:t>
            </a:r>
            <a:r>
              <a:rPr lang="en-US" sz="4600" dirty="0">
                <a:solidFill>
                  <a:schemeClr val="bg1"/>
                </a:solidFill>
              </a:rPr>
              <a:t> </a:t>
            </a:r>
            <a:r>
              <a:rPr lang="en-US" sz="4600" dirty="0" err="1">
                <a:solidFill>
                  <a:schemeClr val="bg1"/>
                </a:solidFill>
              </a:rPr>
              <a:t>Chúa</a:t>
            </a:r>
            <a:r>
              <a:rPr lang="en-US" sz="4600" dirty="0">
                <a:solidFill>
                  <a:schemeClr val="bg1"/>
                </a:solidFill>
              </a:rPr>
              <a:t> </a:t>
            </a:r>
            <a:r>
              <a:rPr lang="en-US" sz="4600" dirty="0" err="1">
                <a:solidFill>
                  <a:schemeClr val="bg1"/>
                </a:solidFill>
              </a:rPr>
              <a:t>muốn</a:t>
            </a:r>
            <a:r>
              <a:rPr lang="en-US" sz="4600" dirty="0">
                <a:solidFill>
                  <a:schemeClr val="bg1"/>
                </a:solidFill>
              </a:rPr>
              <a:t> ta </a:t>
            </a:r>
            <a:r>
              <a:rPr lang="en-US" sz="4600" dirty="0" err="1">
                <a:solidFill>
                  <a:schemeClr val="bg1"/>
                </a:solidFill>
              </a:rPr>
              <a:t>hoàn</a:t>
            </a:r>
            <a:r>
              <a:rPr lang="en-US" sz="4600" dirty="0">
                <a:solidFill>
                  <a:schemeClr val="bg1"/>
                </a:solidFill>
              </a:rPr>
              <a:t> </a:t>
            </a:r>
            <a:r>
              <a:rPr lang="en-US" sz="4600" dirty="0" err="1">
                <a:solidFill>
                  <a:schemeClr val="bg1"/>
                </a:solidFill>
              </a:rPr>
              <a:t>thiện</a:t>
            </a:r>
            <a:r>
              <a:rPr lang="en-US" sz="4600" dirty="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a:solidFill>
                  <a:schemeClr val="bg1"/>
                </a:solidFill>
              </a:rPr>
              <a:t>Không</a:t>
            </a:r>
            <a:r>
              <a:rPr lang="en-US" sz="4800" dirty="0">
                <a:solidFill>
                  <a:schemeClr val="bg1"/>
                </a:solidFill>
              </a:rPr>
              <a:t>! </a:t>
            </a:r>
            <a:r>
              <a:rPr lang="en-US" sz="4800" dirty="0" err="1">
                <a:solidFill>
                  <a:schemeClr val="bg1"/>
                </a:solidFill>
              </a:rPr>
              <a:t>Trên</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chẳng</a:t>
            </a:r>
            <a:r>
              <a:rPr lang="en-US" sz="4800" dirty="0">
                <a:solidFill>
                  <a:schemeClr val="bg1"/>
                </a:solidFill>
              </a:rPr>
              <a:t> ai </a:t>
            </a:r>
            <a:r>
              <a:rPr lang="en-US" sz="4800" dirty="0" err="1">
                <a:solidFill>
                  <a:schemeClr val="bg1"/>
                </a:solidFill>
              </a:rPr>
              <a:t>thập</a:t>
            </a:r>
            <a:r>
              <a:rPr lang="en-US" sz="4800" dirty="0">
                <a:solidFill>
                  <a:schemeClr val="bg1"/>
                </a:solidFill>
              </a:rPr>
              <a:t> </a:t>
            </a:r>
            <a:r>
              <a:rPr lang="en-US" sz="4800" dirty="0" err="1">
                <a:solidFill>
                  <a:schemeClr val="bg1"/>
                </a:solidFill>
              </a:rPr>
              <a:t>toàn</a:t>
            </a:r>
            <a:r>
              <a:rPr lang="en-US" sz="4800" dirty="0">
                <a:solidFill>
                  <a:schemeClr val="bg1"/>
                </a:solidFill>
              </a:rPr>
              <a:t>, </a:t>
            </a:r>
            <a:r>
              <a:rPr lang="en-US" sz="4800" dirty="0" err="1">
                <a:solidFill>
                  <a:schemeClr val="bg1"/>
                </a:solidFill>
              </a:rPr>
              <a:t>trên</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chẳng</a:t>
            </a:r>
            <a:r>
              <a:rPr lang="en-US" sz="4800" dirty="0">
                <a:solidFill>
                  <a:schemeClr val="bg1"/>
                </a:solidFill>
              </a:rPr>
              <a:t> ai </a:t>
            </a:r>
            <a:r>
              <a:rPr lang="en-US" sz="4800" dirty="0" err="1">
                <a:solidFill>
                  <a:schemeClr val="bg1"/>
                </a:solidFill>
              </a:rPr>
              <a:t>thập</a:t>
            </a:r>
            <a:r>
              <a:rPr lang="en-US" sz="4800" dirty="0">
                <a:solidFill>
                  <a:schemeClr val="bg1"/>
                </a:solidFill>
              </a:rPr>
              <a:t> </a:t>
            </a:r>
            <a:r>
              <a:rPr lang="en-US" sz="4800" dirty="0" err="1">
                <a:solidFill>
                  <a:schemeClr val="bg1"/>
                </a:solidFill>
              </a:rPr>
              <a:t>toàn</a:t>
            </a:r>
            <a:r>
              <a:rPr lang="en-US" sz="4800" dirty="0">
                <a:solidFill>
                  <a:schemeClr val="bg1"/>
                </a:solidFill>
              </a:rPr>
              <a:t>, </a:t>
            </a:r>
            <a:r>
              <a:rPr lang="en-US" sz="4800" dirty="0" err="1">
                <a:solidFill>
                  <a:schemeClr val="bg1"/>
                </a:solidFill>
              </a:rPr>
              <a:t>hãy</a:t>
            </a:r>
            <a:r>
              <a:rPr lang="en-US" sz="4800" dirty="0">
                <a:solidFill>
                  <a:schemeClr val="bg1"/>
                </a:solidFill>
              </a:rPr>
              <a:t> </a:t>
            </a:r>
            <a:r>
              <a:rPr lang="en-US" sz="4800" dirty="0" err="1">
                <a:solidFill>
                  <a:schemeClr val="bg1"/>
                </a:solidFill>
              </a:rPr>
              <a:t>ân</a:t>
            </a:r>
            <a:r>
              <a:rPr lang="en-US" sz="4800" dirty="0">
                <a:solidFill>
                  <a:schemeClr val="bg1"/>
                </a:solidFill>
              </a:rPr>
              <a:t> </a:t>
            </a:r>
            <a:r>
              <a:rPr lang="en-US" sz="4800" dirty="0" err="1">
                <a:solidFill>
                  <a:schemeClr val="bg1"/>
                </a:solidFill>
              </a:rPr>
              <a:t>cần</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nâng</a:t>
            </a:r>
            <a:r>
              <a:rPr lang="en-US" sz="4800" dirty="0">
                <a:solidFill>
                  <a:schemeClr val="bg1"/>
                </a:solidFill>
              </a:rPr>
              <a:t> </a:t>
            </a:r>
            <a:r>
              <a:rPr lang="en-US" sz="4800" dirty="0" err="1">
                <a:solidFill>
                  <a:schemeClr val="bg1"/>
                </a:solidFill>
              </a:rPr>
              <a:t>đỡ</a:t>
            </a:r>
            <a:r>
              <a:rPr lang="en-US" sz="4800" dirty="0">
                <a:solidFill>
                  <a:schemeClr val="bg1"/>
                </a:solidFill>
              </a:rPr>
              <a:t> </a:t>
            </a:r>
            <a:r>
              <a:rPr lang="en-US" sz="4800" dirty="0" err="1">
                <a:solidFill>
                  <a:schemeClr val="bg1"/>
                </a:solidFill>
              </a:rPr>
              <a:t>nhau</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a:t>
            </a:r>
            <a:r>
              <a:rPr lang="en-US" sz="4800" dirty="0" err="1">
                <a:solidFill>
                  <a:schemeClr val="bg1"/>
                </a:solidFill>
              </a:rPr>
              <a:t>ơi</a:t>
            </a:r>
            <a:r>
              <a:rPr lang="en-US" sz="4800" dirty="0">
                <a:solidFill>
                  <a:schemeClr val="bg1"/>
                </a:solidFill>
              </a:rPr>
              <a:t>. Con! Xin </a:t>
            </a:r>
            <a:r>
              <a:rPr lang="en-US" sz="4800" dirty="0" err="1">
                <a:solidFill>
                  <a:schemeClr val="bg1"/>
                </a:solidFill>
              </a:rPr>
              <a:t>Ngài</a:t>
            </a:r>
            <a:r>
              <a:rPr lang="en-US" sz="4800" dirty="0">
                <a:solidFill>
                  <a:schemeClr val="bg1"/>
                </a:solidFill>
              </a:rPr>
              <a:t> </a:t>
            </a:r>
            <a:r>
              <a:rPr lang="en-US" sz="4800" dirty="0" err="1">
                <a:solidFill>
                  <a:schemeClr val="bg1"/>
                </a:solidFill>
              </a:rPr>
              <a:t>đổ</a:t>
            </a:r>
            <a:r>
              <a:rPr lang="en-US" sz="4800" dirty="0">
                <a:solidFill>
                  <a:schemeClr val="bg1"/>
                </a:solidFill>
              </a:rPr>
              <a:t> </a:t>
            </a:r>
            <a:r>
              <a:rPr lang="vi-VN" sz="4800" dirty="0">
                <a:solidFill>
                  <a:schemeClr val="bg1"/>
                </a:solidFill>
              </a:rPr>
              <a:t>ơ</a:t>
            </a:r>
            <a:r>
              <a:rPr lang="en-US" sz="4800" dirty="0">
                <a:solidFill>
                  <a:schemeClr val="bg1"/>
                </a:solidFill>
              </a:rPr>
              <a:t>n </a:t>
            </a:r>
            <a:r>
              <a:rPr lang="en-US" sz="4800" dirty="0" err="1">
                <a:solidFill>
                  <a:schemeClr val="bg1"/>
                </a:solidFill>
              </a:rPr>
              <a:t>từ</a:t>
            </a:r>
            <a:r>
              <a:rPr lang="en-US" sz="4800" dirty="0">
                <a:solidFill>
                  <a:schemeClr val="bg1"/>
                </a:solidFill>
              </a:rPr>
              <a:t> </a:t>
            </a:r>
            <a:r>
              <a:rPr lang="en-US" sz="4800" dirty="0" err="1">
                <a:solidFill>
                  <a:schemeClr val="bg1"/>
                </a:solidFill>
              </a:rPr>
              <a:t>trời</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en-US" sz="4800" dirty="0" err="1">
                <a:solidFill>
                  <a:schemeClr val="bg1"/>
                </a:solidFill>
              </a:rPr>
              <a:t>loài</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a:t>
            </a:r>
            <a:r>
              <a:rPr lang="en-US" sz="4800" dirty="0" err="1">
                <a:solidFill>
                  <a:schemeClr val="bg1"/>
                </a:solidFill>
              </a:rPr>
              <a:t>sống</a:t>
            </a:r>
            <a:r>
              <a:rPr lang="en-US" sz="4800" dirty="0">
                <a:solidFill>
                  <a:schemeClr val="bg1"/>
                </a:solidFill>
              </a:rPr>
              <a:t> </a:t>
            </a:r>
            <a:r>
              <a:rPr lang="en-US" sz="4800" dirty="0" err="1">
                <a:solidFill>
                  <a:schemeClr val="bg1"/>
                </a:solidFill>
              </a:rPr>
              <a:t>thật</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biết</a:t>
            </a:r>
            <a:r>
              <a:rPr lang="en-US" sz="4800" dirty="0">
                <a:solidFill>
                  <a:schemeClr val="bg1"/>
                </a:solidFill>
              </a:rPr>
              <a:t> </a:t>
            </a:r>
            <a:r>
              <a:rPr lang="en-US" sz="4800" dirty="0" err="1">
                <a:solidFill>
                  <a:schemeClr val="bg1"/>
                </a:solidFill>
              </a:rPr>
              <a:t>mở</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a:solidFill>
                  <a:schemeClr val="bg1"/>
                </a:solidFill>
              </a:rPr>
              <a:t>sửa</a:t>
            </a:r>
            <a:r>
              <a:rPr lang="en-US" sz="4800" dirty="0">
                <a:solidFill>
                  <a:schemeClr val="bg1"/>
                </a:solidFill>
              </a:rPr>
              <a:t> </a:t>
            </a:r>
            <a:r>
              <a:rPr lang="en-US" sz="4800" dirty="0" err="1">
                <a:solidFill>
                  <a:schemeClr val="bg1"/>
                </a:solidFill>
              </a:rPr>
              <a:t>sai</a:t>
            </a:r>
            <a:r>
              <a:rPr lang="en-US" sz="4800" dirty="0">
                <a:solidFill>
                  <a:schemeClr val="bg1"/>
                </a:solidFill>
              </a:rPr>
              <a:t> </a:t>
            </a:r>
            <a:r>
              <a:rPr lang="en-US" sz="4800" dirty="0" err="1">
                <a:solidFill>
                  <a:schemeClr val="bg1"/>
                </a:solidFill>
              </a:rPr>
              <a:t>giúp</a:t>
            </a:r>
            <a:r>
              <a:rPr lang="en-US" sz="4800" dirty="0">
                <a:solidFill>
                  <a:schemeClr val="bg1"/>
                </a:solidFill>
              </a:rPr>
              <a:t> </a:t>
            </a:r>
            <a:r>
              <a:rPr lang="en-US" sz="4800" dirty="0" err="1">
                <a:solidFill>
                  <a:schemeClr val="bg1"/>
                </a:solidFill>
              </a:rPr>
              <a:t>nhau</a:t>
            </a:r>
            <a:r>
              <a:rPr lang="en-US" sz="4800" dirty="0">
                <a:solidFill>
                  <a:schemeClr val="bg1"/>
                </a:solidFill>
              </a:rPr>
              <a:t> </a:t>
            </a:r>
            <a:r>
              <a:rPr lang="en-US" sz="4800" dirty="0" err="1">
                <a:solidFill>
                  <a:schemeClr val="bg1"/>
                </a:solidFill>
              </a:rPr>
              <a:t>thành</a:t>
            </a:r>
            <a:r>
              <a:rPr lang="en-US" sz="4800" dirty="0">
                <a:solidFill>
                  <a:schemeClr val="bg1"/>
                </a:solidFill>
              </a:rPr>
              <a:t> </a:t>
            </a:r>
            <a:r>
              <a:rPr lang="en-US" sz="4800" dirty="0" err="1">
                <a:solidFill>
                  <a:schemeClr val="bg1"/>
                </a:solidFill>
              </a:rPr>
              <a:t>tâm</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52953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Tk3:</a:t>
            </a:r>
            <a:r>
              <a:rPr lang="en-US" sz="4600" b="0" dirty="0">
                <a:solidFill>
                  <a:schemeClr val="bg1"/>
                </a:solidFill>
                <a:effectLst/>
              </a:rPr>
              <a:t> </a:t>
            </a:r>
            <a:r>
              <a:rPr lang="en-US" sz="4600" dirty="0" err="1">
                <a:solidFill>
                  <a:schemeClr val="bg1"/>
                </a:solidFill>
              </a:rPr>
              <a:t>Sống</a:t>
            </a:r>
            <a:r>
              <a:rPr lang="en-US" sz="4600" dirty="0">
                <a:solidFill>
                  <a:schemeClr val="bg1"/>
                </a:solidFill>
              </a:rPr>
              <a:t> </a:t>
            </a:r>
            <a:r>
              <a:rPr lang="en-US" sz="4600" dirty="0" err="1">
                <a:solidFill>
                  <a:schemeClr val="bg1"/>
                </a:solidFill>
              </a:rPr>
              <a:t>mến</a:t>
            </a:r>
            <a:r>
              <a:rPr lang="en-US" sz="4600" dirty="0">
                <a:solidFill>
                  <a:schemeClr val="bg1"/>
                </a:solidFill>
              </a:rPr>
              <a:t> </a:t>
            </a:r>
            <a:r>
              <a:rPr lang="en-US" sz="4600" dirty="0" err="1">
                <a:solidFill>
                  <a:schemeClr val="bg1"/>
                </a:solidFill>
              </a:rPr>
              <a:t>Chúa</a:t>
            </a:r>
            <a:r>
              <a:rPr lang="en-US" sz="4600" dirty="0">
                <a:solidFill>
                  <a:schemeClr val="bg1"/>
                </a:solidFill>
              </a:rPr>
              <a:t> </a:t>
            </a:r>
            <a:r>
              <a:rPr lang="en-US" sz="4600" dirty="0" err="1">
                <a:solidFill>
                  <a:schemeClr val="bg1"/>
                </a:solidFill>
              </a:rPr>
              <a:t>yêu</a:t>
            </a:r>
            <a:r>
              <a:rPr lang="en-US" sz="4600" dirty="0">
                <a:solidFill>
                  <a:schemeClr val="bg1"/>
                </a:solidFill>
              </a:rPr>
              <a:t> ng</a:t>
            </a:r>
            <a:r>
              <a:rPr lang="vi-VN" sz="4600" dirty="0">
                <a:solidFill>
                  <a:schemeClr val="bg1"/>
                </a:solidFill>
              </a:rPr>
              <a:t>ư</a:t>
            </a:r>
            <a:r>
              <a:rPr lang="en-US" sz="4600" dirty="0" err="1">
                <a:solidFill>
                  <a:schemeClr val="bg1"/>
                </a:solidFill>
              </a:rPr>
              <a:t>ời</a:t>
            </a:r>
            <a:r>
              <a:rPr lang="en-US" sz="4600" dirty="0">
                <a:solidFill>
                  <a:schemeClr val="bg1"/>
                </a:solidFill>
              </a:rPr>
              <a:t> </a:t>
            </a:r>
            <a:r>
              <a:rPr lang="en-US" sz="4600" dirty="0" err="1">
                <a:solidFill>
                  <a:schemeClr val="bg1"/>
                </a:solidFill>
              </a:rPr>
              <a:t>là</a:t>
            </a:r>
            <a:r>
              <a:rPr lang="en-US" sz="4600" dirty="0">
                <a:solidFill>
                  <a:schemeClr val="bg1"/>
                </a:solidFill>
              </a:rPr>
              <a:t> </a:t>
            </a:r>
            <a:r>
              <a:rPr lang="en-US" sz="4600" dirty="0" err="1">
                <a:solidFill>
                  <a:schemeClr val="bg1"/>
                </a:solidFill>
              </a:rPr>
              <a:t>luôn</a:t>
            </a:r>
            <a:r>
              <a:rPr lang="en-US" sz="4600" dirty="0">
                <a:solidFill>
                  <a:schemeClr val="bg1"/>
                </a:solidFill>
              </a:rPr>
              <a:t> </a:t>
            </a:r>
            <a:r>
              <a:rPr lang="en-US" sz="4600" dirty="0" err="1">
                <a:solidFill>
                  <a:schemeClr val="bg1"/>
                </a:solidFill>
              </a:rPr>
              <a:t>biết</a:t>
            </a:r>
            <a:r>
              <a:rPr lang="en-US" sz="4600" dirty="0">
                <a:solidFill>
                  <a:schemeClr val="bg1"/>
                </a:solidFill>
              </a:rPr>
              <a:t> </a:t>
            </a:r>
            <a:r>
              <a:rPr lang="en-US" sz="4600" dirty="0" err="1">
                <a:solidFill>
                  <a:schemeClr val="bg1"/>
                </a:solidFill>
              </a:rPr>
              <a:t>sống</a:t>
            </a:r>
            <a:r>
              <a:rPr lang="en-US" sz="4600" dirty="0">
                <a:solidFill>
                  <a:schemeClr val="bg1"/>
                </a:solidFill>
              </a:rPr>
              <a:t> </a:t>
            </a:r>
            <a:r>
              <a:rPr lang="en-US" sz="4600" dirty="0" err="1">
                <a:solidFill>
                  <a:schemeClr val="bg1"/>
                </a:solidFill>
              </a:rPr>
              <a:t>vị</a:t>
            </a:r>
            <a:r>
              <a:rPr lang="en-US" sz="4600" dirty="0">
                <a:solidFill>
                  <a:schemeClr val="bg1"/>
                </a:solidFill>
              </a:rPr>
              <a:t> </a:t>
            </a:r>
            <a:r>
              <a:rPr lang="en-US" sz="4600" dirty="0" err="1">
                <a:solidFill>
                  <a:schemeClr val="bg1"/>
                </a:solidFill>
              </a:rPr>
              <a:t>tha</a:t>
            </a:r>
            <a:r>
              <a:rPr lang="en-US" sz="4600" dirty="0">
                <a:solidFill>
                  <a:schemeClr val="bg1"/>
                </a:solidFill>
              </a:rPr>
              <a:t>, </a:t>
            </a:r>
            <a:r>
              <a:rPr lang="en-US" sz="4600" dirty="0" err="1">
                <a:solidFill>
                  <a:schemeClr val="bg1"/>
                </a:solidFill>
              </a:rPr>
              <a:t>yêu</a:t>
            </a:r>
            <a:r>
              <a:rPr lang="en-US" sz="4600" dirty="0">
                <a:solidFill>
                  <a:schemeClr val="bg1"/>
                </a:solidFill>
              </a:rPr>
              <a:t> </a:t>
            </a:r>
            <a:r>
              <a:rPr lang="en-US" sz="4600" dirty="0" err="1">
                <a:solidFill>
                  <a:schemeClr val="bg1"/>
                </a:solidFill>
              </a:rPr>
              <a:t>th</a:t>
            </a:r>
            <a:r>
              <a:rPr lang="vi-VN" sz="4600" dirty="0">
                <a:solidFill>
                  <a:schemeClr val="bg1"/>
                </a:solidFill>
              </a:rPr>
              <a:t>ư</a:t>
            </a:r>
            <a:r>
              <a:rPr lang="en-US" sz="4600" dirty="0" err="1">
                <a:solidFill>
                  <a:schemeClr val="bg1"/>
                </a:solidFill>
              </a:rPr>
              <a:t>ơng</a:t>
            </a:r>
            <a:r>
              <a:rPr lang="en-US" sz="4600" dirty="0">
                <a:solidFill>
                  <a:schemeClr val="bg1"/>
                </a:solidFill>
              </a:rPr>
              <a:t> </a:t>
            </a:r>
            <a:r>
              <a:rPr lang="en-US" sz="4600" dirty="0" err="1">
                <a:solidFill>
                  <a:schemeClr val="bg1"/>
                </a:solidFill>
              </a:rPr>
              <a:t>trong</a:t>
            </a:r>
            <a:r>
              <a:rPr lang="en-US" sz="4600" dirty="0">
                <a:solidFill>
                  <a:schemeClr val="bg1"/>
                </a:solidFill>
              </a:rPr>
              <a:t> </a:t>
            </a:r>
            <a:r>
              <a:rPr lang="en-US" sz="4600" dirty="0" err="1">
                <a:solidFill>
                  <a:schemeClr val="bg1"/>
                </a:solidFill>
              </a:rPr>
              <a:t>thật</a:t>
            </a:r>
            <a:r>
              <a:rPr lang="en-US" sz="4600" dirty="0">
                <a:solidFill>
                  <a:schemeClr val="bg1"/>
                </a:solidFill>
              </a:rPr>
              <a:t> </a:t>
            </a:r>
            <a:r>
              <a:rPr lang="en-US" sz="4600" dirty="0" err="1">
                <a:solidFill>
                  <a:schemeClr val="bg1"/>
                </a:solidFill>
              </a:rPr>
              <a:t>thà</a:t>
            </a:r>
            <a:r>
              <a:rPr lang="en-US" sz="4600" dirty="0">
                <a:solidFill>
                  <a:schemeClr val="bg1"/>
                </a:solidFill>
              </a:rPr>
              <a:t> </a:t>
            </a:r>
            <a:r>
              <a:rPr lang="en-US" sz="4600" dirty="0" err="1">
                <a:solidFill>
                  <a:schemeClr val="bg1"/>
                </a:solidFill>
              </a:rPr>
              <a:t>dựng</a:t>
            </a:r>
            <a:r>
              <a:rPr lang="en-US" sz="4600" dirty="0">
                <a:solidFill>
                  <a:schemeClr val="bg1"/>
                </a:solidFill>
              </a:rPr>
              <a:t> </a:t>
            </a:r>
            <a:r>
              <a:rPr lang="en-US" sz="4600" dirty="0" err="1">
                <a:solidFill>
                  <a:schemeClr val="bg1"/>
                </a:solidFill>
              </a:rPr>
              <a:t>xây</a:t>
            </a:r>
            <a:r>
              <a:rPr lang="en-US" sz="4600" dirty="0">
                <a:solidFill>
                  <a:schemeClr val="bg1"/>
                </a:solidFill>
              </a:rPr>
              <a:t> </a:t>
            </a:r>
            <a:r>
              <a:rPr lang="en-US" sz="4600" dirty="0" err="1">
                <a:solidFill>
                  <a:schemeClr val="bg1"/>
                </a:solidFill>
              </a:rPr>
              <a:t>bác</a:t>
            </a:r>
            <a:r>
              <a:rPr lang="en-US" sz="4600" dirty="0">
                <a:solidFill>
                  <a:schemeClr val="bg1"/>
                </a:solidFill>
              </a:rPr>
              <a:t> </a:t>
            </a:r>
            <a:r>
              <a:rPr lang="en-US" sz="4600" dirty="0" err="1">
                <a:solidFill>
                  <a:schemeClr val="bg1"/>
                </a:solidFill>
              </a:rPr>
              <a:t>ái</a:t>
            </a:r>
            <a:r>
              <a:rPr lang="en-US" sz="4600" dirty="0">
                <a:solidFill>
                  <a:schemeClr val="bg1"/>
                </a:solidFill>
              </a:rPr>
              <a:t> </a:t>
            </a:r>
            <a:r>
              <a:rPr lang="en-US" sz="4600" dirty="0" err="1">
                <a:solidFill>
                  <a:schemeClr val="bg1"/>
                </a:solidFill>
              </a:rPr>
              <a:t>tình</a:t>
            </a:r>
            <a:r>
              <a:rPr lang="en-US" sz="4600" dirty="0">
                <a:solidFill>
                  <a:schemeClr val="bg1"/>
                </a:solidFill>
              </a:rPr>
              <a:t> </a:t>
            </a:r>
            <a:r>
              <a:rPr lang="en-US" sz="4600" dirty="0" err="1">
                <a:solidFill>
                  <a:schemeClr val="bg1"/>
                </a:solidFill>
              </a:rPr>
              <a:t>thân</a:t>
            </a:r>
            <a:r>
              <a:rPr lang="en-US" sz="4600" dirty="0">
                <a:solidFill>
                  <a:schemeClr val="bg1"/>
                </a:solidFill>
              </a:rPr>
              <a:t>. </a:t>
            </a:r>
            <a:r>
              <a:rPr lang="en-US" sz="4600" dirty="0" err="1">
                <a:solidFill>
                  <a:schemeClr val="bg1"/>
                </a:solidFill>
              </a:rPr>
              <a:t>Dừ</a:t>
            </a:r>
            <a:r>
              <a:rPr lang="en-US" sz="4600" dirty="0">
                <a:solidFill>
                  <a:schemeClr val="bg1"/>
                </a:solidFill>
              </a:rPr>
              <a:t> </a:t>
            </a:r>
            <a:r>
              <a:rPr lang="en-US" sz="4600" dirty="0" err="1">
                <a:solidFill>
                  <a:schemeClr val="bg1"/>
                </a:solidFill>
              </a:rPr>
              <a:t>đời</a:t>
            </a:r>
            <a:r>
              <a:rPr lang="en-US" sz="4600" dirty="0">
                <a:solidFill>
                  <a:schemeClr val="bg1"/>
                </a:solidFill>
              </a:rPr>
              <a:t> </a:t>
            </a:r>
            <a:r>
              <a:rPr lang="en-US" sz="4600" dirty="0" err="1">
                <a:solidFill>
                  <a:schemeClr val="bg1"/>
                </a:solidFill>
              </a:rPr>
              <a:t>luôn</a:t>
            </a:r>
            <a:r>
              <a:rPr lang="en-US" sz="4600" dirty="0">
                <a:solidFill>
                  <a:schemeClr val="bg1"/>
                </a:solidFill>
              </a:rPr>
              <a:t> </a:t>
            </a:r>
            <a:r>
              <a:rPr lang="en-US" sz="4600" dirty="0" err="1">
                <a:solidFill>
                  <a:schemeClr val="bg1"/>
                </a:solidFill>
              </a:rPr>
              <a:t>vong</a:t>
            </a:r>
            <a:r>
              <a:rPr lang="en-US" sz="4600" dirty="0">
                <a:solidFill>
                  <a:schemeClr val="bg1"/>
                </a:solidFill>
              </a:rPr>
              <a:t> </a:t>
            </a:r>
            <a:r>
              <a:rPr lang="en-US" sz="4600" dirty="0" err="1">
                <a:solidFill>
                  <a:schemeClr val="bg1"/>
                </a:solidFill>
              </a:rPr>
              <a:t>ân</a:t>
            </a:r>
            <a:r>
              <a:rPr lang="en-US" sz="4600" dirty="0">
                <a:solidFill>
                  <a:schemeClr val="bg1"/>
                </a:solidFill>
              </a:rPr>
              <a:t>, </a:t>
            </a:r>
            <a:r>
              <a:rPr lang="en-US" sz="4600" dirty="0" err="1">
                <a:solidFill>
                  <a:schemeClr val="bg1"/>
                </a:solidFill>
              </a:rPr>
              <a:t>chớ</a:t>
            </a:r>
            <a:r>
              <a:rPr lang="en-US" sz="4600" dirty="0">
                <a:solidFill>
                  <a:schemeClr val="bg1"/>
                </a:solidFill>
              </a:rPr>
              <a:t> </a:t>
            </a:r>
            <a:r>
              <a:rPr lang="en-US" sz="4600" dirty="0" err="1">
                <a:solidFill>
                  <a:schemeClr val="bg1"/>
                </a:solidFill>
              </a:rPr>
              <a:t>để</a:t>
            </a:r>
            <a:r>
              <a:rPr lang="en-US" sz="4600" dirty="0">
                <a:solidFill>
                  <a:schemeClr val="bg1"/>
                </a:solidFill>
              </a:rPr>
              <a:t> </a:t>
            </a:r>
            <a:r>
              <a:rPr lang="en-US" sz="4600" dirty="0" err="1">
                <a:solidFill>
                  <a:schemeClr val="bg1"/>
                </a:solidFill>
              </a:rPr>
              <a:t>lòng</a:t>
            </a:r>
            <a:r>
              <a:rPr lang="en-US" sz="4600" dirty="0">
                <a:solidFill>
                  <a:schemeClr val="bg1"/>
                </a:solidFill>
              </a:rPr>
              <a:t> </a:t>
            </a:r>
            <a:r>
              <a:rPr lang="en-US" sz="4600" dirty="0" err="1">
                <a:solidFill>
                  <a:schemeClr val="bg1"/>
                </a:solidFill>
              </a:rPr>
              <a:t>hoài</a:t>
            </a:r>
            <a:r>
              <a:rPr lang="en-US" sz="4600" dirty="0">
                <a:solidFill>
                  <a:schemeClr val="bg1"/>
                </a:solidFill>
              </a:rPr>
              <a:t> </a:t>
            </a:r>
            <a:r>
              <a:rPr lang="en-US" sz="4600" dirty="0" err="1">
                <a:solidFill>
                  <a:schemeClr val="bg1"/>
                </a:solidFill>
              </a:rPr>
              <a:t>bận</a:t>
            </a:r>
            <a:r>
              <a:rPr lang="en-US" sz="4600" dirty="0">
                <a:solidFill>
                  <a:schemeClr val="bg1"/>
                </a:solidFill>
              </a:rPr>
              <a:t> </a:t>
            </a:r>
            <a:r>
              <a:rPr lang="en-US" sz="4600" dirty="0" err="1">
                <a:solidFill>
                  <a:schemeClr val="bg1"/>
                </a:solidFill>
              </a:rPr>
              <a:t>tâm</a:t>
            </a:r>
            <a:r>
              <a:rPr lang="en-US" sz="4600" dirty="0">
                <a:solidFill>
                  <a:schemeClr val="bg1"/>
                </a:solidFill>
              </a:rPr>
              <a:t>. </a:t>
            </a:r>
            <a:r>
              <a:rPr lang="en-US" sz="4600" dirty="0" err="1">
                <a:solidFill>
                  <a:schemeClr val="bg1"/>
                </a:solidFill>
              </a:rPr>
              <a:t>Chúa</a:t>
            </a:r>
            <a:r>
              <a:rPr lang="en-US" sz="4600" dirty="0">
                <a:solidFill>
                  <a:schemeClr val="bg1"/>
                </a:solidFill>
              </a:rPr>
              <a:t> </a:t>
            </a:r>
            <a:r>
              <a:rPr lang="vi-VN" sz="4600" dirty="0">
                <a:solidFill>
                  <a:schemeClr val="bg1"/>
                </a:solidFill>
              </a:rPr>
              <a:t>ơ</a:t>
            </a:r>
            <a:r>
              <a:rPr lang="en-US" sz="4600" dirty="0" err="1">
                <a:solidFill>
                  <a:schemeClr val="bg1"/>
                </a:solidFill>
              </a:rPr>
              <a:t>i</a:t>
            </a:r>
            <a:r>
              <a:rPr lang="en-US" sz="4600" dirty="0">
                <a:solidFill>
                  <a:schemeClr val="bg1"/>
                </a:solidFill>
              </a:rPr>
              <a:t> con </a:t>
            </a:r>
            <a:r>
              <a:rPr lang="en-US" sz="4600" dirty="0" err="1">
                <a:solidFill>
                  <a:schemeClr val="bg1"/>
                </a:solidFill>
              </a:rPr>
              <a:t>cần</a:t>
            </a:r>
            <a:r>
              <a:rPr lang="en-US" sz="4600" dirty="0">
                <a:solidFill>
                  <a:schemeClr val="bg1"/>
                </a:solidFill>
              </a:rPr>
              <a:t> </a:t>
            </a:r>
            <a:r>
              <a:rPr lang="en-US" sz="4600" dirty="0" err="1">
                <a:solidFill>
                  <a:schemeClr val="bg1"/>
                </a:solidFill>
              </a:rPr>
              <a:t>Ngài</a:t>
            </a:r>
            <a:r>
              <a:rPr lang="en-US" sz="4600" dirty="0">
                <a:solidFill>
                  <a:schemeClr val="bg1"/>
                </a:solidFill>
              </a:rPr>
              <a:t>, </a:t>
            </a:r>
            <a:r>
              <a:rPr lang="en-US" sz="4600" dirty="0" err="1">
                <a:solidFill>
                  <a:schemeClr val="bg1"/>
                </a:solidFill>
              </a:rPr>
              <a:t>vì</a:t>
            </a:r>
            <a:r>
              <a:rPr lang="en-US" sz="4600" dirty="0">
                <a:solidFill>
                  <a:schemeClr val="bg1"/>
                </a:solidFill>
              </a:rPr>
              <a:t> </a:t>
            </a:r>
            <a:r>
              <a:rPr lang="en-US" sz="4600" dirty="0" err="1">
                <a:solidFill>
                  <a:schemeClr val="bg1"/>
                </a:solidFill>
              </a:rPr>
              <a:t>muốn</a:t>
            </a:r>
            <a:r>
              <a:rPr lang="en-US" sz="4600" dirty="0">
                <a:solidFill>
                  <a:schemeClr val="bg1"/>
                </a:solidFill>
              </a:rPr>
              <a:t> </a:t>
            </a:r>
            <a:r>
              <a:rPr lang="en-US" sz="4600" dirty="0" err="1">
                <a:solidFill>
                  <a:schemeClr val="bg1"/>
                </a:solidFill>
              </a:rPr>
              <a:t>trở</a:t>
            </a:r>
            <a:r>
              <a:rPr lang="en-US" sz="4600" dirty="0">
                <a:solidFill>
                  <a:schemeClr val="bg1"/>
                </a:solidFill>
              </a:rPr>
              <a:t> </a:t>
            </a:r>
            <a:r>
              <a:rPr lang="en-US" sz="4600" dirty="0" err="1">
                <a:solidFill>
                  <a:schemeClr val="bg1"/>
                </a:solidFill>
              </a:rPr>
              <a:t>nên</a:t>
            </a:r>
            <a:r>
              <a:rPr lang="en-US" sz="4600" dirty="0">
                <a:solidFill>
                  <a:schemeClr val="bg1"/>
                </a:solidFill>
              </a:rPr>
              <a:t> </a:t>
            </a:r>
            <a:r>
              <a:rPr lang="en-US" sz="4600" dirty="0" err="1">
                <a:solidFill>
                  <a:schemeClr val="bg1"/>
                </a:solidFill>
              </a:rPr>
              <a:t>trọn</a:t>
            </a:r>
            <a:r>
              <a:rPr lang="en-US" sz="4600" dirty="0">
                <a:solidFill>
                  <a:schemeClr val="bg1"/>
                </a:solidFill>
              </a:rPr>
              <a:t> </a:t>
            </a:r>
            <a:r>
              <a:rPr lang="en-US" sz="4600" dirty="0" err="1">
                <a:solidFill>
                  <a:schemeClr val="bg1"/>
                </a:solidFill>
              </a:rPr>
              <a:t>lành</a:t>
            </a:r>
            <a:r>
              <a:rPr lang="en-US" sz="4600" dirty="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a:solidFill>
                  <a:schemeClr val="bg1"/>
                </a:solidFill>
              </a:rPr>
              <a:t>Không</a:t>
            </a:r>
            <a:r>
              <a:rPr lang="en-US" sz="4800" dirty="0">
                <a:solidFill>
                  <a:schemeClr val="bg1"/>
                </a:solidFill>
              </a:rPr>
              <a:t>! </a:t>
            </a:r>
            <a:r>
              <a:rPr lang="en-US" sz="4800" dirty="0" err="1">
                <a:solidFill>
                  <a:schemeClr val="bg1"/>
                </a:solidFill>
              </a:rPr>
              <a:t>Trên</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chẳng</a:t>
            </a:r>
            <a:r>
              <a:rPr lang="en-US" sz="4800" dirty="0">
                <a:solidFill>
                  <a:schemeClr val="bg1"/>
                </a:solidFill>
              </a:rPr>
              <a:t> ai </a:t>
            </a:r>
            <a:r>
              <a:rPr lang="en-US" sz="4800" dirty="0" err="1">
                <a:solidFill>
                  <a:schemeClr val="bg1"/>
                </a:solidFill>
              </a:rPr>
              <a:t>thập</a:t>
            </a:r>
            <a:r>
              <a:rPr lang="en-US" sz="4800" dirty="0">
                <a:solidFill>
                  <a:schemeClr val="bg1"/>
                </a:solidFill>
              </a:rPr>
              <a:t> </a:t>
            </a:r>
            <a:r>
              <a:rPr lang="en-US" sz="4800" dirty="0" err="1">
                <a:solidFill>
                  <a:schemeClr val="bg1"/>
                </a:solidFill>
              </a:rPr>
              <a:t>toàn</a:t>
            </a:r>
            <a:r>
              <a:rPr lang="en-US" sz="4800" dirty="0">
                <a:solidFill>
                  <a:schemeClr val="bg1"/>
                </a:solidFill>
              </a:rPr>
              <a:t>, </a:t>
            </a:r>
            <a:r>
              <a:rPr lang="en-US" sz="4800" dirty="0" err="1">
                <a:solidFill>
                  <a:schemeClr val="bg1"/>
                </a:solidFill>
              </a:rPr>
              <a:t>trên</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chẳng</a:t>
            </a:r>
            <a:r>
              <a:rPr lang="en-US" sz="4800" dirty="0">
                <a:solidFill>
                  <a:schemeClr val="bg1"/>
                </a:solidFill>
              </a:rPr>
              <a:t> ai </a:t>
            </a:r>
            <a:r>
              <a:rPr lang="en-US" sz="4800" dirty="0" err="1">
                <a:solidFill>
                  <a:schemeClr val="bg1"/>
                </a:solidFill>
              </a:rPr>
              <a:t>thập</a:t>
            </a:r>
            <a:r>
              <a:rPr lang="en-US" sz="4800" dirty="0">
                <a:solidFill>
                  <a:schemeClr val="bg1"/>
                </a:solidFill>
              </a:rPr>
              <a:t> </a:t>
            </a:r>
            <a:r>
              <a:rPr lang="en-US" sz="4800" dirty="0" err="1">
                <a:solidFill>
                  <a:schemeClr val="bg1"/>
                </a:solidFill>
              </a:rPr>
              <a:t>toàn</a:t>
            </a:r>
            <a:r>
              <a:rPr lang="en-US" sz="4800" dirty="0">
                <a:solidFill>
                  <a:schemeClr val="bg1"/>
                </a:solidFill>
              </a:rPr>
              <a:t>, </a:t>
            </a:r>
            <a:r>
              <a:rPr lang="en-US" sz="4800" dirty="0" err="1">
                <a:solidFill>
                  <a:schemeClr val="bg1"/>
                </a:solidFill>
              </a:rPr>
              <a:t>hãy</a:t>
            </a:r>
            <a:r>
              <a:rPr lang="en-US" sz="4800" dirty="0">
                <a:solidFill>
                  <a:schemeClr val="bg1"/>
                </a:solidFill>
              </a:rPr>
              <a:t> </a:t>
            </a:r>
            <a:r>
              <a:rPr lang="en-US" sz="4800" dirty="0" err="1">
                <a:solidFill>
                  <a:schemeClr val="bg1"/>
                </a:solidFill>
              </a:rPr>
              <a:t>ân</a:t>
            </a:r>
            <a:r>
              <a:rPr lang="en-US" sz="4800" dirty="0">
                <a:solidFill>
                  <a:schemeClr val="bg1"/>
                </a:solidFill>
              </a:rPr>
              <a:t> </a:t>
            </a:r>
            <a:r>
              <a:rPr lang="en-US" sz="4800" dirty="0" err="1">
                <a:solidFill>
                  <a:schemeClr val="bg1"/>
                </a:solidFill>
              </a:rPr>
              <a:t>cần</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nâng</a:t>
            </a:r>
            <a:r>
              <a:rPr lang="en-US" sz="4800" dirty="0">
                <a:solidFill>
                  <a:schemeClr val="bg1"/>
                </a:solidFill>
              </a:rPr>
              <a:t> </a:t>
            </a:r>
            <a:r>
              <a:rPr lang="en-US" sz="4800" dirty="0" err="1">
                <a:solidFill>
                  <a:schemeClr val="bg1"/>
                </a:solidFill>
              </a:rPr>
              <a:t>đỡ</a:t>
            </a:r>
            <a:r>
              <a:rPr lang="en-US" sz="4800" dirty="0">
                <a:solidFill>
                  <a:schemeClr val="bg1"/>
                </a:solidFill>
              </a:rPr>
              <a:t> </a:t>
            </a:r>
            <a:r>
              <a:rPr lang="en-US" sz="4800" dirty="0" err="1">
                <a:solidFill>
                  <a:schemeClr val="bg1"/>
                </a:solidFill>
              </a:rPr>
              <a:t>nhau</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a:t>
            </a:r>
            <a:r>
              <a:rPr lang="en-US" sz="4800" dirty="0" err="1">
                <a:solidFill>
                  <a:schemeClr val="bg1"/>
                </a:solidFill>
              </a:rPr>
              <a:t>ơi</a:t>
            </a:r>
            <a:r>
              <a:rPr lang="en-US" sz="4800" dirty="0">
                <a:solidFill>
                  <a:schemeClr val="bg1"/>
                </a:solidFill>
              </a:rPr>
              <a:t>. Con! Xin </a:t>
            </a:r>
            <a:r>
              <a:rPr lang="en-US" sz="4800" dirty="0" err="1">
                <a:solidFill>
                  <a:schemeClr val="bg1"/>
                </a:solidFill>
              </a:rPr>
              <a:t>Ngài</a:t>
            </a:r>
            <a:r>
              <a:rPr lang="en-US" sz="4800" dirty="0">
                <a:solidFill>
                  <a:schemeClr val="bg1"/>
                </a:solidFill>
              </a:rPr>
              <a:t> </a:t>
            </a:r>
            <a:r>
              <a:rPr lang="en-US" sz="4800" dirty="0" err="1">
                <a:solidFill>
                  <a:schemeClr val="bg1"/>
                </a:solidFill>
              </a:rPr>
              <a:t>đổ</a:t>
            </a:r>
            <a:r>
              <a:rPr lang="en-US" sz="4800" dirty="0">
                <a:solidFill>
                  <a:schemeClr val="bg1"/>
                </a:solidFill>
              </a:rPr>
              <a:t> </a:t>
            </a:r>
            <a:r>
              <a:rPr lang="vi-VN" sz="4800" dirty="0">
                <a:solidFill>
                  <a:schemeClr val="bg1"/>
                </a:solidFill>
              </a:rPr>
              <a:t>ơ</a:t>
            </a:r>
            <a:r>
              <a:rPr lang="en-US" sz="4800" dirty="0">
                <a:solidFill>
                  <a:schemeClr val="bg1"/>
                </a:solidFill>
              </a:rPr>
              <a:t>n </a:t>
            </a:r>
            <a:r>
              <a:rPr lang="en-US" sz="4800" dirty="0" err="1">
                <a:solidFill>
                  <a:schemeClr val="bg1"/>
                </a:solidFill>
              </a:rPr>
              <a:t>từ</a:t>
            </a:r>
            <a:r>
              <a:rPr lang="en-US" sz="4800" dirty="0">
                <a:solidFill>
                  <a:schemeClr val="bg1"/>
                </a:solidFill>
              </a:rPr>
              <a:t> </a:t>
            </a:r>
            <a:r>
              <a:rPr lang="en-US" sz="4800" dirty="0" err="1">
                <a:solidFill>
                  <a:schemeClr val="bg1"/>
                </a:solidFill>
              </a:rPr>
              <a:t>trời</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en-US" sz="4800" dirty="0" err="1">
                <a:solidFill>
                  <a:schemeClr val="bg1"/>
                </a:solidFill>
              </a:rPr>
              <a:t>loài</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a:t>
            </a:r>
            <a:r>
              <a:rPr lang="en-US" sz="4800" dirty="0" err="1">
                <a:solidFill>
                  <a:schemeClr val="bg1"/>
                </a:solidFill>
              </a:rPr>
              <a:t>sống</a:t>
            </a:r>
            <a:r>
              <a:rPr lang="en-US" sz="4800" dirty="0">
                <a:solidFill>
                  <a:schemeClr val="bg1"/>
                </a:solidFill>
              </a:rPr>
              <a:t> </a:t>
            </a:r>
            <a:r>
              <a:rPr lang="en-US" sz="4800" dirty="0" err="1">
                <a:solidFill>
                  <a:schemeClr val="bg1"/>
                </a:solidFill>
              </a:rPr>
              <a:t>thật</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biết</a:t>
            </a:r>
            <a:r>
              <a:rPr lang="en-US" sz="4800" dirty="0">
                <a:solidFill>
                  <a:schemeClr val="bg1"/>
                </a:solidFill>
              </a:rPr>
              <a:t> </a:t>
            </a:r>
            <a:r>
              <a:rPr lang="en-US" sz="4800" dirty="0" err="1">
                <a:solidFill>
                  <a:schemeClr val="bg1"/>
                </a:solidFill>
              </a:rPr>
              <a:t>mở</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a:solidFill>
                  <a:schemeClr val="bg1"/>
                </a:solidFill>
              </a:rPr>
              <a:t>sửa</a:t>
            </a:r>
            <a:r>
              <a:rPr lang="en-US" sz="4800" dirty="0">
                <a:solidFill>
                  <a:schemeClr val="bg1"/>
                </a:solidFill>
              </a:rPr>
              <a:t> </a:t>
            </a:r>
            <a:r>
              <a:rPr lang="en-US" sz="4800" dirty="0" err="1">
                <a:solidFill>
                  <a:schemeClr val="bg1"/>
                </a:solidFill>
              </a:rPr>
              <a:t>sai</a:t>
            </a:r>
            <a:r>
              <a:rPr lang="en-US" sz="4800" dirty="0">
                <a:solidFill>
                  <a:schemeClr val="bg1"/>
                </a:solidFill>
              </a:rPr>
              <a:t> </a:t>
            </a:r>
            <a:r>
              <a:rPr lang="en-US" sz="4800" dirty="0" err="1">
                <a:solidFill>
                  <a:schemeClr val="bg1"/>
                </a:solidFill>
              </a:rPr>
              <a:t>giúp</a:t>
            </a:r>
            <a:r>
              <a:rPr lang="en-US" sz="4800" dirty="0">
                <a:solidFill>
                  <a:schemeClr val="bg1"/>
                </a:solidFill>
              </a:rPr>
              <a:t> </a:t>
            </a:r>
            <a:r>
              <a:rPr lang="en-US" sz="4800" dirty="0" err="1">
                <a:solidFill>
                  <a:schemeClr val="bg1"/>
                </a:solidFill>
              </a:rPr>
              <a:t>nhau</a:t>
            </a:r>
            <a:r>
              <a:rPr lang="en-US" sz="4800" dirty="0">
                <a:solidFill>
                  <a:schemeClr val="bg1"/>
                </a:solidFill>
              </a:rPr>
              <a:t> </a:t>
            </a:r>
            <a:r>
              <a:rPr lang="en-US" sz="4800" dirty="0" err="1">
                <a:solidFill>
                  <a:schemeClr val="bg1"/>
                </a:solidFill>
              </a:rPr>
              <a:t>thành</a:t>
            </a:r>
            <a:r>
              <a:rPr lang="en-US" sz="4800" dirty="0">
                <a:solidFill>
                  <a:schemeClr val="bg1"/>
                </a:solidFill>
              </a:rPr>
              <a:t> </a:t>
            </a:r>
            <a:r>
              <a:rPr lang="en-US" sz="4800" dirty="0" err="1">
                <a:solidFill>
                  <a:schemeClr val="bg1"/>
                </a:solidFill>
              </a:rPr>
              <a:t>tâm</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012592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a:solidFill>
                  <a:srgbClr val="FFFF00"/>
                </a:solidFill>
                <a:effectLst/>
                <a:latin typeface="+mj-lt"/>
              </a:rPr>
              <a:t>Tạ</a:t>
            </a:r>
            <a:r>
              <a:rPr lang="en-US" sz="6600" b="0" dirty="0">
                <a:solidFill>
                  <a:srgbClr val="FFFF00"/>
                </a:solidFill>
                <a:effectLst/>
                <a:latin typeface="+mj-lt"/>
              </a:rPr>
              <a:t> </a:t>
            </a:r>
            <a:r>
              <a:rPr lang="vi-VN" sz="6600" b="0" dirty="0">
                <a:solidFill>
                  <a:srgbClr val="FFFF00"/>
                </a:solidFill>
                <a:effectLst/>
                <a:latin typeface="+mj-lt"/>
              </a:rPr>
              <a:t>Ơ</a:t>
            </a:r>
            <a:r>
              <a:rPr lang="en-US" sz="6600" b="0" dirty="0">
                <a:solidFill>
                  <a:srgbClr val="FFFF00"/>
                </a:solidFill>
                <a:effectLst/>
                <a:latin typeface="+mj-lt"/>
              </a:rPr>
              <a:t>n </a:t>
            </a:r>
            <a:r>
              <a:rPr lang="en-US" sz="6600" b="0" dirty="0" err="1">
                <a:solidFill>
                  <a:srgbClr val="FFFF00"/>
                </a:solidFill>
                <a:effectLst/>
                <a:latin typeface="+mj-lt"/>
              </a:rPr>
              <a:t>Chúa</a:t>
            </a:r>
            <a:r>
              <a:rPr lang="en-US" sz="6600" b="0" dirty="0">
                <a:solidFill>
                  <a:srgbClr val="FFFF00"/>
                </a:solidFill>
                <a:effectLst/>
                <a:latin typeface="+mj-lt"/>
              </a:rPr>
              <a:t> </a:t>
            </a:r>
            <a:r>
              <a:rPr lang="en-US" sz="6600" b="0" dirty="0" err="1">
                <a:solidFill>
                  <a:srgbClr val="FFFF00"/>
                </a:solidFill>
                <a:effectLst/>
                <a:latin typeface="+mj-lt"/>
              </a:rPr>
              <a:t>V</a:t>
            </a:r>
            <a:r>
              <a:rPr lang="en-US" sz="6600" dirty="0" err="1">
                <a:solidFill>
                  <a:srgbClr val="FFFF00"/>
                </a:solidFill>
              </a:rPr>
              <a:t>ới</a:t>
            </a:r>
            <a:r>
              <a:rPr lang="en-US" sz="6600" dirty="0">
                <a:solidFill>
                  <a:srgbClr val="FFFF00"/>
                </a:solidFill>
              </a:rPr>
              <a:t> </a:t>
            </a:r>
            <a:r>
              <a:rPr lang="en-US" sz="6600" dirty="0" err="1">
                <a:solidFill>
                  <a:srgbClr val="FFFF00"/>
                </a:solidFill>
              </a:rPr>
              <a:t>Mẹ</a:t>
            </a:r>
            <a:r>
              <a:rPr lang="en-US" sz="5400" b="0" dirty="0">
                <a:solidFill>
                  <a:srgbClr val="FFFF00"/>
                </a:solidFill>
                <a:effectLst/>
                <a:latin typeface="+mj-lt"/>
              </a:rPr>
              <a:t/>
            </a:r>
            <a:br>
              <a:rPr lang="en-US" sz="5400" b="0" dirty="0">
                <a:solidFill>
                  <a:srgbClr val="FFFF00"/>
                </a:solidFill>
                <a:effectLst/>
                <a:latin typeface="+mj-lt"/>
              </a:rPr>
            </a:br>
            <a:r>
              <a:rPr lang="en-US" sz="5400" i="1" dirty="0">
                <a:solidFill>
                  <a:schemeClr val="bg1"/>
                </a:solidFill>
              </a:rPr>
              <a:t>Thy </a:t>
            </a:r>
            <a:r>
              <a:rPr lang="en-US" sz="5400" i="1" dirty="0" err="1">
                <a:solidFill>
                  <a:schemeClr val="bg1"/>
                </a:solidFill>
              </a:rPr>
              <a:t>yên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 </a:t>
            </a:r>
            <a:r>
              <a:rPr lang="vi-VN" sz="4700" dirty="0">
                <a:solidFill>
                  <a:schemeClr val="bg1"/>
                </a:solidFill>
              </a:rPr>
              <a:t>Chúng con xin tạ ơn Chúa uy quyền toàn năng tình yêu Chúa nào biết chi báo đền. Chúa muôn đời là Chúa khắp vũ trụ trời đất ngàn vinh quang cao chiếu hiển trị đời đời.</a:t>
            </a:r>
            <a:endParaRPr lang="vi-VN" sz="47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Vì tình Chúa đã chất chứa trong trái tim Mẹ hiền luôn trìu mến mãi cứu giúp chở che nguyện cầu. Ngàn phúc ân vẫnnhờ Mẹ, ngàn khổ đau cũng nhờ Mẹ, nhờ Mẹ thương dâng Chúa trót đời tạ ơn.</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 </a:t>
            </a:r>
            <a:r>
              <a:rPr lang="vi-VN" sz="4800" dirty="0">
                <a:solidFill>
                  <a:schemeClr val="bg1"/>
                </a:solidFill>
              </a:rPr>
              <a:t>Chúng con xin tạ ơn Chúa uy quyền toàn năng tình yêu Chúa nào biết chi báo đền. Chúa muôn đời là Chúa khắp vũ trụ trời đất ngàn vinh quang cao chiếu hiển trị đời đời.</a:t>
            </a:r>
            <a:endParaRPr lang="vi-VN" sz="4800" b="0" dirty="0">
              <a:solidFill>
                <a:schemeClr val="bg1"/>
              </a:solidFill>
              <a:effectLst/>
            </a:endParaRPr>
          </a:p>
        </p:txBody>
      </p:sp>
    </p:spTree>
    <p:extLst>
      <p:ext uri="{BB962C8B-B14F-4D97-AF65-F5344CB8AC3E}">
        <p14:creationId xmlns:p14="http://schemas.microsoft.com/office/powerpoint/2010/main" val="16966335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1805</Words>
  <Application>Microsoft Office PowerPoint</Application>
  <PresentationFormat>On-screen Show (16:9)</PresentationFormat>
  <Paragraphs>94</Paragraphs>
  <Slides>78</Slides>
  <Notes>1</Notes>
  <HiddenSlides>0</HiddenSlides>
  <MMClips>0</MMClips>
  <ScaleCrop>false</ScaleCrop>
  <HeadingPairs>
    <vt:vector size="4" baseType="variant">
      <vt:variant>
        <vt:lpstr>Theme</vt:lpstr>
      </vt:variant>
      <vt:variant>
        <vt:i4>12</vt:i4>
      </vt:variant>
      <vt:variant>
        <vt:lpstr>Slide Titles</vt:lpstr>
      </vt:variant>
      <vt:variant>
        <vt:i4>78</vt:i4>
      </vt:variant>
    </vt:vector>
  </HeadingPairs>
  <TitlesOfParts>
    <vt:vector size="90"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5_Office Theme</vt:lpstr>
      <vt:lpstr>2_Office Theme</vt:lpstr>
      <vt:lpstr>3_Office Theme</vt:lpstr>
      <vt:lpstr>PowerPoint Presentation</vt:lpstr>
      <vt:lpstr>TẬP HÁT CỘNG ĐOÀN</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Trong Đức Ki-tô, Thiên Chúa đã làm cho thế gian được giao hoà với Ngài, và trao cho chúng tôi công bố lời giao hoà.</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Tiến Lên Đền Thánh Khổng Vĩnh Thành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XXIII Thường Niên Năm A</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Đk: Hôm nay ước gì anh em nghe tiếng Chúa phán: Các ngươi chớ cứng lòng.</vt:lpstr>
      <vt:lpstr>Tk2: Hãy cung cúc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Đây là bánh rượu í a thơm nồng, hiệp dâng với bao tình yêu. Dâng lên những lời nguyện ước, dâng lên những nỗi vui buồn. Dâng Người mơ ước thắm tươi, và nguyện dâng năm tháng cuộc đời.</vt:lpstr>
      <vt:lpstr>Đk: Dâng lên Người lời nguyện ngát hương, dâng nhịp nhàng tiếng ca mừng. Lòng thành và bánh thơm rượu ngon, dâng lên Chúa thương nhận lời.</vt:lpstr>
      <vt:lpstr>Tk2: Dâng Người những ngày tháng trong cuộc đời, đường đi khó nguy đầy vơi. Bao nhiêu bước đường lầm lỗi, bao nhiêu yếu đuối con người. Tâm thành dâng Chúa, Chúa ơi, nguyện đỡ nâng con với tình Người.</vt:lpstr>
      <vt:lpstr>Đk: Dâng lên Người lời nguyện ngát hương, dâng nhịp nhàng tiếng ca mừng. Lòng thành và bánh thơm rượu ngon, dâng lên Chúa thương nhận lời.</vt:lpstr>
      <vt:lpstr>Tk3: Dâng Người tấm lòng xiết bao vô tình. Nguyện xin sáng soi huyền linh, cho con vững niềm thờ kính, cho con thắm mãi ân tình. Xin lòng bác ái thắm xinh, tìm tình yêu quên chính phận mình.</vt:lpstr>
      <vt:lpstr>Đk: Dâng lên Người lời nguyện ngát hương, dâng nhịp nhàng tiếng ca mừng. Lòng thành và bánh thơm rượu ngon, dâng lên Chúa thương nhận lời.</vt:lpstr>
      <vt:lpstr>PowerPoint Presentation</vt:lpstr>
      <vt:lpstr>PowerPoint Presentation</vt:lpstr>
      <vt:lpstr>Ca Nguyện Hiệp Lễ Giúp Nhau Hoàn Thiện Huỳnh Minh Kỳ </vt:lpstr>
      <vt:lpstr>Tk1: Ai sinh ra trong đời lại không có lỗi lầm chi, ai mang thân phận người lại không có lúc tự ti. Mặc dù anh em ta có làm điều phật lòng ta, hãy bao dung rộng lượng và giúp cho nhau hoàn thiện. </vt:lpstr>
      <vt:lpstr>Đk: Không! Trên đời chẳng ai thập toàn, trên đời chẳng ai thập toàn, hãy ân cần và nâng đỡ nhau người ơi. Con! Xin Ngài đổ ơn từ trời cho loài người sống thật tình, biết mở lòng sửa sai giúp nhau thành tâm. </vt:lpstr>
      <vt:lpstr>Tk2: Nhân sinh đâu thập toàn, đừng nên trách móc gì nhau. Hôm nay ta phạm tội ngày mai hãy biết hồi tâm. Đừng gièm pha chê bai hãy tìm dịp để cảm thông. Giúp nhau trong chân tình vì Chúa muốn ta hoàn thiện. </vt:lpstr>
      <vt:lpstr>Đk: Không! Trên đời chẳng ai thập toàn, trên đời chẳng ai thập toàn, hãy ân cần và nâng đỡ nhau người ơi. Con! Xin Ngài đổ ơn từ trời cho loài người sống thật tình, biết mở lòng sửa sai giúp nhau thành tâm. </vt:lpstr>
      <vt:lpstr>Tk3: Sống mến Chúa yêu người là luôn biết sống vị tha, yêu thương trong thật thà dựng xây bác ái tình thân. Dừ đời luôn vong ân, chớ để lòng hoài bận tâm. Chúa ơi con cần Ngài, vì muốn trở nên trọn lành. </vt:lpstr>
      <vt:lpstr>Đk: Không! Trên đời chẳng ai thập toàn, trên đời chẳng ai thập toàn, hãy ân cần và nâng đỡ nhau người ơi. Con! Xin Ngài đổ ơn từ trời cho loài người sống thật tình, biết mở lòng sửa sai giúp nhau thành tâm. </vt:lpstr>
      <vt:lpstr>PowerPoint Presentation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Tk1: Vì tình Chúa đã chất chứa trong trái tim Mẹ hiền luôn trìu mến mãi cứu giúp chở che nguyện cầu. Ngàn phúc ân vẫnnhờ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113</cp:revision>
  <dcterms:created xsi:type="dcterms:W3CDTF">2023-05-21T07:25:42Z</dcterms:created>
  <dcterms:modified xsi:type="dcterms:W3CDTF">2023-09-07T11:40:13Z</dcterms:modified>
</cp:coreProperties>
</file>