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2" r:id="rId4"/>
    <p:sldMasterId id="2147483704" r:id="rId5"/>
    <p:sldMasterId id="2147483928" r:id="rId6"/>
    <p:sldMasterId id="2147484012" r:id="rId7"/>
    <p:sldMasterId id="2147484024" r:id="rId8"/>
    <p:sldMasterId id="2147484132" r:id="rId9"/>
    <p:sldMasterId id="2147484144" r:id="rId10"/>
  </p:sldMasterIdLst>
  <p:notesMasterIdLst>
    <p:notesMasterId r:id="rId94"/>
  </p:notesMasterIdLst>
  <p:sldIdLst>
    <p:sldId id="722" r:id="rId11"/>
    <p:sldId id="507" r:id="rId12"/>
    <p:sldId id="376" r:id="rId13"/>
    <p:sldId id="703" r:id="rId14"/>
    <p:sldId id="704" r:id="rId15"/>
    <p:sldId id="705" r:id="rId16"/>
    <p:sldId id="553" r:id="rId17"/>
    <p:sldId id="585" r:id="rId18"/>
    <p:sldId id="443" r:id="rId19"/>
    <p:sldId id="676" r:id="rId20"/>
    <p:sldId id="710" r:id="rId21"/>
    <p:sldId id="706" r:id="rId22"/>
    <p:sldId id="384" r:id="rId23"/>
    <p:sldId id="385" r:id="rId24"/>
    <p:sldId id="386" r:id="rId25"/>
    <p:sldId id="387" r:id="rId26"/>
    <p:sldId id="388" r:id="rId27"/>
    <p:sldId id="389" r:id="rId28"/>
    <p:sldId id="390" r:id="rId29"/>
    <p:sldId id="391" r:id="rId30"/>
    <p:sldId id="707" r:id="rId31"/>
    <p:sldId id="392" r:id="rId32"/>
    <p:sldId id="393" r:id="rId33"/>
    <p:sldId id="394" r:id="rId34"/>
    <p:sldId id="395" r:id="rId35"/>
    <p:sldId id="396" r:id="rId36"/>
    <p:sldId id="397" r:id="rId37"/>
    <p:sldId id="398" r:id="rId38"/>
    <p:sldId id="399" r:id="rId39"/>
    <p:sldId id="647" r:id="rId40"/>
    <p:sldId id="649" r:id="rId41"/>
    <p:sldId id="256" r:id="rId42"/>
    <p:sldId id="257" r:id="rId43"/>
    <p:sldId id="258" r:id="rId44"/>
    <p:sldId id="270" r:id="rId45"/>
    <p:sldId id="259" r:id="rId46"/>
    <p:sldId id="275" r:id="rId47"/>
    <p:sldId id="701" r:id="rId48"/>
    <p:sldId id="702" r:id="rId49"/>
    <p:sldId id="653" r:id="rId50"/>
    <p:sldId id="262" r:id="rId51"/>
    <p:sldId id="673" r:id="rId52"/>
    <p:sldId id="549" r:id="rId53"/>
    <p:sldId id="400" r:id="rId54"/>
    <p:sldId id="401" r:id="rId55"/>
    <p:sldId id="402" r:id="rId56"/>
    <p:sldId id="403" r:id="rId57"/>
    <p:sldId id="404" r:id="rId58"/>
    <p:sldId id="405" r:id="rId59"/>
    <p:sldId id="406" r:id="rId60"/>
    <p:sldId id="407" r:id="rId61"/>
    <p:sldId id="408" r:id="rId62"/>
    <p:sldId id="409" r:id="rId63"/>
    <p:sldId id="410" r:id="rId64"/>
    <p:sldId id="411" r:id="rId65"/>
    <p:sldId id="412" r:id="rId66"/>
    <p:sldId id="550" r:id="rId67"/>
    <p:sldId id="558" r:id="rId68"/>
    <p:sldId id="561" r:id="rId69"/>
    <p:sldId id="559" r:id="rId70"/>
    <p:sldId id="711" r:id="rId71"/>
    <p:sldId id="614" r:id="rId72"/>
    <p:sldId id="712" r:id="rId73"/>
    <p:sldId id="713" r:id="rId74"/>
    <p:sldId id="678" r:id="rId75"/>
    <p:sldId id="714" r:id="rId76"/>
    <p:sldId id="715" r:id="rId77"/>
    <p:sldId id="276" r:id="rId78"/>
    <p:sldId id="697" r:id="rId79"/>
    <p:sldId id="716" r:id="rId80"/>
    <p:sldId id="717" r:id="rId81"/>
    <p:sldId id="718" r:id="rId82"/>
    <p:sldId id="719" r:id="rId83"/>
    <p:sldId id="463" r:id="rId84"/>
    <p:sldId id="720" r:id="rId85"/>
    <p:sldId id="470" r:id="rId86"/>
    <p:sldId id="292" r:id="rId87"/>
    <p:sldId id="708" r:id="rId88"/>
    <p:sldId id="293" r:id="rId89"/>
    <p:sldId id="563" r:id="rId90"/>
    <p:sldId id="564" r:id="rId91"/>
    <p:sldId id="721" r:id="rId92"/>
    <p:sldId id="709" r:id="rId9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00"/>
    <a:srgbClr val="003399"/>
    <a:srgbClr val="A50021"/>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00" d="100"/>
          <a:sy n="100" d="100"/>
        </p:scale>
        <p:origin x="-2338" y="-1080"/>
      </p:cViewPr>
      <p:guideLst>
        <p:guide orient="horz" pos="1620"/>
        <p:guide pos="2880"/>
      </p:guideLst>
    </p:cSldViewPr>
  </p:slideViewPr>
  <p:outlineViewPr>
    <p:cViewPr>
      <p:scale>
        <a:sx n="33" d="100"/>
        <a:sy n="33" d="100"/>
      </p:scale>
      <p:origin x="0" y="19445"/>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6.xml"/><Relationship Id="rId21" Type="http://schemas.openxmlformats.org/officeDocument/2006/relationships/slide" Target="slides/slide11.xml"/><Relationship Id="rId42" Type="http://schemas.openxmlformats.org/officeDocument/2006/relationships/slide" Target="slides/slide32.xml"/><Relationship Id="rId47" Type="http://schemas.openxmlformats.org/officeDocument/2006/relationships/slide" Target="slides/slide37.xml"/><Relationship Id="rId63" Type="http://schemas.openxmlformats.org/officeDocument/2006/relationships/slide" Target="slides/slide53.xml"/><Relationship Id="rId68" Type="http://schemas.openxmlformats.org/officeDocument/2006/relationships/slide" Target="slides/slide58.xml"/><Relationship Id="rId84" Type="http://schemas.openxmlformats.org/officeDocument/2006/relationships/slide" Target="slides/slide74.xml"/><Relationship Id="rId89" Type="http://schemas.openxmlformats.org/officeDocument/2006/relationships/slide" Target="slides/slide79.xml"/><Relationship Id="rId16" Type="http://schemas.openxmlformats.org/officeDocument/2006/relationships/slide" Target="slides/slide6.xml"/><Relationship Id="rId11" Type="http://schemas.openxmlformats.org/officeDocument/2006/relationships/slide" Target="slides/slide1.xml"/><Relationship Id="rId32" Type="http://schemas.openxmlformats.org/officeDocument/2006/relationships/slide" Target="slides/slide22.xml"/><Relationship Id="rId37" Type="http://schemas.openxmlformats.org/officeDocument/2006/relationships/slide" Target="slides/slide27.xml"/><Relationship Id="rId53" Type="http://schemas.openxmlformats.org/officeDocument/2006/relationships/slide" Target="slides/slide43.xml"/><Relationship Id="rId58" Type="http://schemas.openxmlformats.org/officeDocument/2006/relationships/slide" Target="slides/slide48.xml"/><Relationship Id="rId74" Type="http://schemas.openxmlformats.org/officeDocument/2006/relationships/slide" Target="slides/slide64.xml"/><Relationship Id="rId79" Type="http://schemas.openxmlformats.org/officeDocument/2006/relationships/slide" Target="slides/slide69.xml"/><Relationship Id="rId5" Type="http://schemas.openxmlformats.org/officeDocument/2006/relationships/slideMaster" Target="slideMasters/slideMaster5.xml"/><Relationship Id="rId90" Type="http://schemas.openxmlformats.org/officeDocument/2006/relationships/slide" Target="slides/slide80.xml"/><Relationship Id="rId95" Type="http://schemas.openxmlformats.org/officeDocument/2006/relationships/presProps" Target="presProps.xml"/><Relationship Id="rId22" Type="http://schemas.openxmlformats.org/officeDocument/2006/relationships/slide" Target="slides/slide12.xml"/><Relationship Id="rId27" Type="http://schemas.openxmlformats.org/officeDocument/2006/relationships/slide" Target="slides/slide17.xml"/><Relationship Id="rId43" Type="http://schemas.openxmlformats.org/officeDocument/2006/relationships/slide" Target="slides/slide33.xml"/><Relationship Id="rId48" Type="http://schemas.openxmlformats.org/officeDocument/2006/relationships/slide" Target="slides/slide38.xml"/><Relationship Id="rId64" Type="http://schemas.openxmlformats.org/officeDocument/2006/relationships/slide" Target="slides/slide54.xml"/><Relationship Id="rId69" Type="http://schemas.openxmlformats.org/officeDocument/2006/relationships/slide" Target="slides/slide59.xml"/><Relationship Id="rId80" Type="http://schemas.openxmlformats.org/officeDocument/2006/relationships/slide" Target="slides/slide70.xml"/><Relationship Id="rId85" Type="http://schemas.openxmlformats.org/officeDocument/2006/relationships/slide" Target="slides/slide75.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slide" Target="slides/slide57.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slide" Target="slides/slide60.xml"/><Relationship Id="rId75" Type="http://schemas.openxmlformats.org/officeDocument/2006/relationships/slide" Target="slides/slide65.xml"/><Relationship Id="rId83" Type="http://schemas.openxmlformats.org/officeDocument/2006/relationships/slide" Target="slides/slide73.xml"/><Relationship Id="rId88" Type="http://schemas.openxmlformats.org/officeDocument/2006/relationships/slide" Target="slides/slide78.xml"/><Relationship Id="rId91" Type="http://schemas.openxmlformats.org/officeDocument/2006/relationships/slide" Target="slides/slide81.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10" Type="http://schemas.openxmlformats.org/officeDocument/2006/relationships/slideMaster" Target="slideMasters/slideMaster10.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73" Type="http://schemas.openxmlformats.org/officeDocument/2006/relationships/slide" Target="slides/slide63.xml"/><Relationship Id="rId78" Type="http://schemas.openxmlformats.org/officeDocument/2006/relationships/slide" Target="slides/slide68.xml"/><Relationship Id="rId81" Type="http://schemas.openxmlformats.org/officeDocument/2006/relationships/slide" Target="slides/slide71.xml"/><Relationship Id="rId86" Type="http://schemas.openxmlformats.org/officeDocument/2006/relationships/slide" Target="slides/slide76.xml"/><Relationship Id="rId9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 Id="rId34" Type="http://schemas.openxmlformats.org/officeDocument/2006/relationships/slide" Target="slides/slide24.xml"/><Relationship Id="rId50" Type="http://schemas.openxmlformats.org/officeDocument/2006/relationships/slide" Target="slides/slide40.xml"/><Relationship Id="rId55" Type="http://schemas.openxmlformats.org/officeDocument/2006/relationships/slide" Target="slides/slide45.xml"/><Relationship Id="rId76" Type="http://schemas.openxmlformats.org/officeDocument/2006/relationships/slide" Target="slides/slide66.xml"/><Relationship Id="rId97" Type="http://schemas.openxmlformats.org/officeDocument/2006/relationships/theme" Target="theme/theme1.xml"/><Relationship Id="rId7" Type="http://schemas.openxmlformats.org/officeDocument/2006/relationships/slideMaster" Target="slideMasters/slideMaster7.xml"/><Relationship Id="rId71" Type="http://schemas.openxmlformats.org/officeDocument/2006/relationships/slide" Target="slides/slide61.xml"/><Relationship Id="rId92" Type="http://schemas.openxmlformats.org/officeDocument/2006/relationships/slide" Target="slides/slide82.xml"/><Relationship Id="rId2" Type="http://schemas.openxmlformats.org/officeDocument/2006/relationships/slideMaster" Target="slideMasters/slideMaster2.xml"/><Relationship Id="rId29" Type="http://schemas.openxmlformats.org/officeDocument/2006/relationships/slide" Target="slides/slide19.xml"/><Relationship Id="rId24" Type="http://schemas.openxmlformats.org/officeDocument/2006/relationships/slide" Target="slides/slide14.xml"/><Relationship Id="rId40" Type="http://schemas.openxmlformats.org/officeDocument/2006/relationships/slide" Target="slides/slide30.xml"/><Relationship Id="rId45" Type="http://schemas.openxmlformats.org/officeDocument/2006/relationships/slide" Target="slides/slide35.xml"/><Relationship Id="rId66" Type="http://schemas.openxmlformats.org/officeDocument/2006/relationships/slide" Target="slides/slide56.xml"/><Relationship Id="rId87" Type="http://schemas.openxmlformats.org/officeDocument/2006/relationships/slide" Target="slides/slide77.xml"/><Relationship Id="rId61" Type="http://schemas.openxmlformats.org/officeDocument/2006/relationships/slide" Target="slides/slide51.xml"/><Relationship Id="rId82" Type="http://schemas.openxmlformats.org/officeDocument/2006/relationships/slide" Target="slides/slide72.xml"/><Relationship Id="rId19" Type="http://schemas.openxmlformats.org/officeDocument/2006/relationships/slide" Target="slides/slide9.xml"/><Relationship Id="rId14" Type="http://schemas.openxmlformats.org/officeDocument/2006/relationships/slide" Target="slides/slide4.xml"/><Relationship Id="rId30" Type="http://schemas.openxmlformats.org/officeDocument/2006/relationships/slide" Target="slides/slide20.xml"/><Relationship Id="rId35" Type="http://schemas.openxmlformats.org/officeDocument/2006/relationships/slide" Target="slides/slide25.xml"/><Relationship Id="rId56" Type="http://schemas.openxmlformats.org/officeDocument/2006/relationships/slide" Target="slides/slide46.xml"/><Relationship Id="rId77" Type="http://schemas.openxmlformats.org/officeDocument/2006/relationships/slide" Target="slides/slide67.xml"/><Relationship Id="rId8" Type="http://schemas.openxmlformats.org/officeDocument/2006/relationships/slideMaster" Target="slideMasters/slideMaster8.xml"/><Relationship Id="rId51" Type="http://schemas.openxmlformats.org/officeDocument/2006/relationships/slide" Target="slides/slide41.xml"/><Relationship Id="rId72" Type="http://schemas.openxmlformats.org/officeDocument/2006/relationships/slide" Target="slides/slide62.xml"/><Relationship Id="rId93" Type="http://schemas.openxmlformats.org/officeDocument/2006/relationships/slide" Target="slides/slide83.xml"/><Relationship Id="rId9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C0324E-2BF0-4F5E-8572-1634D72B40AD}" type="datetimeFigureOut">
              <a:rPr lang="en-US" smtClean="0"/>
              <a:t>9/6/2024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FEB0A7-AB1D-4D04-B523-39A6F4B83193}" type="slidenum">
              <a:rPr lang="en-US" smtClean="0"/>
              <a:t>‹#›</a:t>
            </a:fld>
            <a:endParaRPr lang="en-US"/>
          </a:p>
        </p:txBody>
      </p:sp>
    </p:spTree>
    <p:extLst>
      <p:ext uri="{BB962C8B-B14F-4D97-AF65-F5344CB8AC3E}">
        <p14:creationId xmlns:p14="http://schemas.microsoft.com/office/powerpoint/2010/main" val="550365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9/6/2024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9/6/2024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9/6/2024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328922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567048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27147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9/6/2024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526643"/>
      </p:ext>
    </p:extLst>
  </p:cSld>
  <p:clrMapOvr>
    <a:masterClrMapping/>
  </p:clrMapOvr>
  <p:transition spd="slow" advClick="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319383"/>
      </p:ext>
    </p:extLst>
  </p:cSld>
  <p:clrMapOvr>
    <a:masterClrMapping/>
  </p:clrMapOvr>
  <p:transition spd="slow"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365108"/>
      </p:ext>
    </p:extLst>
  </p:cSld>
  <p:clrMapOvr>
    <a:masterClrMapping/>
  </p:clrMapOvr>
  <p:transition spd="slow"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9/6/2024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193730"/>
      </p:ext>
    </p:extLst>
  </p:cSld>
  <p:clrMapOvr>
    <a:masterClrMapping/>
  </p:clrMapOvr>
  <p:transition spd="slow"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9/6/2024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216233"/>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9/6/2024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06212"/>
      </p:ext>
    </p:extLst>
  </p:cSld>
  <p:clrMapOvr>
    <a:masterClrMapping/>
  </p:clrMapOvr>
  <p:transition spd="slow"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9/6/2024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819458"/>
      </p:ext>
    </p:extLst>
  </p:cSld>
  <p:clrMapOvr>
    <a:masterClrMapping/>
  </p:clrMapOvr>
  <p:transition spd="slow"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9/6/2024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205029"/>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9/6/2024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9/6/2024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8986"/>
      </p:ext>
    </p:extLst>
  </p:cSld>
  <p:clrMapOvr>
    <a:masterClrMapping/>
  </p:clrMapOvr>
  <p:transition spd="slow"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039423"/>
      </p:ext>
    </p:extLst>
  </p:cSld>
  <p:clrMapOvr>
    <a:masterClrMapping/>
  </p:clrMapOvr>
  <p:transition spd="slow"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237270"/>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13443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65650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3441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80327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446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85763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13738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9/6/2024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9/6/2024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9/6/2024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9/6/2024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9/6/2024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9/6/2024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9/6/2024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9/6/2024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472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953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9/6/2024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99828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06813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9/6/2024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94151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9/6/2024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23801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9/6/2024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90583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87203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85311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02706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88672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8541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9/6/2024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753766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651466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798942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9/6/2024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200312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9/6/2024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016078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9/6/2024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86551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662097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509644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153828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149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9/6/2024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168658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392700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91007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311706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9/6/2024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547454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9/6/2024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76479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9/6/2024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453855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844783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014511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018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9/6/2024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057716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99C4AFC-49E7-4410-AD5D-CE20BB0DBB8C}" type="datetimeFigureOut">
              <a:rPr lang="en-US" smtClean="0"/>
              <a:t>9/6/2024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3F5A96-A150-4AD5-B901-1C622FB5CF2F}" type="slidenum">
              <a:rPr lang="en-US" smtClean="0"/>
              <a:t>‹#›</a:t>
            </a:fld>
            <a:endParaRPr lang="en-US"/>
          </a:p>
        </p:txBody>
      </p:sp>
    </p:spTree>
    <p:extLst>
      <p:ext uri="{BB962C8B-B14F-4D97-AF65-F5344CB8AC3E}">
        <p14:creationId xmlns:p14="http://schemas.microsoft.com/office/powerpoint/2010/main" val="31687963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t>9/6/2024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3F5A96-A150-4AD5-B901-1C622FB5CF2F}" type="slidenum">
              <a:rPr lang="en-US" smtClean="0"/>
              <a:t>‹#›</a:t>
            </a:fld>
            <a:endParaRPr lang="en-US"/>
          </a:p>
        </p:txBody>
      </p:sp>
    </p:spTree>
    <p:extLst>
      <p:ext uri="{BB962C8B-B14F-4D97-AF65-F5344CB8AC3E}">
        <p14:creationId xmlns:p14="http://schemas.microsoft.com/office/powerpoint/2010/main" val="199531662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9C4AFC-49E7-4410-AD5D-CE20BB0DBB8C}" type="datetimeFigureOut">
              <a:rPr lang="en-US" smtClean="0"/>
              <a:t>9/6/2024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3F5A96-A150-4AD5-B901-1C622FB5CF2F}" type="slidenum">
              <a:rPr lang="en-US" smtClean="0"/>
              <a:t>‹#›</a:t>
            </a:fld>
            <a:endParaRPr lang="en-US"/>
          </a:p>
        </p:txBody>
      </p:sp>
    </p:spTree>
    <p:extLst>
      <p:ext uri="{BB962C8B-B14F-4D97-AF65-F5344CB8AC3E}">
        <p14:creationId xmlns:p14="http://schemas.microsoft.com/office/powerpoint/2010/main" val="43597644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99C4AFC-49E7-4410-AD5D-CE20BB0DBB8C}" type="datetimeFigureOut">
              <a:rPr lang="en-US" smtClean="0"/>
              <a:t>9/6/2024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3F5A96-A150-4AD5-B901-1C622FB5CF2F}" type="slidenum">
              <a:rPr lang="en-US" smtClean="0"/>
              <a:t>‹#›</a:t>
            </a:fld>
            <a:endParaRPr lang="en-US"/>
          </a:p>
        </p:txBody>
      </p:sp>
    </p:spTree>
    <p:extLst>
      <p:ext uri="{BB962C8B-B14F-4D97-AF65-F5344CB8AC3E}">
        <p14:creationId xmlns:p14="http://schemas.microsoft.com/office/powerpoint/2010/main" val="209019094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99C4AFC-49E7-4410-AD5D-CE20BB0DBB8C}" type="datetimeFigureOut">
              <a:rPr lang="en-US" smtClean="0"/>
              <a:t>9/6/2024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93F5A96-A150-4AD5-B901-1C622FB5CF2F}" type="slidenum">
              <a:rPr lang="en-US" smtClean="0"/>
              <a:t>‹#›</a:t>
            </a:fld>
            <a:endParaRPr lang="en-US"/>
          </a:p>
        </p:txBody>
      </p:sp>
    </p:spTree>
    <p:extLst>
      <p:ext uri="{BB962C8B-B14F-4D97-AF65-F5344CB8AC3E}">
        <p14:creationId xmlns:p14="http://schemas.microsoft.com/office/powerpoint/2010/main" val="9590328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99C4AFC-49E7-4410-AD5D-CE20BB0DBB8C}" type="datetimeFigureOut">
              <a:rPr lang="en-US" smtClean="0"/>
              <a:t>9/6/2024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93F5A96-A150-4AD5-B901-1C622FB5CF2F}" type="slidenum">
              <a:rPr lang="en-US" smtClean="0"/>
              <a:t>‹#›</a:t>
            </a:fld>
            <a:endParaRPr lang="en-US"/>
          </a:p>
        </p:txBody>
      </p:sp>
    </p:spTree>
    <p:extLst>
      <p:ext uri="{BB962C8B-B14F-4D97-AF65-F5344CB8AC3E}">
        <p14:creationId xmlns:p14="http://schemas.microsoft.com/office/powerpoint/2010/main" val="237371882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C4AFC-49E7-4410-AD5D-CE20BB0DBB8C}" type="datetimeFigureOut">
              <a:rPr lang="en-US" smtClean="0"/>
              <a:t>9/6/2024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93F5A96-A150-4AD5-B901-1C622FB5CF2F}" type="slidenum">
              <a:rPr lang="en-US" smtClean="0"/>
              <a:t>‹#›</a:t>
            </a:fld>
            <a:endParaRPr lang="en-US"/>
          </a:p>
        </p:txBody>
      </p:sp>
    </p:spTree>
    <p:extLst>
      <p:ext uri="{BB962C8B-B14F-4D97-AF65-F5344CB8AC3E}">
        <p14:creationId xmlns:p14="http://schemas.microsoft.com/office/powerpoint/2010/main" val="105066892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t>9/6/2024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3F5A96-A150-4AD5-B901-1C622FB5CF2F}" type="slidenum">
              <a:rPr lang="en-US" smtClean="0"/>
              <a:t>‹#›</a:t>
            </a:fld>
            <a:endParaRPr lang="en-US"/>
          </a:p>
        </p:txBody>
      </p:sp>
    </p:spTree>
    <p:extLst>
      <p:ext uri="{BB962C8B-B14F-4D97-AF65-F5344CB8AC3E}">
        <p14:creationId xmlns:p14="http://schemas.microsoft.com/office/powerpoint/2010/main" val="19981418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t>9/6/2024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3F5A96-A150-4AD5-B901-1C622FB5CF2F}" type="slidenum">
              <a:rPr lang="en-US" smtClean="0"/>
              <a:t>‹#›</a:t>
            </a:fld>
            <a:endParaRPr lang="en-US"/>
          </a:p>
        </p:txBody>
      </p:sp>
    </p:spTree>
    <p:extLst>
      <p:ext uri="{BB962C8B-B14F-4D97-AF65-F5344CB8AC3E}">
        <p14:creationId xmlns:p14="http://schemas.microsoft.com/office/powerpoint/2010/main" val="29989763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9/6/2024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t>9/6/2024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3F5A96-A150-4AD5-B901-1C622FB5CF2F}" type="slidenum">
              <a:rPr lang="en-US" smtClean="0"/>
              <a:t>‹#›</a:t>
            </a:fld>
            <a:endParaRPr lang="en-US"/>
          </a:p>
        </p:txBody>
      </p:sp>
    </p:spTree>
    <p:extLst>
      <p:ext uri="{BB962C8B-B14F-4D97-AF65-F5344CB8AC3E}">
        <p14:creationId xmlns:p14="http://schemas.microsoft.com/office/powerpoint/2010/main" val="242431381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t>9/6/2024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3F5A96-A150-4AD5-B901-1C622FB5CF2F}" type="slidenum">
              <a:rPr lang="en-US" smtClean="0"/>
              <a:t>‹#›</a:t>
            </a:fld>
            <a:endParaRPr lang="en-US"/>
          </a:p>
        </p:txBody>
      </p:sp>
    </p:spTree>
    <p:extLst>
      <p:ext uri="{BB962C8B-B14F-4D97-AF65-F5344CB8AC3E}">
        <p14:creationId xmlns:p14="http://schemas.microsoft.com/office/powerpoint/2010/main" val="409483502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989809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226753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930076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9/6/2024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542804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99C4AFC-49E7-4410-AD5D-CE20BB0DBB8C}" type="datetimeFigureOut">
              <a:rPr lang="en-US" smtClean="0">
                <a:solidFill>
                  <a:prstClr val="black">
                    <a:tint val="75000"/>
                  </a:prstClr>
                </a:solidFill>
              </a:rPr>
              <a:pPr/>
              <a:t>9/6/2024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605477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99C4AFC-49E7-4410-AD5D-CE20BB0DBB8C}" type="datetimeFigureOut">
              <a:rPr lang="en-US" smtClean="0">
                <a:solidFill>
                  <a:prstClr val="black">
                    <a:tint val="75000"/>
                  </a:prstClr>
                </a:solidFill>
              </a:rPr>
              <a:pPr/>
              <a:t>9/6/2024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219737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C4AFC-49E7-4410-AD5D-CE20BB0DBB8C}" type="datetimeFigureOut">
              <a:rPr lang="en-US" smtClean="0">
                <a:solidFill>
                  <a:prstClr val="black">
                    <a:tint val="75000"/>
                  </a:prstClr>
                </a:solidFill>
              </a:rPr>
              <a:pPr/>
              <a:t>9/6/2024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258565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9/6/2024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43286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4.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2.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3.jp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3.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4.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9/6/2024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99C4AFC-49E7-4410-AD5D-CE20BB0DBB8C}"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560190"/>
      </p:ext>
    </p:extLst>
  </p:cSld>
  <p:clrMap bg1="lt1" tx1="dk1" bg2="lt2" tx2="dk2" accent1="accent1" accent2="accent2" accent3="accent3" accent4="accent4" accent5="accent5" accent6="accent6" hlink="hlink" folHlink="folHlink"/>
  <p:sldLayoutIdLst>
    <p:sldLayoutId id="2147484145" r:id="rId1"/>
    <p:sldLayoutId id="2147484146" r:id="rId2"/>
    <p:sldLayoutId id="2147484147" r:id="rId3"/>
    <p:sldLayoutId id="2147484148" r:id="rId4"/>
    <p:sldLayoutId id="2147484149" r:id="rId5"/>
    <p:sldLayoutId id="2147484150" r:id="rId6"/>
    <p:sldLayoutId id="2147484151" r:id="rId7"/>
    <p:sldLayoutId id="2147484152" r:id="rId8"/>
    <p:sldLayoutId id="2147484153" r:id="rId9"/>
    <p:sldLayoutId id="2147484154" r:id="rId10"/>
    <p:sldLayoutId id="21474841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548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92057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940846"/>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6564547"/>
      </p:ext>
    </p:extLst>
  </p:cSld>
  <p:clrMap bg1="lt1" tx1="dk1" bg2="lt2" tx2="dk2" accent1="accent1" accent2="accent2" accent3="accent3" accent4="accent4" accent5="accent5" accent6="accent6" hlink="hlink" folHlink="folHlink"/>
  <p:sldLayoutIdLst>
    <p:sldLayoutId id="2147484013" r:id="rId1"/>
    <p:sldLayoutId id="2147484014" r:id="rId2"/>
    <p:sldLayoutId id="2147484015" r:id="rId3"/>
    <p:sldLayoutId id="2147484016" r:id="rId4"/>
    <p:sldLayoutId id="2147484017" r:id="rId5"/>
    <p:sldLayoutId id="2147484018" r:id="rId6"/>
    <p:sldLayoutId id="2147484019" r:id="rId7"/>
    <p:sldLayoutId id="2147484020" r:id="rId8"/>
    <p:sldLayoutId id="2147484021" r:id="rId9"/>
    <p:sldLayoutId id="2147484022" r:id="rId10"/>
    <p:sldLayoutId id="21474840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9/6/2024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1043320"/>
      </p:ext>
    </p:extLst>
  </p:cSld>
  <p:clrMap bg1="lt1" tx1="dk1" bg2="lt2" tx2="dk2" accent1="accent1" accent2="accent2" accent3="accent3" accent4="accent4" accent5="accent5" accent6="accent6" hlink="hlink" folHlink="folHlink"/>
  <p:sldLayoutIdLst>
    <p:sldLayoutId id="2147484025" r:id="rId1"/>
    <p:sldLayoutId id="2147484026" r:id="rId2"/>
    <p:sldLayoutId id="2147484027" r:id="rId3"/>
    <p:sldLayoutId id="2147484028" r:id="rId4"/>
    <p:sldLayoutId id="2147484029" r:id="rId5"/>
    <p:sldLayoutId id="2147484030" r:id="rId6"/>
    <p:sldLayoutId id="2147484031" r:id="rId7"/>
    <p:sldLayoutId id="2147484032" r:id="rId8"/>
    <p:sldLayoutId id="2147484033" r:id="rId9"/>
    <p:sldLayoutId id="2147484034" r:id="rId10"/>
    <p:sldLayoutId id="21474840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99C4AFC-49E7-4410-AD5D-CE20BB0DBB8C}" type="datetimeFigureOut">
              <a:rPr lang="en-US" smtClean="0"/>
              <a:t>9/6/2024</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3F5A96-A150-4AD5-B901-1C622FB5CF2F}" type="slidenum">
              <a:rPr lang="en-US" smtClean="0"/>
              <a:t>‹#›</a:t>
            </a:fld>
            <a:endParaRPr lang="en-US"/>
          </a:p>
        </p:txBody>
      </p:sp>
    </p:spTree>
    <p:extLst>
      <p:ext uri="{BB962C8B-B14F-4D97-AF65-F5344CB8AC3E}">
        <p14:creationId xmlns:p14="http://schemas.microsoft.com/office/powerpoint/2010/main" val="2752707867"/>
      </p:ext>
    </p:extLst>
  </p:cSld>
  <p:clrMap bg1="lt1" tx1="dk1" bg2="lt2" tx2="dk2" accent1="accent1" accent2="accent2" accent3="accent3" accent4="accent4" accent5="accent5" accent6="accent6" hlink="hlink" folHlink="folHlink"/>
  <p:sldLayoutIdLst>
    <p:sldLayoutId id="2147484133" r:id="rId1"/>
    <p:sldLayoutId id="2147484134" r:id="rId2"/>
    <p:sldLayoutId id="2147484135" r:id="rId3"/>
    <p:sldLayoutId id="2147484136" r:id="rId4"/>
    <p:sldLayoutId id="2147484137" r:id="rId5"/>
    <p:sldLayoutId id="2147484138" r:id="rId6"/>
    <p:sldLayoutId id="2147484139" r:id="rId7"/>
    <p:sldLayoutId id="2147484140" r:id="rId8"/>
    <p:sldLayoutId id="2147484141" r:id="rId9"/>
    <p:sldLayoutId id="2147484142" r:id="rId10"/>
    <p:sldLayoutId id="21474841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9.xml"/></Relationships>
</file>

<file path=ppt/slides/_rels/slide3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0.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3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3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3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3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3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3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3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4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4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5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1.xml"/></Relationships>
</file>

<file path=ppt/slides/_rels/slide5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8.xml"/></Relationships>
</file>

<file path=ppt/slides/_rels/slide7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dirty="0" smtClean="0">
                <a:solidFill>
                  <a:srgbClr val="FFFF00"/>
                </a:solidFill>
                <a:effectLst/>
                <a:latin typeface="+mj-lt"/>
              </a:rPr>
              <a:t>CHÚA NHẬT XXII</a:t>
            </a:r>
            <a:br>
              <a:rPr lang="en-US" sz="6000" b="0" dirty="0" smtClean="0">
                <a:solidFill>
                  <a:srgbClr val="FFFF00"/>
                </a:solidFill>
                <a:effectLst/>
                <a:latin typeface="+mj-lt"/>
              </a:rPr>
            </a:br>
            <a:r>
              <a:rPr lang="en-US" sz="6000" dirty="0" smtClean="0">
                <a:solidFill>
                  <a:srgbClr val="FFFF00"/>
                </a:solidFill>
              </a:rPr>
              <a:t>THƯỜNG NIÊN NĂM B</a:t>
            </a:r>
            <a:endParaRPr lang="en-US" sz="6000" b="0" dirty="0">
              <a:solidFill>
                <a:srgbClr val="FFFF00"/>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3350"/>
            <a:ext cx="9144000" cy="1349350"/>
          </a:xfrm>
          <a:prstGeom prst="rect">
            <a:avLst/>
          </a:prstGeom>
        </p:spPr>
      </p:pic>
      <p:sp>
        <p:nvSpPr>
          <p:cNvPr id="4" name="Rectangle 3"/>
          <p:cNvSpPr/>
          <p:nvPr/>
        </p:nvSpPr>
        <p:spPr>
          <a:xfrm>
            <a:off x="2438400" y="361950"/>
            <a:ext cx="4572000" cy="954107"/>
          </a:xfrm>
          <a:prstGeom prst="rect">
            <a:avLst/>
          </a:prstGeom>
        </p:spPr>
        <p:txBody>
          <a:bodyPr>
            <a:spAutoFit/>
          </a:bodyPr>
          <a:lstStyle/>
          <a:p>
            <a:pPr algn="ctr"/>
            <a:r>
              <a:rPr lang="en-US" sz="2800" dirty="0" smtClean="0">
                <a:solidFill>
                  <a:srgbClr val="FFFF00"/>
                </a:solidFill>
              </a:rPr>
              <a:t>CA ĐOÀN THÁNH GIUSE</a:t>
            </a:r>
          </a:p>
          <a:p>
            <a:pPr algn="ctr"/>
            <a:r>
              <a:rPr lang="en-US" sz="2800" dirty="0" smtClean="0">
                <a:solidFill>
                  <a:srgbClr val="FFFF00"/>
                </a:solidFill>
              </a:rPr>
              <a:t>GIÁO XỨ THIÊN AN</a:t>
            </a:r>
            <a:endParaRPr lang="en-US" sz="2800" dirty="0"/>
          </a:p>
        </p:txBody>
      </p:sp>
    </p:spTree>
    <p:extLst>
      <p:ext uri="{BB962C8B-B14F-4D97-AF65-F5344CB8AC3E}">
        <p14:creationId xmlns:p14="http://schemas.microsoft.com/office/powerpoint/2010/main" val="13696982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4800" b="0" u="sng" dirty="0">
                <a:solidFill>
                  <a:srgbClr val="FFFF00"/>
                </a:solidFill>
                <a:effectLst/>
                <a:latin typeface="+mj-lt"/>
              </a:rPr>
              <a:t>Tk2</a:t>
            </a:r>
            <a:r>
              <a:rPr lang="vi-VN" sz="4800" b="0" u="sng" dirty="0">
                <a:solidFill>
                  <a:srgbClr val="FFFF00"/>
                </a:solidFill>
                <a:effectLst/>
                <a:latin typeface="+mj-lt"/>
              </a:rPr>
              <a:t>:</a:t>
            </a:r>
            <a:r>
              <a:rPr lang="en-US" sz="4800" dirty="0">
                <a:solidFill>
                  <a:schemeClr val="bg1"/>
                </a:solidFill>
                <a:latin typeface="+mj-lt"/>
              </a:rPr>
              <a:t> </a:t>
            </a:r>
            <a:r>
              <a:rPr lang="vi-VN" sz="5800" dirty="0">
                <a:solidFill>
                  <a:schemeClr val="bg1"/>
                </a:solidFill>
              </a:rPr>
              <a:t>Con quây quần giữa bàn tiệc thánh, tim rộn ràng niềm vui ca hát. Bánh thơm ngon biết trao cho người, khi nhân loại sống trong phục vụ</a:t>
            </a:r>
            <a:r>
              <a:rPr lang="en-US" sz="5800" dirty="0">
                <a:solidFill>
                  <a:schemeClr val="bg1"/>
                </a:solidFill>
              </a:rPr>
              <a:t>.</a:t>
            </a:r>
            <a:endParaRPr lang="vi-VN" sz="5800" dirty="0">
              <a:solidFill>
                <a:schemeClr val="bg1"/>
              </a:solidFill>
              <a:latin typeface="+mj-lt"/>
            </a:endParaRPr>
          </a:p>
        </p:txBody>
      </p:sp>
    </p:spTree>
    <p:extLst>
      <p:ext uri="{BB962C8B-B14F-4D97-AF65-F5344CB8AC3E}">
        <p14:creationId xmlns:p14="http://schemas.microsoft.com/office/powerpoint/2010/main" val="2805845330"/>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000" b="0" u="sng" dirty="0">
                <a:solidFill>
                  <a:srgbClr val="FFFF00"/>
                </a:solidFill>
                <a:effectLst/>
                <a:latin typeface="+mj-lt"/>
              </a:rPr>
              <a:t>Đk</a:t>
            </a:r>
            <a:r>
              <a:rPr lang="vi-VN" sz="6000" b="0" u="sng" dirty="0">
                <a:solidFill>
                  <a:srgbClr val="FFFF00"/>
                </a:solidFill>
                <a:effectLst/>
                <a:latin typeface="+mj-lt"/>
              </a:rPr>
              <a:t>:</a:t>
            </a:r>
            <a:r>
              <a:rPr lang="vi-VN" sz="6000" b="0" dirty="0">
                <a:solidFill>
                  <a:schemeClr val="bg1"/>
                </a:solidFill>
                <a:effectLst/>
                <a:latin typeface="+mj-lt"/>
              </a:rPr>
              <a:t> </a:t>
            </a:r>
            <a:r>
              <a:rPr lang="vi-VN" sz="6000" dirty="0">
                <a:solidFill>
                  <a:schemeClr val="bg1"/>
                </a:solidFill>
              </a:rPr>
              <a:t>Hãy đến, Chúa kêu gọi con đi về Ngài để Ngài ban hồng ân chan chứa. Xin vâng, vâng con về theo tiếng Ngài gọi vào tình thương chứa chan muôn đời. </a:t>
            </a:r>
            <a:endParaRPr lang="vi-VN" sz="6000" dirty="0">
              <a:solidFill>
                <a:schemeClr val="bg1"/>
              </a:solidFill>
              <a:latin typeface="+mj-lt"/>
            </a:endParaRPr>
          </a:p>
        </p:txBody>
      </p:sp>
    </p:spTree>
    <p:extLst>
      <p:ext uri="{BB962C8B-B14F-4D97-AF65-F5344CB8AC3E}">
        <p14:creationId xmlns:p14="http://schemas.microsoft.com/office/powerpoint/2010/main" val="2302382150"/>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C5231455-78D2-DCB6-AF10-3519F2F74E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7549996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i="1">
                <a:solidFill>
                  <a:srgbClr val="FFFF00"/>
                </a:solidFill>
                <a:effectLst/>
                <a:latin typeface="+mj-lt"/>
                <a:cs typeface="Times New Roman" panose="02020603050405020304" pitchFamily="18" charset="0"/>
              </a:rPr>
              <a:t>KINH VINH DANH</a:t>
            </a:r>
          </a:p>
          <a:p>
            <a:pPr eaLnBrk="1" hangingPunct="1">
              <a:lnSpc>
                <a:spcPct val="150000"/>
              </a:lnSpc>
            </a:pPr>
            <a:r>
              <a:rPr lang="en-US" sz="7200" b="0" i="1">
                <a:solidFill>
                  <a:srgbClr val="FFFF00"/>
                </a:solidFill>
                <a:effectLst/>
                <a:latin typeface="+mj-lt"/>
                <a:cs typeface="Times New Roman" panose="02020603050405020304" pitchFamily="18" charset="0"/>
              </a:rPr>
              <a:t>Ca Lên Đi 2</a:t>
            </a:r>
            <a:endParaRPr lang="vi-VN" sz="7200" b="0" i="1">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687447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a:solidFill>
                  <a:srgbClr val="FFFF00"/>
                </a:solidFill>
                <a:effectLst/>
                <a:latin typeface="+mj-lt"/>
                <a:cs typeface="Times New Roman" panose="02020603050405020304" pitchFamily="18" charset="0"/>
              </a:rPr>
              <a:t>KINH VINH DANH</a:t>
            </a:r>
            <a:endParaRPr lang="vi-VN" sz="7200" b="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49860697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vi-VN" sz="5400" b="0" i="1" u="sng">
                <a:solidFill>
                  <a:srgbClr val="FFFF00"/>
                </a:solidFill>
                <a:effectLst/>
                <a:latin typeface="+mj-lt"/>
                <a:cs typeface="Times New Roman" panose="02020603050405020304" pitchFamily="18" charset="0"/>
              </a:rPr>
              <a:t>Chủ tế: </a:t>
            </a:r>
            <a:r>
              <a:rPr lang="vi-VN" sz="5400" b="0" i="1">
                <a:solidFill>
                  <a:srgbClr val="FFFF00"/>
                </a:solidFill>
                <a:effectLst/>
                <a:latin typeface="+mj-lt"/>
                <a:cs typeface="Times New Roman" panose="02020603050405020304" pitchFamily="18" charset="0"/>
              </a:rPr>
              <a:t>Vinh danh Thiên Chúa trên các tầng trời. </a:t>
            </a:r>
            <a:r>
              <a:rPr lang="vi-VN" sz="5400" b="0">
                <a:solidFill>
                  <a:schemeClr val="bg1"/>
                </a:solidFill>
                <a:effectLst/>
                <a:latin typeface="+mj-lt"/>
                <a:cs typeface="Times New Roman" panose="02020603050405020304" pitchFamily="18" charset="0"/>
              </a:rPr>
              <a:t>Và bình an dưới thế, bình an dưới thế cho người thiện tâm. </a:t>
            </a:r>
            <a:endParaRPr lang="vi-VN" sz="72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9327871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just" eaLnBrk="1" hangingPunct="1">
              <a:lnSpc>
                <a:spcPct val="140000"/>
              </a:lnSpc>
            </a:pPr>
            <a:r>
              <a:rPr lang="en-US" sz="4800" b="0">
                <a:solidFill>
                  <a:schemeClr val="bg1"/>
                </a:solidFill>
                <a:effectLst/>
                <a:latin typeface="+mj-lt"/>
                <a:cs typeface="Times New Roman" panose="02020603050405020304" pitchFamily="18" charset="0"/>
              </a:rPr>
              <a:t>Chúng con ca ngợi Chúa. Chúng con chúc tụng Chúa. Chúng con thờ lạy Chúa. Chúng con tôn vinh Chúa. Chúng con cảm tạ Chúa vì vinh quang cao cả Chúa. </a:t>
            </a:r>
          </a:p>
        </p:txBody>
      </p:sp>
    </p:spTree>
    <p:extLst>
      <p:ext uri="{BB962C8B-B14F-4D97-AF65-F5344CB8AC3E}">
        <p14:creationId xmlns:p14="http://schemas.microsoft.com/office/powerpoint/2010/main" val="34530946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400" b="0">
                <a:solidFill>
                  <a:schemeClr val="bg1"/>
                </a:solidFill>
                <a:effectLst/>
                <a:latin typeface="+mj-lt"/>
                <a:cs typeface="Times New Roman" panose="02020603050405020304" pitchFamily="18" charset="0"/>
              </a:rPr>
              <a:t>Lạy Chúa là Thiên Chúa, là Vua trên trời, là Chúa Cha toàn năng. Lạy Con Một Thiên Chúa, </a:t>
            </a:r>
            <a:r>
              <a:rPr lang="vi-VN" sz="5400" b="0">
                <a:solidFill>
                  <a:srgbClr val="FFFF00"/>
                </a:solidFill>
                <a:effectLst/>
                <a:latin typeface="+mj-lt"/>
                <a:cs typeface="Times New Roman" panose="02020603050405020304" pitchFamily="18" charset="0"/>
              </a:rPr>
              <a:t>Chúa Giê-su Ki-tô. </a:t>
            </a:r>
          </a:p>
        </p:txBody>
      </p:sp>
    </p:spTree>
    <p:extLst>
      <p:ext uri="{BB962C8B-B14F-4D97-AF65-F5344CB8AC3E}">
        <p14:creationId xmlns:p14="http://schemas.microsoft.com/office/powerpoint/2010/main" val="13612673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vi-VN" sz="4800" b="0">
                <a:solidFill>
                  <a:schemeClr val="bg1"/>
                </a:solidFill>
                <a:effectLst/>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393044910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vi-VN" sz="4800" b="0">
                <a:solidFill>
                  <a:schemeClr val="bg1"/>
                </a:solidFill>
                <a:effectLst/>
                <a:latin typeface="+mj-lt"/>
                <a:cs typeface="Times New Roman" panose="02020603050405020304" pitchFamily="18" charset="0"/>
              </a:rPr>
              <a:t>Chúa xoá tội trần gian, Xin nhận lời chúng con cầu khẩn. Chúa ngự bên hữu Đức Chúa Cha, xin thương, xin thương, xin thương xót chúng con.</a:t>
            </a:r>
            <a:endParaRPr lang="en-US" sz="48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5550585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C5231455-78D2-DCB6-AF10-3519F2F74E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860819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400" b="0">
                <a:solidFill>
                  <a:schemeClr val="bg1"/>
                </a:solidFill>
                <a:effectLst/>
                <a:latin typeface="+mj-lt"/>
                <a:cs typeface="Times New Roman" panose="02020603050405020304" pitchFamily="18" charset="0"/>
              </a:rPr>
              <a:t>Vì lạy </a:t>
            </a:r>
            <a:r>
              <a:rPr lang="en-US" sz="4400" b="0">
                <a:solidFill>
                  <a:srgbClr val="FFFF00"/>
                </a:solidFill>
                <a:effectLst/>
                <a:latin typeface="+mj-lt"/>
                <a:cs typeface="Times New Roman" panose="02020603050405020304" pitchFamily="18" charset="0"/>
              </a:rPr>
              <a:t>Chúa Giê-su Ki-tô, </a:t>
            </a:r>
            <a:r>
              <a:rPr lang="en-US" sz="4400" b="0">
                <a:solidFill>
                  <a:schemeClr val="bg1"/>
                </a:solidFill>
                <a:effectLst/>
                <a:latin typeface="+mj-lt"/>
                <a:cs typeface="Times New Roman" panose="02020603050405020304" pitchFamily="18" charset="0"/>
              </a:rPr>
              <a:t>chỉ có Chúa là Đấng Thánh, chỉ có Chúa là Chúa, chỉ có Chúa là Đấng Tối Cao, cùng Đức Chúa Thánh Thần trong vinh quang Đức Chúa Cha. </a:t>
            </a:r>
            <a:r>
              <a:rPr lang="en-US" sz="4400" b="0" u="sng">
                <a:solidFill>
                  <a:srgbClr val="FFFF00"/>
                </a:solidFill>
                <a:effectLst/>
                <a:latin typeface="+mj-lt"/>
                <a:cs typeface="Times New Roman" panose="02020603050405020304" pitchFamily="18" charset="0"/>
              </a:rPr>
              <a:t>A-men. A-men. </a:t>
            </a:r>
            <a:endParaRPr lang="vi-VN" sz="4400" b="0" u="sng">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41955961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C5231455-78D2-DCB6-AF10-3519F2F74E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1974921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a:solidFill>
                  <a:srgbClr val="FFFF00"/>
                </a:solidFill>
                <a:effectLst/>
                <a:latin typeface="+mj-lt"/>
                <a:cs typeface="Times New Roman" panose="02020603050405020304" pitchFamily="18" charset="0"/>
              </a:rPr>
              <a:t>KINH VINH DANH</a:t>
            </a:r>
            <a:endParaRPr lang="vi-VN" sz="7200" b="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7798389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0" u="sng">
                <a:solidFill>
                  <a:srgbClr val="FFFF00"/>
                </a:solidFill>
                <a:effectLst/>
                <a:latin typeface="+mj-lt"/>
                <a:cs typeface="Times New Roman" panose="02020603050405020304" pitchFamily="18" charset="0"/>
              </a:rPr>
              <a:t>Chủ tế:</a:t>
            </a:r>
            <a:r>
              <a:rPr lang="en-US" sz="4000" b="0">
                <a:solidFill>
                  <a:srgbClr val="FFFF00"/>
                </a:solidFill>
                <a:effectLst/>
                <a:latin typeface="+mj-lt"/>
                <a:cs typeface="Times New Roman" panose="02020603050405020304" pitchFamily="18" charset="0"/>
              </a:rPr>
              <a:t> </a:t>
            </a:r>
            <a:r>
              <a:rPr lang="en-US" sz="5400" b="0" i="1">
                <a:solidFill>
                  <a:srgbClr val="FFFF00"/>
                </a:solidFill>
                <a:effectLst/>
                <a:latin typeface="+mj-lt"/>
                <a:cs typeface="Times New Roman" panose="02020603050405020304" pitchFamily="18" charset="0"/>
              </a:rPr>
              <a:t>Vinh danh Thiên Chúa trên các tầng trời.</a:t>
            </a:r>
            <a:br>
              <a:rPr lang="en-US" sz="5400" b="0" i="1">
                <a:solidFill>
                  <a:srgbClr val="FFFF00"/>
                </a:solidFill>
                <a:effectLst/>
                <a:latin typeface="+mj-lt"/>
                <a:cs typeface="Times New Roman" panose="02020603050405020304" pitchFamily="18" charset="0"/>
              </a:rPr>
            </a:br>
            <a:r>
              <a:rPr lang="vi-VN" sz="5400" b="0">
                <a:solidFill>
                  <a:srgbClr val="FFFF00"/>
                </a:solidFill>
                <a:effectLst/>
                <a:latin typeface="+mj-lt"/>
                <a:cs typeface="Times New Roman" panose="02020603050405020304" pitchFamily="18" charset="0"/>
              </a:rPr>
              <a:t>A+B:</a:t>
            </a:r>
            <a:r>
              <a:rPr lang="vi-VN" sz="5400" b="0">
                <a:solidFill>
                  <a:schemeClr val="bg1"/>
                </a:solidFill>
                <a:effectLst/>
                <a:latin typeface="+mj-lt"/>
                <a:cs typeface="Times New Roman" panose="02020603050405020304" pitchFamily="18" charset="0"/>
              </a:rPr>
              <a:t> Và bình an dưới thế cho người thiện tâm</a:t>
            </a:r>
            <a:r>
              <a:rPr lang="en-US" sz="5400" b="0">
                <a:solidFill>
                  <a:schemeClr val="bg1"/>
                </a:solidFill>
                <a:effectLst/>
                <a:latin typeface="+mj-lt"/>
                <a:cs typeface="Times New Roman" panose="02020603050405020304" pitchFamily="18" charset="0"/>
              </a:rPr>
              <a:t>.</a:t>
            </a:r>
            <a:endParaRPr lang="vi-VN" sz="54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9006529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0" u="sng">
                <a:solidFill>
                  <a:srgbClr val="FFFF00"/>
                </a:solidFill>
                <a:effectLst/>
                <a:latin typeface="+mj-lt"/>
                <a:cs typeface="Times New Roman" panose="02020603050405020304" pitchFamily="18" charset="0"/>
              </a:rPr>
              <a:t>A:</a:t>
            </a:r>
            <a:r>
              <a:rPr lang="en-US" sz="5000" b="0">
                <a:solidFill>
                  <a:schemeClr val="bg1"/>
                </a:solidFill>
                <a:effectLst/>
                <a:latin typeface="+mj-lt"/>
                <a:cs typeface="Times New Roman" panose="02020603050405020304" pitchFamily="18" charset="0"/>
              </a:rPr>
              <a:t> Chúng con ca ngợi Chúa.</a:t>
            </a:r>
          </a:p>
          <a:p>
            <a:pPr algn="l" eaLnBrk="1" hangingPunct="1">
              <a:lnSpc>
                <a:spcPct val="140000"/>
              </a:lnSpc>
            </a:pPr>
            <a:r>
              <a:rPr lang="en-US" sz="5000" b="0" u="sng">
                <a:solidFill>
                  <a:srgbClr val="FFFF00"/>
                </a:solidFill>
                <a:effectLst/>
                <a:latin typeface="+mj-lt"/>
                <a:cs typeface="Times New Roman" panose="02020603050405020304" pitchFamily="18" charset="0"/>
              </a:rPr>
              <a:t>B:</a:t>
            </a:r>
            <a:r>
              <a:rPr lang="en-US" sz="5000" b="0">
                <a:solidFill>
                  <a:schemeClr val="bg1"/>
                </a:solidFill>
                <a:effectLst/>
                <a:latin typeface="+mj-lt"/>
                <a:cs typeface="Times New Roman" panose="02020603050405020304" pitchFamily="18" charset="0"/>
              </a:rPr>
              <a:t> Chúng con chúc tụng Chúa. </a:t>
            </a:r>
            <a:br>
              <a:rPr lang="en-US" sz="5000" b="0">
                <a:solidFill>
                  <a:schemeClr val="bg1"/>
                </a:solidFill>
                <a:effectLst/>
                <a:latin typeface="+mj-lt"/>
                <a:cs typeface="Times New Roman" panose="02020603050405020304" pitchFamily="18" charset="0"/>
              </a:rPr>
            </a:br>
            <a:r>
              <a:rPr lang="en-US" sz="5000" b="0">
                <a:solidFill>
                  <a:srgbClr val="FFFF00"/>
                </a:solidFill>
                <a:effectLst/>
                <a:latin typeface="+mj-lt"/>
                <a:cs typeface="Times New Roman" panose="02020603050405020304" pitchFamily="18" charset="0"/>
              </a:rPr>
              <a:t>A:</a:t>
            </a:r>
            <a:r>
              <a:rPr lang="en-US" sz="5000" b="0">
                <a:solidFill>
                  <a:schemeClr val="bg1"/>
                </a:solidFill>
                <a:effectLst/>
                <a:latin typeface="+mj-lt"/>
                <a:cs typeface="Times New Roman" panose="02020603050405020304" pitchFamily="18" charset="0"/>
              </a:rPr>
              <a:t> Chúng con thờ lạy Chúa. </a:t>
            </a:r>
          </a:p>
          <a:p>
            <a:pPr algn="l" eaLnBrk="1" hangingPunct="1">
              <a:lnSpc>
                <a:spcPct val="140000"/>
              </a:lnSpc>
            </a:pPr>
            <a:r>
              <a:rPr lang="en-US" sz="5000" b="0">
                <a:solidFill>
                  <a:srgbClr val="FFFF00"/>
                </a:solidFill>
                <a:effectLst/>
                <a:latin typeface="+mj-lt"/>
                <a:cs typeface="Times New Roman" panose="02020603050405020304" pitchFamily="18" charset="0"/>
              </a:rPr>
              <a:t>B:</a:t>
            </a:r>
            <a:r>
              <a:rPr lang="en-US" sz="5000" b="0">
                <a:solidFill>
                  <a:schemeClr val="bg1"/>
                </a:solidFill>
                <a:effectLst/>
                <a:latin typeface="+mj-lt"/>
                <a:cs typeface="Times New Roman" panose="02020603050405020304" pitchFamily="18" charset="0"/>
              </a:rPr>
              <a:t> Chúng con tôn vinh Chúa.</a:t>
            </a:r>
          </a:p>
        </p:txBody>
      </p:sp>
    </p:spTree>
    <p:extLst>
      <p:ext uri="{BB962C8B-B14F-4D97-AF65-F5344CB8AC3E}">
        <p14:creationId xmlns:p14="http://schemas.microsoft.com/office/powerpoint/2010/main" val="110553222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Chúng con cảm tạ Chúa vì vinh quang cao cả Chúa.</a:t>
            </a:r>
          </a:p>
          <a:p>
            <a:pPr marL="0" indent="0" algn="just" eaLnBrk="1" hangingPunct="1">
              <a:lnSpc>
                <a:spcPct val="140000"/>
              </a:lnSpc>
              <a:buFontTx/>
              <a:buNone/>
            </a:pPr>
            <a:r>
              <a:rPr lang="vi-VN" sz="4800" b="0">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20529939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Lạy con một Thiên Chúa,            Chúa Giêsu Kitô.</a:t>
            </a:r>
          </a:p>
          <a:p>
            <a:pPr marL="0" indent="0" algn="just" eaLnBrk="1" hangingPunct="1">
              <a:lnSpc>
                <a:spcPct val="145000"/>
              </a:lnSpc>
              <a:buFontTx/>
              <a:buNone/>
            </a:pPr>
            <a:r>
              <a:rPr lang="vi-VN" sz="4800" b="0">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42616669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A:</a:t>
            </a:r>
            <a:r>
              <a:rPr lang="en-US" sz="5400" b="0">
                <a:solidFill>
                  <a:schemeClr val="bg1"/>
                </a:solidFill>
                <a:effectLst/>
                <a:latin typeface="+mj-lt"/>
                <a:cs typeface="Times New Roman" panose="02020603050405020304" pitchFamily="18" charset="0"/>
              </a:rPr>
              <a:t> Chúa xóa tội trần gian, xin thương xót chúng con.</a:t>
            </a:r>
          </a:p>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B:</a:t>
            </a:r>
            <a:r>
              <a:rPr lang="en-US" sz="5400" b="0">
                <a:solidFill>
                  <a:schemeClr val="bg1"/>
                </a:solidFill>
                <a:effectLst/>
                <a:latin typeface="+mj-lt"/>
                <a:cs typeface="Times New Roman" panose="02020603050405020304" pitchFamily="18" charset="0"/>
              </a:rPr>
              <a:t> Chúa xóa tội trần gian, xin nhậm lời chúng con cầu khẩn.</a:t>
            </a:r>
          </a:p>
        </p:txBody>
      </p:sp>
    </p:spTree>
    <p:extLst>
      <p:ext uri="{BB962C8B-B14F-4D97-AF65-F5344CB8AC3E}">
        <p14:creationId xmlns:p14="http://schemas.microsoft.com/office/powerpoint/2010/main" val="363437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Chúa ngự bên hữu Đức Chúa Cha, xin thương xót chúng con.</a:t>
            </a:r>
          </a:p>
          <a:p>
            <a:pPr marL="0" indent="0" algn="just" eaLnBrk="1" hangingPunct="1">
              <a:lnSpc>
                <a:spcPct val="150000"/>
              </a:lnSpc>
              <a:buFontTx/>
              <a:buNone/>
            </a:pPr>
            <a:r>
              <a:rPr lang="vi-VN" sz="4800" b="0" u="sng">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Vì lạy Chúa Giêsu Kitô, chỉ có Chúa là Đấng Thánh.</a:t>
            </a:r>
          </a:p>
        </p:txBody>
      </p:sp>
    </p:spTree>
    <p:extLst>
      <p:ext uri="{BB962C8B-B14F-4D97-AF65-F5344CB8AC3E}">
        <p14:creationId xmlns:p14="http://schemas.microsoft.com/office/powerpoint/2010/main" val="11773311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0">
                <a:solidFill>
                  <a:schemeClr val="bg1"/>
                </a:solidFill>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a:t>
            </a:r>
            <a:r>
              <a:rPr lang="en-US" sz="4400" b="0" u="sng">
                <a:solidFill>
                  <a:srgbClr val="FFFF00"/>
                </a:solidFill>
                <a:effectLst/>
                <a:latin typeface="+mj-lt"/>
                <a:cs typeface="Times New Roman" panose="02020603050405020304" pitchFamily="18" charset="0"/>
              </a:rPr>
              <a:t>B</a:t>
            </a:r>
            <a:r>
              <a:rPr lang="vi-VN" sz="4400" b="0" u="sng">
                <a:solidFill>
                  <a:srgbClr val="FFFF00"/>
                </a:solidFill>
                <a:effectLst/>
                <a:latin typeface="+mj-lt"/>
                <a:cs typeface="Times New Roman" panose="02020603050405020304" pitchFamily="18" charset="0"/>
              </a:rPr>
              <a:t>:</a:t>
            </a:r>
            <a:r>
              <a:rPr lang="vi-VN" sz="4400" b="0">
                <a:solidFill>
                  <a:schemeClr val="bg1"/>
                </a:solidFill>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27410706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dirty="0">
                <a:solidFill>
                  <a:srgbClr val="FFFF00"/>
                </a:solidFill>
                <a:effectLst/>
                <a:latin typeface="+mj-lt"/>
              </a:rPr>
              <a:t>TẬP HÁT CỘNG ĐOÀN</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285750"/>
            <a:ext cx="9144000" cy="1347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24125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F066D7DF-3B72-A009-966B-11ADF6EF2AE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09"/>
            <a:ext cx="9144000" cy="5142882"/>
          </a:xfrm>
          <a:prstGeom prst="rect">
            <a:avLst/>
          </a:prstGeom>
        </p:spPr>
      </p:pic>
    </p:spTree>
    <p:extLst>
      <p:ext uri="{BB962C8B-B14F-4D97-AF65-F5344CB8AC3E}">
        <p14:creationId xmlns:p14="http://schemas.microsoft.com/office/powerpoint/2010/main" val="12871506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374904" y="285750"/>
            <a:ext cx="8305800" cy="2062103"/>
          </a:xfrm>
          <a:prstGeom prst="rect">
            <a:avLst/>
          </a:prstGeom>
          <a:noFill/>
        </p:spPr>
        <p:txBody>
          <a:bodyPr wrap="square" rtlCol="0">
            <a:spAutoFit/>
          </a:bodyPr>
          <a:lstStyle/>
          <a:p>
            <a:r>
              <a:rPr lang="vi-VN" sz="3200" b="1" dirty="0">
                <a:ln w="1905"/>
                <a:solidFill>
                  <a:srgbClr val="A50021"/>
                </a:solidFill>
                <a:effectLst>
                  <a:innerShdw blurRad="69850" dist="43180" dir="5400000">
                    <a:srgbClr val="000000">
                      <a:alpha val="65000"/>
                    </a:srgbClr>
                  </a:innerShdw>
                </a:effectLst>
              </a:rPr>
              <a:t>Bài đọc </a:t>
            </a:r>
            <a:r>
              <a:rPr lang="en-US" sz="3200" b="1" dirty="0">
                <a:ln w="1905"/>
                <a:solidFill>
                  <a:srgbClr val="A50021"/>
                </a:solidFill>
                <a:effectLst>
                  <a:innerShdw blurRad="69850" dist="43180" dir="5400000">
                    <a:srgbClr val="000000">
                      <a:alpha val="65000"/>
                    </a:srgbClr>
                  </a:innerShdw>
                </a:effectLst>
              </a:rPr>
              <a:t>1</a:t>
            </a:r>
            <a:r>
              <a:rPr lang="vi-VN" sz="3200" b="1" dirty="0">
                <a:ln w="1905"/>
                <a:solidFill>
                  <a:srgbClr val="A50021"/>
                </a:solidFill>
                <a:effectLst>
                  <a:innerShdw blurRad="69850" dist="43180" dir="5400000">
                    <a:srgbClr val="000000">
                      <a:alpha val="65000"/>
                    </a:srgbClr>
                  </a:innerShdw>
                </a:effectLst>
              </a:rPr>
              <a:t>.</a:t>
            </a:r>
          </a:p>
          <a:p>
            <a:r>
              <a:rPr lang="vi-VN" sz="3200" b="1" i="1" dirty="0">
                <a:ln w="1905"/>
                <a:solidFill>
                  <a:srgbClr val="003399"/>
                </a:solidFill>
                <a:effectLst>
                  <a:innerShdw blurRad="69850" dist="43180" dir="5400000">
                    <a:srgbClr val="000000">
                      <a:alpha val="65000"/>
                    </a:srgbClr>
                  </a:innerShdw>
                </a:effectLst>
              </a:rPr>
              <a:t>Mắt người mù mở ra, miệng lưỡi người câm sẽ reo hò.</a:t>
            </a:r>
          </a:p>
          <a:p>
            <a:r>
              <a:rPr lang="vi-VN" sz="3200" b="1" dirty="0">
                <a:ln w="1905"/>
                <a:solidFill>
                  <a:srgbClr val="A50021"/>
                </a:solidFill>
                <a:effectLst>
                  <a:innerShdw blurRad="69850" dist="43180" dir="5400000">
                    <a:srgbClr val="000000">
                      <a:alpha val="65000"/>
                    </a:srgbClr>
                  </a:innerShdw>
                </a:effectLst>
              </a:rPr>
              <a:t>Bài trích sách ngôn sứ I-sai-a.</a:t>
            </a:r>
          </a:p>
        </p:txBody>
      </p:sp>
    </p:spTree>
    <p:extLst>
      <p:ext uri="{BB962C8B-B14F-4D97-AF65-F5344CB8AC3E}">
        <p14:creationId xmlns:p14="http://schemas.microsoft.com/office/powerpoint/2010/main" val="34501000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dirty="0">
                <a:solidFill>
                  <a:srgbClr val="FFFF00"/>
                </a:solidFill>
              </a:rPr>
              <a:t>THÁNH VỊNH 145</a:t>
            </a:r>
            <a:br>
              <a:rPr lang="en-US" dirty="0">
                <a:solidFill>
                  <a:srgbClr val="FFFF00"/>
                </a:solidFill>
              </a:rPr>
            </a:br>
            <a:r>
              <a:rPr lang="en-US" dirty="0">
                <a:solidFill>
                  <a:srgbClr val="FFFF00"/>
                </a:solidFill>
              </a:rPr>
              <a:t>CHÚA NHẬT XXIII THƯỜNG NIÊN</a:t>
            </a:r>
            <a:br>
              <a:rPr lang="en-US" dirty="0">
                <a:solidFill>
                  <a:srgbClr val="FFFF00"/>
                </a:solidFill>
              </a:rPr>
            </a:br>
            <a:r>
              <a:rPr lang="en-US" dirty="0">
                <a:solidFill>
                  <a:srgbClr val="FFFF00"/>
                </a:solidFill>
              </a:rPr>
              <a:t>NĂM B </a:t>
            </a:r>
            <a:br>
              <a:rPr lang="en-US" dirty="0">
                <a:solidFill>
                  <a:srgbClr val="FFFF00"/>
                </a:solidFill>
              </a:rPr>
            </a:br>
            <a:r>
              <a:rPr lang="en-US" i="1" dirty="0" err="1">
                <a:solidFill>
                  <a:schemeClr val="accent5">
                    <a:lumMod val="40000"/>
                    <a:lumOff val="60000"/>
                  </a:schemeClr>
                </a:solidFill>
              </a:rPr>
              <a:t>Lm</a:t>
            </a:r>
            <a:r>
              <a:rPr lang="en-US" i="1" dirty="0">
                <a:solidFill>
                  <a:schemeClr val="accent5">
                    <a:lumMod val="40000"/>
                    <a:lumOff val="60000"/>
                  </a:schemeClr>
                </a:solidFill>
              </a:rPr>
              <a:t>. Kim Long</a:t>
            </a:r>
            <a:br>
              <a:rPr lang="en-US" i="1" dirty="0">
                <a:solidFill>
                  <a:schemeClr val="accent5">
                    <a:lumMod val="40000"/>
                    <a:lumOff val="60000"/>
                  </a:schemeClr>
                </a:solidFill>
              </a:rPr>
            </a:br>
            <a:r>
              <a:rPr lang="en-US" i="1" dirty="0">
                <a:solidFill>
                  <a:schemeClr val="accent5">
                    <a:lumMod val="40000"/>
                    <a:lumOff val="60000"/>
                  </a:schemeClr>
                </a:solidFill>
              </a:rPr>
              <a:t>03 </a:t>
            </a:r>
            <a:r>
              <a:rPr lang="en-US" i="1" dirty="0" err="1">
                <a:solidFill>
                  <a:schemeClr val="accent5">
                    <a:lumMod val="40000"/>
                    <a:lumOff val="60000"/>
                  </a:schemeClr>
                </a:solidFill>
              </a:rPr>
              <a:t>Câu</a:t>
            </a:r>
            <a:endParaRPr lang="en-US" i="1" dirty="0">
              <a:solidFill>
                <a:schemeClr val="accent5">
                  <a:lumMod val="40000"/>
                  <a:lumOff val="60000"/>
                </a:schemeClr>
              </a:solidFill>
            </a:endParaRP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4600" y="4324350"/>
            <a:ext cx="4267200" cy="628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38478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dirty="0">
                <a:solidFill>
                  <a:srgbClr val="FFFF00"/>
                </a:solidFill>
              </a:rPr>
              <a:t>Đk:</a:t>
            </a:r>
            <a:r>
              <a:rPr lang="en-US" sz="7200" dirty="0">
                <a:solidFill>
                  <a:schemeClr val="bg1"/>
                </a:solidFill>
              </a:rPr>
              <a:t> </a:t>
            </a:r>
            <a:r>
              <a:rPr lang="vi-VN" sz="7200" dirty="0">
                <a:solidFill>
                  <a:schemeClr val="bg1"/>
                </a:solidFill>
              </a:rPr>
              <a:t>Hồn tôi hỡi, nào chúc tụng Chúa đi.</a:t>
            </a:r>
            <a:endParaRPr lang="en-US" sz="7200" dirty="0">
              <a:solidFill>
                <a:schemeClr val="bg1"/>
              </a:solidFill>
            </a:endParaRPr>
          </a:p>
        </p:txBody>
      </p:sp>
    </p:spTree>
    <p:extLst>
      <p:ext uri="{BB962C8B-B14F-4D97-AF65-F5344CB8AC3E}">
        <p14:creationId xmlns:p14="http://schemas.microsoft.com/office/powerpoint/2010/main" val="10419741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a:solidFill>
                  <a:srgbClr val="FFFF00"/>
                </a:solidFill>
              </a:rPr>
              <a:t>Tk1:</a:t>
            </a:r>
            <a:r>
              <a:rPr lang="en-US" sz="5400">
                <a:solidFill>
                  <a:schemeClr val="bg1"/>
                </a:solidFill>
              </a:rPr>
              <a:t> </a:t>
            </a:r>
            <a:r>
              <a:rPr lang="vi-VN" sz="5400">
                <a:solidFill>
                  <a:schemeClr val="bg1"/>
                </a:solidFill>
              </a:rPr>
              <a:t> Ngài minh xét những ai bị ức oan, kẻ tù tội ra tay cứu độ liền. Ngài cũng thương ban lương thực mà nuôi kẻ khó nghèo.</a:t>
            </a:r>
            <a:endParaRPr lang="en-US" sz="5400">
              <a:solidFill>
                <a:schemeClr val="bg1"/>
              </a:solidFill>
            </a:endParaRPr>
          </a:p>
        </p:txBody>
      </p:sp>
    </p:spTree>
    <p:extLst>
      <p:ext uri="{BB962C8B-B14F-4D97-AF65-F5344CB8AC3E}">
        <p14:creationId xmlns:p14="http://schemas.microsoft.com/office/powerpoint/2010/main" val="42235057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dirty="0">
                <a:solidFill>
                  <a:srgbClr val="FFFF00"/>
                </a:solidFill>
              </a:rPr>
              <a:t>Đk:</a:t>
            </a:r>
            <a:r>
              <a:rPr lang="en-US" sz="7200" dirty="0">
                <a:solidFill>
                  <a:schemeClr val="bg1"/>
                </a:solidFill>
              </a:rPr>
              <a:t> </a:t>
            </a:r>
            <a:r>
              <a:rPr lang="vi-VN" sz="7200" dirty="0">
                <a:solidFill>
                  <a:schemeClr val="bg1"/>
                </a:solidFill>
              </a:rPr>
              <a:t>Hồn tôi hỡi, nào chúc tụng Chúa đi.</a:t>
            </a:r>
            <a:endParaRPr lang="en-US" sz="7200" dirty="0">
              <a:solidFill>
                <a:schemeClr val="bg1"/>
              </a:solidFill>
            </a:endParaRPr>
          </a:p>
        </p:txBody>
      </p:sp>
    </p:spTree>
    <p:extLst>
      <p:ext uri="{BB962C8B-B14F-4D97-AF65-F5344CB8AC3E}">
        <p14:creationId xmlns:p14="http://schemas.microsoft.com/office/powerpoint/2010/main" val="35457497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u="sng">
                <a:solidFill>
                  <a:srgbClr val="FFFF00"/>
                </a:solidFill>
              </a:rPr>
              <a:t>Tk2:</a:t>
            </a:r>
            <a:r>
              <a:rPr lang="en-US" sz="4800">
                <a:solidFill>
                  <a:schemeClr val="bg1"/>
                </a:solidFill>
              </a:rPr>
              <a:t> </a:t>
            </a:r>
            <a:r>
              <a:rPr lang="vi-VN" sz="4800">
                <a:solidFill>
                  <a:schemeClr val="bg1"/>
                </a:solidFill>
              </a:rPr>
              <a:t>Ngài mở mắt những kẻ bị tối đui, kẻ bị dìm ra tay Chúa vực dậy. Và Chúa yêu thương những người hằng luôn sống chính trực. Ngài cũng không quên bang trợ kiều dân nấp bóng Ngài.</a:t>
            </a:r>
            <a:endParaRPr lang="en-US" sz="4800">
              <a:solidFill>
                <a:schemeClr val="bg1"/>
              </a:solidFill>
            </a:endParaRPr>
          </a:p>
        </p:txBody>
      </p:sp>
    </p:spTree>
    <p:extLst>
      <p:ext uri="{BB962C8B-B14F-4D97-AF65-F5344CB8AC3E}">
        <p14:creationId xmlns:p14="http://schemas.microsoft.com/office/powerpoint/2010/main" val="41121874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dirty="0">
                <a:solidFill>
                  <a:srgbClr val="FFFF00"/>
                </a:solidFill>
              </a:rPr>
              <a:t>Đk:</a:t>
            </a:r>
            <a:r>
              <a:rPr lang="en-US" sz="7200" dirty="0">
                <a:solidFill>
                  <a:schemeClr val="bg1"/>
                </a:solidFill>
              </a:rPr>
              <a:t> </a:t>
            </a:r>
            <a:r>
              <a:rPr lang="vi-VN" sz="7200" dirty="0">
                <a:solidFill>
                  <a:schemeClr val="bg1"/>
                </a:solidFill>
              </a:rPr>
              <a:t>Hồn tôi hỡi, nào chúc tụng Chúa đi.</a:t>
            </a:r>
            <a:endParaRPr lang="en-US" sz="7200" dirty="0">
              <a:solidFill>
                <a:schemeClr val="bg1"/>
              </a:solidFill>
            </a:endParaRPr>
          </a:p>
        </p:txBody>
      </p:sp>
    </p:spTree>
    <p:extLst>
      <p:ext uri="{BB962C8B-B14F-4D97-AF65-F5344CB8AC3E}">
        <p14:creationId xmlns:p14="http://schemas.microsoft.com/office/powerpoint/2010/main" val="32830654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u="sng">
                <a:solidFill>
                  <a:srgbClr val="FFFF00"/>
                </a:solidFill>
              </a:rPr>
              <a:t>Tk3:</a:t>
            </a:r>
            <a:r>
              <a:rPr lang="en-US" sz="4800">
                <a:solidFill>
                  <a:schemeClr val="bg1"/>
                </a:solidFill>
              </a:rPr>
              <a:t> </a:t>
            </a:r>
            <a:r>
              <a:rPr lang="vi-VN" sz="4800">
                <a:solidFill>
                  <a:schemeClr val="bg1"/>
                </a:solidFill>
              </a:rPr>
              <a:t>Mọi mưu tính ác nhân Ngài phá tan. Chúa độ trì cô nhi với quả phụ. Ngài nắm trong tay vương quyền ngàn muôn kiếp vững bền. Này hỡi Si-on, Chúa Trời là Vua thống lãnh hoài.</a:t>
            </a:r>
            <a:endParaRPr lang="en-US" sz="4800">
              <a:solidFill>
                <a:schemeClr val="bg1"/>
              </a:solidFill>
            </a:endParaRPr>
          </a:p>
        </p:txBody>
      </p:sp>
    </p:spTree>
    <p:extLst>
      <p:ext uri="{BB962C8B-B14F-4D97-AF65-F5344CB8AC3E}">
        <p14:creationId xmlns:p14="http://schemas.microsoft.com/office/powerpoint/2010/main" val="10374089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dirty="0">
                <a:solidFill>
                  <a:srgbClr val="FFFF00"/>
                </a:solidFill>
              </a:rPr>
              <a:t>Đk:</a:t>
            </a:r>
            <a:r>
              <a:rPr lang="en-US" sz="7200" dirty="0">
                <a:solidFill>
                  <a:schemeClr val="bg1"/>
                </a:solidFill>
              </a:rPr>
              <a:t> </a:t>
            </a:r>
            <a:r>
              <a:rPr lang="vi-VN" sz="7200" dirty="0">
                <a:solidFill>
                  <a:schemeClr val="bg1"/>
                </a:solidFill>
              </a:rPr>
              <a:t>Hồn tôi hỡi, nào chúc tụng Chúa đi.</a:t>
            </a:r>
            <a:endParaRPr lang="en-US" sz="7200" dirty="0">
              <a:solidFill>
                <a:schemeClr val="bg1"/>
              </a:solidFill>
            </a:endParaRPr>
          </a:p>
        </p:txBody>
      </p:sp>
    </p:spTree>
    <p:extLst>
      <p:ext uri="{BB962C8B-B14F-4D97-AF65-F5344CB8AC3E}">
        <p14:creationId xmlns:p14="http://schemas.microsoft.com/office/powerpoint/2010/main" val="33783969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dirty="0">
                <a:solidFill>
                  <a:srgbClr val="FFFF00"/>
                </a:solidFill>
              </a:rPr>
              <a:t>Đk:</a:t>
            </a:r>
            <a:r>
              <a:rPr lang="en-US" sz="7200" dirty="0">
                <a:solidFill>
                  <a:schemeClr val="bg1"/>
                </a:solidFill>
              </a:rPr>
              <a:t> </a:t>
            </a:r>
            <a:r>
              <a:rPr lang="vi-VN" sz="7200" dirty="0">
                <a:solidFill>
                  <a:schemeClr val="bg1"/>
                </a:solidFill>
              </a:rPr>
              <a:t>Hồn tôi hỡi, nào chúc tụng Chúa đi.</a:t>
            </a:r>
            <a:endParaRPr lang="en-US" sz="7200" dirty="0">
              <a:solidFill>
                <a:schemeClr val="bg1"/>
              </a:solidFill>
            </a:endParaRPr>
          </a:p>
        </p:txBody>
      </p:sp>
    </p:spTree>
    <p:extLst>
      <p:ext uri="{BB962C8B-B14F-4D97-AF65-F5344CB8AC3E}">
        <p14:creationId xmlns:p14="http://schemas.microsoft.com/office/powerpoint/2010/main" val="5758959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152400" y="133350"/>
            <a:ext cx="8763000" cy="2862322"/>
          </a:xfrm>
          <a:prstGeom prst="rect">
            <a:avLst/>
          </a:prstGeom>
        </p:spPr>
        <p:txBody>
          <a:bodyPr wrap="square">
            <a:spAutoFit/>
          </a:bodyPr>
          <a:lstStyle/>
          <a:p>
            <a:r>
              <a:rPr lang="vi-VN" sz="3600" dirty="0">
                <a:solidFill>
                  <a:srgbClr val="A50021"/>
                </a:solidFill>
              </a:rPr>
              <a:t>Bài đọc </a:t>
            </a:r>
            <a:r>
              <a:rPr lang="en-US" sz="3600" dirty="0">
                <a:solidFill>
                  <a:srgbClr val="A50021"/>
                </a:solidFill>
              </a:rPr>
              <a:t>2</a:t>
            </a:r>
            <a:r>
              <a:rPr lang="vi-VN" sz="3600" dirty="0">
                <a:solidFill>
                  <a:srgbClr val="A50021"/>
                </a:solidFill>
              </a:rPr>
              <a:t>.</a:t>
            </a:r>
          </a:p>
          <a:p>
            <a:r>
              <a:rPr lang="vi-VN" sz="3600" i="1" dirty="0">
                <a:solidFill>
                  <a:srgbClr val="003300"/>
                </a:solidFill>
              </a:rPr>
              <a:t>Nào Thiên Chúa đã chẳng chọn những kẻ nghèo khó, để họ thừa hưởng vương quốc Người hay sao ?</a:t>
            </a:r>
            <a:endParaRPr lang="vi-VN" sz="3600" dirty="0">
              <a:solidFill>
                <a:srgbClr val="A50021"/>
              </a:solidFill>
            </a:endParaRPr>
          </a:p>
          <a:p>
            <a:r>
              <a:rPr lang="vi-VN" sz="3600" dirty="0">
                <a:solidFill>
                  <a:srgbClr val="A50021"/>
                </a:solidFill>
              </a:rPr>
              <a:t>Bài trích thư của thánh Gia-cô-bê tông đồ.</a:t>
            </a:r>
          </a:p>
        </p:txBody>
      </p:sp>
    </p:spTree>
    <p:extLst>
      <p:ext uri="{BB962C8B-B14F-4D97-AF65-F5344CB8AC3E}">
        <p14:creationId xmlns:p14="http://schemas.microsoft.com/office/powerpoint/2010/main" val="10765862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794159"/>
            <a:ext cx="9144000" cy="3581400"/>
          </a:xfrm>
        </p:spPr>
        <p:txBody>
          <a:bodyPr>
            <a:noAutofit/>
          </a:bodyPr>
          <a:lstStyle/>
          <a:p>
            <a:pPr algn="just"/>
            <a:r>
              <a:rPr lang="vi-VN" sz="5400">
                <a:solidFill>
                  <a:schemeClr val="bg1"/>
                </a:solidFill>
              </a:rPr>
              <a:t>Chúa Giê-su loan báo Tin Mừng Nước Trời và chữa mọi thứ bệnh hoạn tật nguyền trong dân.</a:t>
            </a:r>
          </a:p>
        </p:txBody>
      </p:sp>
      <p:sp>
        <p:nvSpPr>
          <p:cNvPr id="3" name="Rectangle 2"/>
          <p:cNvSpPr/>
          <p:nvPr/>
        </p:nvSpPr>
        <p:spPr>
          <a:xfrm>
            <a:off x="76200" y="133350"/>
            <a:ext cx="6477000"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sng" strike="noStrike" kern="1200" cap="none" spc="0" normalizeH="0" baseline="0" noProof="0">
                <a:ln>
                  <a:noFill/>
                </a:ln>
                <a:solidFill>
                  <a:srgbClr val="FFFF00"/>
                </a:solidFill>
                <a:effectLst/>
                <a:uLnTx/>
                <a:uFillTx/>
                <a:latin typeface="UTM American Sans"/>
                <a:ea typeface="+mn-ea"/>
                <a:cs typeface="+mn-cs"/>
              </a:rPr>
              <a:t>Alleluia-Alleluia</a:t>
            </a:r>
          </a:p>
        </p:txBody>
      </p:sp>
      <p:sp>
        <p:nvSpPr>
          <p:cNvPr id="4" name="Rectangle 3"/>
          <p:cNvSpPr/>
          <p:nvPr/>
        </p:nvSpPr>
        <p:spPr>
          <a:xfrm>
            <a:off x="6400800" y="4458474"/>
            <a:ext cx="2108269" cy="70788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rgbClr val="FFFF00"/>
                </a:solidFill>
                <a:effectLst/>
                <a:uLnTx/>
                <a:uFillTx/>
                <a:latin typeface="UTM American Sans"/>
                <a:ea typeface="+mn-ea"/>
                <a:cs typeface="+mn-cs"/>
              </a:rPr>
              <a:t>Alleluia…</a:t>
            </a:r>
          </a:p>
        </p:txBody>
      </p:sp>
    </p:spTree>
    <p:extLst>
      <p:ext uri="{BB962C8B-B14F-4D97-AF65-F5344CB8AC3E}">
        <p14:creationId xmlns:p14="http://schemas.microsoft.com/office/powerpoint/2010/main" val="22030097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pic>
        <p:nvPicPr>
          <p:cNvPr id="5" name="Picture 4">
            <a:extLst>
              <a:ext uri="{FF2B5EF4-FFF2-40B4-BE49-F238E27FC236}">
                <a16:creationId xmlns:a16="http://schemas.microsoft.com/office/drawing/2014/main" xmlns="" id="{68A6321F-E542-C0FB-A8DB-6FA33DFEF5C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024"/>
            <a:ext cx="9144000" cy="5135451"/>
          </a:xfrm>
          <a:prstGeom prst="rect">
            <a:avLst/>
          </a:prstGeom>
        </p:spPr>
      </p:pic>
    </p:spTree>
    <p:extLst>
      <p:ext uri="{BB962C8B-B14F-4D97-AF65-F5344CB8AC3E}">
        <p14:creationId xmlns:p14="http://schemas.microsoft.com/office/powerpoint/2010/main" val="24236943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536339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Tôi tin kính một Thiên Chúa là Cha toàn năng, </a:t>
            </a:r>
            <a:r>
              <a:rPr lang="vi-VN" sz="6600" b="0" dirty="0">
                <a:solidFill>
                  <a:schemeClr val="bg1"/>
                </a:solidFill>
                <a:effectLst/>
                <a:latin typeface="+mj-lt"/>
                <a:cs typeface="Times New Roman" pitchFamily="18" charset="0"/>
              </a:rPr>
              <a:t>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376345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279830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2216442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7635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264921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794159"/>
            <a:ext cx="9144000" cy="3581400"/>
          </a:xfrm>
        </p:spPr>
        <p:txBody>
          <a:bodyPr>
            <a:noAutofit/>
          </a:bodyPr>
          <a:lstStyle/>
          <a:p>
            <a:pPr algn="just"/>
            <a:r>
              <a:rPr lang="vi-VN" sz="5400">
                <a:solidFill>
                  <a:schemeClr val="bg1"/>
                </a:solidFill>
              </a:rPr>
              <a:t>Chúa Giê-su loan báo Tin Mừng Nước Trời và chữa mọi thứ bệnh hoạn tật nguyền trong dân.</a:t>
            </a:r>
          </a:p>
        </p:txBody>
      </p:sp>
      <p:sp>
        <p:nvSpPr>
          <p:cNvPr id="3" name="Rectangle 2"/>
          <p:cNvSpPr/>
          <p:nvPr/>
        </p:nvSpPr>
        <p:spPr>
          <a:xfrm>
            <a:off x="76200" y="133350"/>
            <a:ext cx="6477000"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sng" strike="noStrike" kern="1200" cap="none" spc="0" normalizeH="0" baseline="0" noProof="0">
                <a:ln>
                  <a:noFill/>
                </a:ln>
                <a:solidFill>
                  <a:srgbClr val="FFFF00"/>
                </a:solidFill>
                <a:effectLst/>
                <a:uLnTx/>
                <a:uFillTx/>
                <a:latin typeface="UTM American Sans"/>
                <a:ea typeface="+mn-ea"/>
                <a:cs typeface="+mn-cs"/>
              </a:rPr>
              <a:t>Alleluia-Alleluia</a:t>
            </a:r>
          </a:p>
        </p:txBody>
      </p:sp>
      <p:sp>
        <p:nvSpPr>
          <p:cNvPr id="4" name="Rectangle 3"/>
          <p:cNvSpPr/>
          <p:nvPr/>
        </p:nvSpPr>
        <p:spPr>
          <a:xfrm>
            <a:off x="6400800" y="4458474"/>
            <a:ext cx="2108269" cy="70788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rgbClr val="FFFF00"/>
                </a:solidFill>
                <a:effectLst/>
                <a:uLnTx/>
                <a:uFillTx/>
                <a:latin typeface="UTM American Sans"/>
                <a:ea typeface="+mn-ea"/>
                <a:cs typeface="+mn-cs"/>
              </a:rPr>
              <a:t>Alleluia…</a:t>
            </a:r>
          </a:p>
        </p:txBody>
      </p:sp>
    </p:spTree>
    <p:extLst>
      <p:ext uri="{BB962C8B-B14F-4D97-AF65-F5344CB8AC3E}">
        <p14:creationId xmlns:p14="http://schemas.microsoft.com/office/powerpoint/2010/main" val="19963358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274055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820554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124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98178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14898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47424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dirty="0">
                <a:solidFill>
                  <a:srgbClr val="FFFF00"/>
                </a:solidFill>
                <a:effectLst/>
                <a:latin typeface="+mj-lt"/>
                <a:cs typeface="Times New Roman" pitchFamily="18" charset="0"/>
              </a:rPr>
              <a:t>Amen.</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405411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3429000" y="1047750"/>
            <a:ext cx="5410200" cy="3539430"/>
          </a:xfrm>
          <a:prstGeom prst="rect">
            <a:avLst/>
          </a:prstGeom>
        </p:spPr>
        <p:txBody>
          <a:bodyPr wrap="square">
            <a:spAutoFit/>
          </a:bodyPr>
          <a:lstStyle/>
          <a:p>
            <a:pPr algn="just"/>
            <a:r>
              <a:rPr lang="vi-VN" sz="3200" dirty="0">
                <a:solidFill>
                  <a:schemeClr val="accent6">
                    <a:lumMod val="50000"/>
                  </a:schemeClr>
                </a:solidFill>
              </a:rPr>
              <a:t>Anh chị em thân mến, </a:t>
            </a:r>
            <a:r>
              <a:rPr lang="en-US" sz="3200" dirty="0" err="1">
                <a:solidFill>
                  <a:schemeClr val="accent6">
                    <a:lumMod val="50000"/>
                  </a:schemeClr>
                </a:solidFill>
              </a:rPr>
              <a:t>Thiên</a:t>
            </a:r>
            <a:r>
              <a:rPr lang="en-US" sz="3200" dirty="0">
                <a:solidFill>
                  <a:schemeClr val="accent6">
                    <a:lumMod val="50000"/>
                  </a:schemeClr>
                </a:solidFill>
              </a:rPr>
              <a:t> Chúa </a:t>
            </a:r>
            <a:r>
              <a:rPr lang="en-US" sz="3200" dirty="0" err="1">
                <a:solidFill>
                  <a:schemeClr val="accent6">
                    <a:lumMod val="50000"/>
                  </a:schemeClr>
                </a:solidFill>
              </a:rPr>
              <a:t>luôn</a:t>
            </a:r>
            <a:r>
              <a:rPr lang="en-US" sz="3200" dirty="0">
                <a:solidFill>
                  <a:schemeClr val="accent6">
                    <a:lumMod val="50000"/>
                  </a:schemeClr>
                </a:solidFill>
              </a:rPr>
              <a:t> </a:t>
            </a:r>
            <a:r>
              <a:rPr lang="en-US" sz="3200" dirty="0" err="1">
                <a:solidFill>
                  <a:schemeClr val="accent6">
                    <a:lumMod val="50000"/>
                  </a:schemeClr>
                </a:solidFill>
              </a:rPr>
              <a:t>yêu</a:t>
            </a:r>
            <a:r>
              <a:rPr lang="en-US" sz="3200" dirty="0">
                <a:solidFill>
                  <a:schemeClr val="accent6">
                    <a:lumMod val="50000"/>
                  </a:schemeClr>
                </a:solidFill>
              </a:rPr>
              <a:t> </a:t>
            </a:r>
            <a:r>
              <a:rPr lang="en-US" sz="3200" dirty="0" err="1">
                <a:solidFill>
                  <a:schemeClr val="accent6">
                    <a:lumMod val="50000"/>
                  </a:schemeClr>
                </a:solidFill>
              </a:rPr>
              <a:t>thương</a:t>
            </a:r>
            <a:r>
              <a:rPr lang="en-US" sz="3200" dirty="0">
                <a:solidFill>
                  <a:schemeClr val="accent6">
                    <a:lumMod val="50000"/>
                  </a:schemeClr>
                </a:solidFill>
              </a:rPr>
              <a:t> </a:t>
            </a:r>
            <a:r>
              <a:rPr lang="en-US" sz="3200" dirty="0" err="1">
                <a:solidFill>
                  <a:schemeClr val="accent6">
                    <a:lumMod val="50000"/>
                  </a:schemeClr>
                </a:solidFill>
              </a:rPr>
              <a:t>nhân</a:t>
            </a:r>
            <a:r>
              <a:rPr lang="en-US" sz="3200" dirty="0">
                <a:solidFill>
                  <a:schemeClr val="accent6">
                    <a:lumMod val="50000"/>
                  </a:schemeClr>
                </a:solidFill>
              </a:rPr>
              <a:t> </a:t>
            </a:r>
            <a:r>
              <a:rPr lang="en-US" sz="3200" dirty="0" err="1">
                <a:solidFill>
                  <a:schemeClr val="accent6">
                    <a:lumMod val="50000"/>
                  </a:schemeClr>
                </a:solidFill>
              </a:rPr>
              <a:t>loại</a:t>
            </a:r>
            <a:r>
              <a:rPr lang="en-US" sz="3200" dirty="0">
                <a:solidFill>
                  <a:schemeClr val="accent6">
                    <a:lumMod val="50000"/>
                  </a:schemeClr>
                </a:solidFill>
              </a:rPr>
              <a:t>, </a:t>
            </a:r>
            <a:r>
              <a:rPr lang="en-US" sz="3200" dirty="0" err="1">
                <a:solidFill>
                  <a:schemeClr val="accent6">
                    <a:lumMod val="50000"/>
                  </a:schemeClr>
                </a:solidFill>
              </a:rPr>
              <a:t>Người</a:t>
            </a:r>
            <a:r>
              <a:rPr lang="en-US" sz="3200" dirty="0">
                <a:solidFill>
                  <a:schemeClr val="accent6">
                    <a:lumMod val="50000"/>
                  </a:schemeClr>
                </a:solidFill>
              </a:rPr>
              <a:t> </a:t>
            </a:r>
            <a:r>
              <a:rPr lang="en-US" sz="3200" dirty="0" err="1">
                <a:solidFill>
                  <a:schemeClr val="accent6">
                    <a:lumMod val="50000"/>
                  </a:schemeClr>
                </a:solidFill>
              </a:rPr>
              <a:t>muốn</a:t>
            </a:r>
            <a:r>
              <a:rPr lang="en-US" sz="3200" dirty="0">
                <a:solidFill>
                  <a:schemeClr val="accent6">
                    <a:lumMod val="50000"/>
                  </a:schemeClr>
                </a:solidFill>
              </a:rPr>
              <a:t> </a:t>
            </a:r>
            <a:r>
              <a:rPr lang="en-US" sz="3200" dirty="0" err="1">
                <a:solidFill>
                  <a:schemeClr val="accent6">
                    <a:lumMod val="50000"/>
                  </a:schemeClr>
                </a:solidFill>
              </a:rPr>
              <a:t>chữa</a:t>
            </a:r>
            <a:r>
              <a:rPr lang="en-US" sz="3200" dirty="0">
                <a:solidFill>
                  <a:schemeClr val="accent6">
                    <a:lumMod val="50000"/>
                  </a:schemeClr>
                </a:solidFill>
              </a:rPr>
              <a:t> </a:t>
            </a:r>
            <a:r>
              <a:rPr lang="en-US" sz="3200" dirty="0" err="1">
                <a:solidFill>
                  <a:schemeClr val="accent6">
                    <a:lumMod val="50000"/>
                  </a:schemeClr>
                </a:solidFill>
              </a:rPr>
              <a:t>lành</a:t>
            </a:r>
            <a:r>
              <a:rPr lang="en-US" sz="3200" dirty="0">
                <a:solidFill>
                  <a:schemeClr val="accent6">
                    <a:lumMod val="50000"/>
                  </a:schemeClr>
                </a:solidFill>
              </a:rPr>
              <a:t> </a:t>
            </a:r>
            <a:r>
              <a:rPr lang="en-US" sz="3200" dirty="0" err="1">
                <a:solidFill>
                  <a:schemeClr val="accent6">
                    <a:lumMod val="50000"/>
                  </a:schemeClr>
                </a:solidFill>
              </a:rPr>
              <a:t>mọi</a:t>
            </a:r>
            <a:r>
              <a:rPr lang="en-US" sz="3200" dirty="0">
                <a:solidFill>
                  <a:schemeClr val="accent6">
                    <a:lumMod val="50000"/>
                  </a:schemeClr>
                </a:solidFill>
              </a:rPr>
              <a:t> </a:t>
            </a:r>
            <a:r>
              <a:rPr lang="en-US" sz="3200" dirty="0" err="1">
                <a:solidFill>
                  <a:schemeClr val="accent6">
                    <a:lumMod val="50000"/>
                  </a:schemeClr>
                </a:solidFill>
              </a:rPr>
              <a:t>bệnh</a:t>
            </a:r>
            <a:r>
              <a:rPr lang="en-US" sz="3200" dirty="0">
                <a:solidFill>
                  <a:schemeClr val="accent6">
                    <a:lumMod val="50000"/>
                  </a:schemeClr>
                </a:solidFill>
              </a:rPr>
              <a:t> </a:t>
            </a:r>
            <a:r>
              <a:rPr lang="en-US" sz="3200" dirty="0" err="1">
                <a:solidFill>
                  <a:schemeClr val="accent6">
                    <a:lumMod val="50000"/>
                  </a:schemeClr>
                </a:solidFill>
              </a:rPr>
              <a:t>tật</a:t>
            </a:r>
            <a:r>
              <a:rPr lang="en-US" sz="3200" dirty="0">
                <a:solidFill>
                  <a:schemeClr val="accent6">
                    <a:lumMod val="50000"/>
                  </a:schemeClr>
                </a:solidFill>
              </a:rPr>
              <a:t> </a:t>
            </a:r>
            <a:r>
              <a:rPr lang="en-US" sz="3200" dirty="0" err="1">
                <a:solidFill>
                  <a:schemeClr val="accent6">
                    <a:lumMod val="50000"/>
                  </a:schemeClr>
                </a:solidFill>
              </a:rPr>
              <a:t>xác</a:t>
            </a:r>
            <a:r>
              <a:rPr lang="en-US" sz="3200" dirty="0">
                <a:solidFill>
                  <a:schemeClr val="accent6">
                    <a:lumMod val="50000"/>
                  </a:schemeClr>
                </a:solidFill>
              </a:rPr>
              <a:t> </a:t>
            </a:r>
            <a:r>
              <a:rPr lang="en-US" sz="3200" dirty="0" err="1">
                <a:solidFill>
                  <a:schemeClr val="accent6">
                    <a:lumMod val="50000"/>
                  </a:schemeClr>
                </a:solidFill>
              </a:rPr>
              <a:t>hồn</a:t>
            </a:r>
            <a:r>
              <a:rPr lang="en-US" sz="3200" dirty="0">
                <a:solidFill>
                  <a:schemeClr val="accent6">
                    <a:lumMod val="50000"/>
                  </a:schemeClr>
                </a:solidFill>
              </a:rPr>
              <a:t> </a:t>
            </a:r>
            <a:r>
              <a:rPr lang="en-US" sz="3200" dirty="0" err="1">
                <a:solidFill>
                  <a:schemeClr val="accent6">
                    <a:lumMod val="50000"/>
                  </a:schemeClr>
                </a:solidFill>
              </a:rPr>
              <a:t>của</a:t>
            </a:r>
            <a:r>
              <a:rPr lang="en-US" sz="3200" dirty="0">
                <a:solidFill>
                  <a:schemeClr val="accent6">
                    <a:lumMod val="50000"/>
                  </a:schemeClr>
                </a:solidFill>
              </a:rPr>
              <a:t> con </a:t>
            </a:r>
            <a:r>
              <a:rPr lang="en-US" sz="3200" dirty="0" err="1">
                <a:solidFill>
                  <a:schemeClr val="accent6">
                    <a:lumMod val="50000"/>
                  </a:schemeClr>
                </a:solidFill>
              </a:rPr>
              <a:t>người</a:t>
            </a:r>
            <a:r>
              <a:rPr lang="en-US" sz="3200" dirty="0">
                <a:solidFill>
                  <a:schemeClr val="accent6">
                    <a:lumMod val="50000"/>
                  </a:schemeClr>
                </a:solidFill>
              </a:rPr>
              <a:t> </a:t>
            </a:r>
            <a:r>
              <a:rPr lang="en-US" sz="3200" dirty="0" err="1">
                <a:solidFill>
                  <a:schemeClr val="accent6">
                    <a:lumMod val="50000"/>
                  </a:schemeClr>
                </a:solidFill>
              </a:rPr>
              <a:t>để</a:t>
            </a:r>
            <a:r>
              <a:rPr lang="en-US" sz="3200" dirty="0">
                <a:solidFill>
                  <a:schemeClr val="accent6">
                    <a:lumMod val="50000"/>
                  </a:schemeClr>
                </a:solidFill>
              </a:rPr>
              <a:t> </a:t>
            </a:r>
            <a:r>
              <a:rPr lang="en-US" sz="3200" dirty="0" err="1">
                <a:solidFill>
                  <a:schemeClr val="accent6">
                    <a:lumMod val="50000"/>
                  </a:schemeClr>
                </a:solidFill>
              </a:rPr>
              <a:t>họ</a:t>
            </a:r>
            <a:r>
              <a:rPr lang="en-US" sz="3200" dirty="0">
                <a:solidFill>
                  <a:schemeClr val="accent6">
                    <a:lumMod val="50000"/>
                  </a:schemeClr>
                </a:solidFill>
              </a:rPr>
              <a:t> </a:t>
            </a:r>
            <a:r>
              <a:rPr lang="en-US" sz="3200" dirty="0" err="1">
                <a:solidFill>
                  <a:schemeClr val="accent6">
                    <a:lumMod val="50000"/>
                  </a:schemeClr>
                </a:solidFill>
              </a:rPr>
              <a:t>được</a:t>
            </a:r>
            <a:r>
              <a:rPr lang="en-US" sz="3200" dirty="0">
                <a:solidFill>
                  <a:schemeClr val="accent6">
                    <a:lumMod val="50000"/>
                  </a:schemeClr>
                </a:solidFill>
              </a:rPr>
              <a:t> </a:t>
            </a:r>
            <a:r>
              <a:rPr lang="en-US" sz="3200" dirty="0" err="1">
                <a:solidFill>
                  <a:schemeClr val="accent6">
                    <a:lumMod val="50000"/>
                  </a:schemeClr>
                </a:solidFill>
              </a:rPr>
              <a:t>sống</a:t>
            </a:r>
            <a:r>
              <a:rPr lang="en-US" sz="3200" dirty="0">
                <a:solidFill>
                  <a:schemeClr val="accent6">
                    <a:lumMod val="50000"/>
                  </a:schemeClr>
                </a:solidFill>
              </a:rPr>
              <a:t> </a:t>
            </a:r>
            <a:r>
              <a:rPr lang="en-US" sz="3200" dirty="0" err="1">
                <a:solidFill>
                  <a:schemeClr val="accent6">
                    <a:lumMod val="50000"/>
                  </a:schemeClr>
                </a:solidFill>
              </a:rPr>
              <a:t>hạnh</a:t>
            </a:r>
            <a:r>
              <a:rPr lang="en-US" sz="3200" dirty="0">
                <a:solidFill>
                  <a:schemeClr val="accent6">
                    <a:lumMod val="50000"/>
                  </a:schemeClr>
                </a:solidFill>
              </a:rPr>
              <a:t> </a:t>
            </a:r>
            <a:r>
              <a:rPr lang="en-US" sz="3200" dirty="0" err="1">
                <a:solidFill>
                  <a:schemeClr val="accent6">
                    <a:lumMod val="50000"/>
                  </a:schemeClr>
                </a:solidFill>
              </a:rPr>
              <a:t>phúc</a:t>
            </a:r>
            <a:r>
              <a:rPr lang="en-US" sz="3200" dirty="0">
                <a:solidFill>
                  <a:schemeClr val="accent6">
                    <a:lumMod val="50000"/>
                  </a:schemeClr>
                </a:solidFill>
              </a:rPr>
              <a:t>. </a:t>
            </a:r>
            <a:r>
              <a:rPr lang="en-US" sz="3200" dirty="0" err="1">
                <a:solidFill>
                  <a:schemeClr val="accent6">
                    <a:lumMod val="50000"/>
                  </a:schemeClr>
                </a:solidFill>
              </a:rPr>
              <a:t>Chúng</a:t>
            </a:r>
            <a:r>
              <a:rPr lang="en-US" sz="3200" dirty="0">
                <a:solidFill>
                  <a:schemeClr val="accent6">
                    <a:lumMod val="50000"/>
                  </a:schemeClr>
                </a:solidFill>
              </a:rPr>
              <a:t> ta cung </a:t>
            </a:r>
            <a:r>
              <a:rPr lang="en-US" sz="3200" dirty="0" err="1">
                <a:solidFill>
                  <a:schemeClr val="accent6">
                    <a:lumMod val="50000"/>
                  </a:schemeClr>
                </a:solidFill>
              </a:rPr>
              <a:t>cảm</a:t>
            </a:r>
            <a:r>
              <a:rPr lang="en-US" sz="3200" dirty="0">
                <a:solidFill>
                  <a:schemeClr val="accent6">
                    <a:lumMod val="50000"/>
                  </a:schemeClr>
                </a:solidFill>
              </a:rPr>
              <a:t> </a:t>
            </a:r>
            <a:r>
              <a:rPr lang="en-US" sz="3200" dirty="0" err="1">
                <a:solidFill>
                  <a:schemeClr val="accent6">
                    <a:lumMod val="50000"/>
                  </a:schemeClr>
                </a:solidFill>
              </a:rPr>
              <a:t>tạ</a:t>
            </a:r>
            <a:r>
              <a:rPr lang="en-US" sz="3200" dirty="0">
                <a:solidFill>
                  <a:schemeClr val="accent6">
                    <a:lumMod val="50000"/>
                  </a:schemeClr>
                </a:solidFill>
              </a:rPr>
              <a:t> Chúa </a:t>
            </a:r>
            <a:r>
              <a:rPr lang="en-US" sz="3200" dirty="0" err="1">
                <a:solidFill>
                  <a:schemeClr val="accent6">
                    <a:lumMod val="50000"/>
                  </a:schemeClr>
                </a:solidFill>
              </a:rPr>
              <a:t>và</a:t>
            </a:r>
            <a:r>
              <a:rPr lang="en-US" sz="3200" dirty="0">
                <a:solidFill>
                  <a:schemeClr val="accent6">
                    <a:lumMod val="50000"/>
                  </a:schemeClr>
                </a:solidFill>
              </a:rPr>
              <a:t> </a:t>
            </a:r>
            <a:r>
              <a:rPr lang="en-US" sz="3200" dirty="0" err="1">
                <a:solidFill>
                  <a:schemeClr val="accent6">
                    <a:lumMod val="50000"/>
                  </a:schemeClr>
                </a:solidFill>
              </a:rPr>
              <a:t>dâng</a:t>
            </a:r>
            <a:r>
              <a:rPr lang="en-US" sz="3200" dirty="0">
                <a:solidFill>
                  <a:schemeClr val="accent6">
                    <a:lumMod val="50000"/>
                  </a:schemeClr>
                </a:solidFill>
              </a:rPr>
              <a:t> </a:t>
            </a:r>
            <a:r>
              <a:rPr lang="en-US" sz="3200" dirty="0" err="1">
                <a:solidFill>
                  <a:schemeClr val="accent6">
                    <a:lumMod val="50000"/>
                  </a:schemeClr>
                </a:solidFill>
              </a:rPr>
              <a:t>lời</a:t>
            </a:r>
            <a:r>
              <a:rPr lang="en-US" sz="3200" dirty="0">
                <a:solidFill>
                  <a:schemeClr val="accent6">
                    <a:lumMod val="50000"/>
                  </a:schemeClr>
                </a:solidFill>
              </a:rPr>
              <a:t> </a:t>
            </a:r>
            <a:r>
              <a:rPr lang="en-US" sz="3200" dirty="0" err="1">
                <a:solidFill>
                  <a:schemeClr val="accent6">
                    <a:lumMod val="50000"/>
                  </a:schemeClr>
                </a:solidFill>
              </a:rPr>
              <a:t>cầu</a:t>
            </a:r>
            <a:r>
              <a:rPr lang="en-US" sz="3200" dirty="0">
                <a:solidFill>
                  <a:schemeClr val="accent6">
                    <a:lumMod val="50000"/>
                  </a:schemeClr>
                </a:solidFill>
              </a:rPr>
              <a:t> </a:t>
            </a:r>
            <a:r>
              <a:rPr lang="en-US" sz="3200" dirty="0" err="1">
                <a:solidFill>
                  <a:schemeClr val="accent6">
                    <a:lumMod val="50000"/>
                  </a:schemeClr>
                </a:solidFill>
              </a:rPr>
              <a:t>xin</a:t>
            </a:r>
            <a:r>
              <a:rPr lang="en-US" sz="3200" dirty="0">
                <a:solidFill>
                  <a:schemeClr val="accent6">
                    <a:lumMod val="50000"/>
                  </a:schemeClr>
                </a:solidFill>
              </a:rPr>
              <a:t>.</a:t>
            </a:r>
          </a:p>
        </p:txBody>
      </p:sp>
    </p:spTree>
    <p:extLst>
      <p:ext uri="{BB962C8B-B14F-4D97-AF65-F5344CB8AC3E}">
        <p14:creationId xmlns:p14="http://schemas.microsoft.com/office/powerpoint/2010/main" val="420509807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3350"/>
            <a:ext cx="9144000" cy="5010150"/>
          </a:xfrm>
          <a:prstGeom prst="rect">
            <a:avLst/>
          </a:prstGeom>
        </p:spPr>
      </p:pic>
      <p:sp>
        <p:nvSpPr>
          <p:cNvPr id="4" name="Rectangle 3"/>
          <p:cNvSpPr/>
          <p:nvPr/>
        </p:nvSpPr>
        <p:spPr>
          <a:xfrm>
            <a:off x="3810000" y="2570911"/>
            <a:ext cx="5181600" cy="1323439"/>
          </a:xfrm>
          <a:prstGeom prst="rect">
            <a:avLst/>
          </a:prstGeom>
        </p:spPr>
        <p:txBody>
          <a:bodyPr wrap="square">
            <a:spAutoFit/>
          </a:bodyPr>
          <a:lstStyle/>
          <a:p>
            <a:pPr algn="ctr"/>
            <a:r>
              <a:rPr lang="en-US" sz="4000" b="1" i="1" dirty="0" err="1">
                <a:solidFill>
                  <a:srgbClr val="FFFF00"/>
                </a:solidFill>
              </a:rPr>
              <a:t>Dâng</a:t>
            </a:r>
            <a:r>
              <a:rPr lang="en-US" sz="4000" b="1" i="1" dirty="0">
                <a:solidFill>
                  <a:srgbClr val="FFFF00"/>
                </a:solidFill>
              </a:rPr>
              <a:t> </a:t>
            </a:r>
            <a:r>
              <a:rPr lang="en-US" sz="4000" b="1" i="1" dirty="0" err="1">
                <a:solidFill>
                  <a:srgbClr val="FFFF00"/>
                </a:solidFill>
              </a:rPr>
              <a:t>Chúa</a:t>
            </a:r>
            <a:endParaRPr lang="en-US" sz="4000" b="1" i="1" dirty="0">
              <a:solidFill>
                <a:srgbClr val="FFFF00"/>
              </a:solidFill>
            </a:endParaRPr>
          </a:p>
          <a:p>
            <a:pPr algn="ctr"/>
            <a:r>
              <a:rPr lang="en-US" sz="4000" b="1" i="1" dirty="0" err="1">
                <a:solidFill>
                  <a:schemeClr val="bg1"/>
                </a:solidFill>
              </a:rPr>
              <a:t>Phạm</a:t>
            </a:r>
            <a:r>
              <a:rPr lang="en-US" sz="4000" b="1" i="1" dirty="0">
                <a:solidFill>
                  <a:schemeClr val="bg1"/>
                </a:solidFill>
              </a:rPr>
              <a:t> Minh </a:t>
            </a:r>
            <a:r>
              <a:rPr lang="en-US" sz="4000" b="1" i="1" dirty="0" err="1">
                <a:solidFill>
                  <a:schemeClr val="bg1"/>
                </a:solidFill>
              </a:rPr>
              <a:t>Ký</a:t>
            </a:r>
            <a:endParaRPr lang="en-US" sz="4000" b="1" i="1" dirty="0">
              <a:solidFill>
                <a:schemeClr val="bg1"/>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3894350"/>
            <a:ext cx="4267200" cy="633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585548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dirty="0">
                <a:solidFill>
                  <a:srgbClr val="FFFF00"/>
                </a:solidFill>
                <a:effectLst/>
              </a:rPr>
              <a:t>Tk1:</a:t>
            </a:r>
            <a:r>
              <a:rPr lang="en-US" sz="6000" b="0" dirty="0">
                <a:solidFill>
                  <a:schemeClr val="bg1"/>
                </a:solidFill>
                <a:effectLst/>
              </a:rPr>
              <a:t> </a:t>
            </a:r>
            <a:r>
              <a:rPr lang="vi-VN" sz="5400" dirty="0">
                <a:solidFill>
                  <a:schemeClr val="bg1"/>
                </a:solidFill>
              </a:rPr>
              <a:t>Xin dâng Chúa bánh thơm lành đem góp về từ chính đồng xanh. Xin dâng Chúa chén nho nồng như máu hồng tràn nét yêu thương.</a:t>
            </a:r>
            <a:endParaRPr lang="en-US" sz="6000" b="0" dirty="0">
              <a:solidFill>
                <a:schemeClr val="bg1"/>
              </a:solidFill>
              <a:effectLst/>
            </a:endParaRPr>
          </a:p>
        </p:txBody>
      </p:sp>
    </p:spTree>
    <p:extLst>
      <p:ext uri="{BB962C8B-B14F-4D97-AF65-F5344CB8AC3E}">
        <p14:creationId xmlns:p14="http://schemas.microsoft.com/office/powerpoint/2010/main" val="22009098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C5231455-78D2-DCB6-AF10-3519F2F74E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57852447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b="0" u="sng" dirty="0">
                <a:solidFill>
                  <a:srgbClr val="FFFF00"/>
                </a:solidFill>
                <a:effectLst/>
              </a:rPr>
              <a:t>Đk:</a:t>
            </a:r>
            <a:r>
              <a:rPr lang="en-US" sz="6600" b="0" dirty="0">
                <a:solidFill>
                  <a:schemeClr val="bg1"/>
                </a:solidFill>
                <a:effectLst/>
              </a:rPr>
              <a:t> </a:t>
            </a:r>
            <a:r>
              <a:rPr lang="vi-VN" sz="5400" dirty="0">
                <a:solidFill>
                  <a:schemeClr val="bg1"/>
                </a:solidFill>
              </a:rPr>
              <a:t>Dâng lên Ngài, xin dâng lên Ngài tựa của lễ dâng trong sương chiều, muôn lao nhọc với những vui buồn, đời trần gian là đường thánh giá. </a:t>
            </a:r>
            <a:endParaRPr lang="en-US" sz="6600" b="0" dirty="0">
              <a:solidFill>
                <a:schemeClr val="bg1"/>
              </a:solidFill>
              <a:effectLst/>
            </a:endParaRPr>
          </a:p>
        </p:txBody>
      </p:sp>
    </p:spTree>
    <p:extLst>
      <p:ext uri="{BB962C8B-B14F-4D97-AF65-F5344CB8AC3E}">
        <p14:creationId xmlns:p14="http://schemas.microsoft.com/office/powerpoint/2010/main" val="375939920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u="sng" dirty="0">
                <a:solidFill>
                  <a:srgbClr val="FFFF00"/>
                </a:solidFill>
              </a:rPr>
              <a:t>***</a:t>
            </a:r>
            <a:r>
              <a:rPr lang="en-US" sz="6600" b="0" u="sng" dirty="0">
                <a:solidFill>
                  <a:srgbClr val="FFFF00"/>
                </a:solidFill>
                <a:effectLst/>
              </a:rPr>
              <a:t>:</a:t>
            </a:r>
            <a:r>
              <a:rPr lang="vi-VN" dirty="0">
                <a:solidFill>
                  <a:schemeClr val="bg1"/>
                </a:solidFill>
              </a:rPr>
              <a:t> </a:t>
            </a:r>
            <a:r>
              <a:rPr lang="vi-VN" sz="5400" dirty="0">
                <a:solidFill>
                  <a:schemeClr val="bg1"/>
                </a:solidFill>
              </a:rPr>
              <a:t>Dâng lên Ngài, xin dâng lên Ngài, hiệp cùng máu Giêsu tuôn tràn, xin Cha nhận ban muôn ơn lành cho xác hồn con thắm tươi xinh.</a:t>
            </a:r>
            <a:endParaRPr lang="en-US" sz="6600" b="0" dirty="0">
              <a:solidFill>
                <a:schemeClr val="bg1"/>
              </a:solidFill>
              <a:effectLst/>
            </a:endParaRPr>
          </a:p>
        </p:txBody>
      </p:sp>
    </p:spTree>
    <p:extLst>
      <p:ext uri="{BB962C8B-B14F-4D97-AF65-F5344CB8AC3E}">
        <p14:creationId xmlns:p14="http://schemas.microsoft.com/office/powerpoint/2010/main" val="428780023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dirty="0">
                <a:solidFill>
                  <a:srgbClr val="FFFF00"/>
                </a:solidFill>
                <a:effectLst/>
              </a:rPr>
              <a:t>Tk2:</a:t>
            </a:r>
            <a:r>
              <a:rPr lang="en-US" sz="6000" b="0" dirty="0">
                <a:solidFill>
                  <a:srgbClr val="FFFF00"/>
                </a:solidFill>
                <a:effectLst/>
              </a:rPr>
              <a:t> </a:t>
            </a:r>
            <a:r>
              <a:rPr lang="vi-VN" sz="5400" dirty="0">
                <a:solidFill>
                  <a:schemeClr val="bg1"/>
                </a:solidFill>
              </a:rPr>
              <a:t>Xin dâng Chúa nắng tươi màu, chim hót chào rộn ràng khắp trời thanh. Xin dâng Chúa gió thơm lành, hương quyến hồn lên chốn cao xanh.</a:t>
            </a:r>
            <a:endParaRPr lang="vi-VN" sz="6000" dirty="0">
              <a:solidFill>
                <a:schemeClr val="bg1"/>
              </a:solidFill>
            </a:endParaRPr>
          </a:p>
        </p:txBody>
      </p:sp>
    </p:spTree>
    <p:extLst>
      <p:ext uri="{BB962C8B-B14F-4D97-AF65-F5344CB8AC3E}">
        <p14:creationId xmlns:p14="http://schemas.microsoft.com/office/powerpoint/2010/main" val="219970942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b="0" u="sng" dirty="0">
                <a:solidFill>
                  <a:srgbClr val="FFFF00"/>
                </a:solidFill>
                <a:effectLst/>
              </a:rPr>
              <a:t>Đk:</a:t>
            </a:r>
            <a:r>
              <a:rPr lang="en-US" sz="6600" b="0" dirty="0">
                <a:solidFill>
                  <a:schemeClr val="bg1"/>
                </a:solidFill>
                <a:effectLst/>
              </a:rPr>
              <a:t> </a:t>
            </a:r>
            <a:r>
              <a:rPr lang="vi-VN" sz="5400" dirty="0">
                <a:solidFill>
                  <a:schemeClr val="bg1"/>
                </a:solidFill>
              </a:rPr>
              <a:t>Dâng lên Ngài, xin dâng lên Ngài tựa của lễ dâng trong sương chiều, muôn lao nhọc với những vui buồn, đời trần gian là đường thánh giá. </a:t>
            </a:r>
            <a:endParaRPr lang="en-US" sz="6600" b="0" dirty="0">
              <a:solidFill>
                <a:schemeClr val="bg1"/>
              </a:solidFill>
              <a:effectLst/>
            </a:endParaRPr>
          </a:p>
        </p:txBody>
      </p:sp>
    </p:spTree>
    <p:extLst>
      <p:ext uri="{BB962C8B-B14F-4D97-AF65-F5344CB8AC3E}">
        <p14:creationId xmlns:p14="http://schemas.microsoft.com/office/powerpoint/2010/main" val="396887239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u="sng" dirty="0">
                <a:solidFill>
                  <a:srgbClr val="FFFF00"/>
                </a:solidFill>
              </a:rPr>
              <a:t>***</a:t>
            </a:r>
            <a:r>
              <a:rPr lang="en-US" sz="6600" b="0" u="sng" dirty="0">
                <a:solidFill>
                  <a:srgbClr val="FFFF00"/>
                </a:solidFill>
                <a:effectLst/>
              </a:rPr>
              <a:t>:</a:t>
            </a:r>
            <a:r>
              <a:rPr lang="vi-VN" dirty="0">
                <a:solidFill>
                  <a:schemeClr val="bg1"/>
                </a:solidFill>
              </a:rPr>
              <a:t> </a:t>
            </a:r>
            <a:r>
              <a:rPr lang="vi-VN" sz="5400" dirty="0">
                <a:solidFill>
                  <a:schemeClr val="bg1"/>
                </a:solidFill>
              </a:rPr>
              <a:t>Dâng lên Ngài, xin dâng lên Ngài, hiệp cùng máu Giêsu tuôn tràn, xin Cha nhận ban muôn ơn lành cho xác hồn con thắm tươi xinh.</a:t>
            </a:r>
            <a:endParaRPr lang="en-US" sz="6600" b="0" dirty="0">
              <a:solidFill>
                <a:schemeClr val="bg1"/>
              </a:solidFill>
              <a:effectLst/>
            </a:endParaRPr>
          </a:p>
        </p:txBody>
      </p:sp>
    </p:spTree>
    <p:extLst>
      <p:ext uri="{BB962C8B-B14F-4D97-AF65-F5344CB8AC3E}">
        <p14:creationId xmlns:p14="http://schemas.microsoft.com/office/powerpoint/2010/main" val="186796393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dirty="0">
                <a:solidFill>
                  <a:srgbClr val="FFFF00"/>
                </a:solidFill>
                <a:effectLst/>
              </a:rPr>
              <a:t>Tk3:</a:t>
            </a:r>
            <a:r>
              <a:rPr lang="en-US" sz="6000" b="0" dirty="0">
                <a:solidFill>
                  <a:srgbClr val="FFFF00"/>
                </a:solidFill>
                <a:effectLst/>
              </a:rPr>
              <a:t> </a:t>
            </a:r>
            <a:r>
              <a:rPr lang="vi-VN" sz="5400" dirty="0">
                <a:solidFill>
                  <a:schemeClr val="bg1"/>
                </a:solidFill>
              </a:rPr>
              <a:t>Xin dâng Chúa tiếng ca hoà tươi non tình dệt thành tấm hồn thơ, xin dâng Chúa nét u sầu thấm máu đào trong cõi cô liêu.</a:t>
            </a:r>
            <a:endParaRPr lang="vi-VN" sz="6000" dirty="0">
              <a:solidFill>
                <a:schemeClr val="bg1"/>
              </a:solidFill>
            </a:endParaRPr>
          </a:p>
        </p:txBody>
      </p:sp>
    </p:spTree>
    <p:extLst>
      <p:ext uri="{BB962C8B-B14F-4D97-AF65-F5344CB8AC3E}">
        <p14:creationId xmlns:p14="http://schemas.microsoft.com/office/powerpoint/2010/main" val="421928694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b="0" u="sng" dirty="0">
                <a:solidFill>
                  <a:srgbClr val="FFFF00"/>
                </a:solidFill>
                <a:effectLst/>
              </a:rPr>
              <a:t>Đk:</a:t>
            </a:r>
            <a:r>
              <a:rPr lang="en-US" sz="6600" b="0" dirty="0">
                <a:solidFill>
                  <a:schemeClr val="bg1"/>
                </a:solidFill>
                <a:effectLst/>
              </a:rPr>
              <a:t> </a:t>
            </a:r>
            <a:r>
              <a:rPr lang="vi-VN" sz="5400" dirty="0">
                <a:solidFill>
                  <a:schemeClr val="bg1"/>
                </a:solidFill>
              </a:rPr>
              <a:t>Dâng lên Ngài, xin dâng lên Ngài tựa của lễ dâng trong sương chiều, muôn lao nhọc với những vui buồn, đời trần gian là đường thánh giá. </a:t>
            </a:r>
            <a:endParaRPr lang="en-US" sz="6600" b="0" dirty="0">
              <a:solidFill>
                <a:schemeClr val="bg1"/>
              </a:solidFill>
              <a:effectLst/>
            </a:endParaRPr>
          </a:p>
        </p:txBody>
      </p:sp>
    </p:spTree>
    <p:extLst>
      <p:ext uri="{BB962C8B-B14F-4D97-AF65-F5344CB8AC3E}">
        <p14:creationId xmlns:p14="http://schemas.microsoft.com/office/powerpoint/2010/main" val="378253697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u="sng" dirty="0">
                <a:solidFill>
                  <a:srgbClr val="FFFF00"/>
                </a:solidFill>
              </a:rPr>
              <a:t>***</a:t>
            </a:r>
            <a:r>
              <a:rPr lang="en-US" sz="6600" b="0" u="sng" dirty="0">
                <a:solidFill>
                  <a:srgbClr val="FFFF00"/>
                </a:solidFill>
                <a:effectLst/>
              </a:rPr>
              <a:t>:</a:t>
            </a:r>
            <a:r>
              <a:rPr lang="vi-VN" dirty="0">
                <a:solidFill>
                  <a:schemeClr val="bg1"/>
                </a:solidFill>
              </a:rPr>
              <a:t> </a:t>
            </a:r>
            <a:r>
              <a:rPr lang="vi-VN" sz="5400" dirty="0">
                <a:solidFill>
                  <a:schemeClr val="bg1"/>
                </a:solidFill>
              </a:rPr>
              <a:t>Dâng lên Ngài, xin dâng lên Ngài, hiệp cùng máu Giêsu tuôn tràn, xin Cha nhận ban muôn ơn lành cho xác hồn con thắm tươi xinh.</a:t>
            </a:r>
            <a:endParaRPr lang="en-US" sz="6600" b="0" dirty="0">
              <a:solidFill>
                <a:schemeClr val="bg1"/>
              </a:solidFill>
              <a:effectLst/>
            </a:endParaRPr>
          </a:p>
        </p:txBody>
      </p:sp>
    </p:spTree>
    <p:extLst>
      <p:ext uri="{BB962C8B-B14F-4D97-AF65-F5344CB8AC3E}">
        <p14:creationId xmlns:p14="http://schemas.microsoft.com/office/powerpoint/2010/main" val="210979401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48205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1AAE7571-832B-8484-8AB5-38A08C1255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2354971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4800" b="0" dirty="0">
                <a:solidFill>
                  <a:srgbClr val="FFFF00"/>
                </a:solidFill>
                <a:effectLst/>
                <a:latin typeface="+mj-lt"/>
              </a:rPr>
              <a:t>Ca </a:t>
            </a:r>
            <a:r>
              <a:rPr lang="en-US" sz="4800" b="0" dirty="0" err="1">
                <a:solidFill>
                  <a:srgbClr val="FFFF00"/>
                </a:solidFill>
                <a:effectLst/>
                <a:latin typeface="+mj-lt"/>
              </a:rPr>
              <a:t>Nhập</a:t>
            </a:r>
            <a:r>
              <a:rPr lang="en-US" sz="4800" b="0" dirty="0">
                <a:solidFill>
                  <a:srgbClr val="FFFF00"/>
                </a:solidFill>
                <a:effectLst/>
                <a:latin typeface="+mj-lt"/>
              </a:rPr>
              <a:t> </a:t>
            </a:r>
            <a:r>
              <a:rPr lang="en-US" sz="4800" b="0" dirty="0" err="1">
                <a:solidFill>
                  <a:srgbClr val="FFFF00"/>
                </a:solidFill>
                <a:effectLst/>
                <a:latin typeface="+mj-lt"/>
              </a:rPr>
              <a:t>Lễ</a:t>
            </a:r>
            <a:r>
              <a:rPr lang="en-US" sz="8000" b="0" dirty="0">
                <a:solidFill>
                  <a:srgbClr val="FFFF00"/>
                </a:solidFill>
                <a:effectLst/>
                <a:latin typeface="+mj-lt"/>
              </a:rPr>
              <a:t/>
            </a:r>
            <a:br>
              <a:rPr lang="en-US" sz="8000" b="0" dirty="0">
                <a:solidFill>
                  <a:srgbClr val="FFFF00"/>
                </a:solidFill>
                <a:effectLst/>
                <a:latin typeface="+mj-lt"/>
              </a:rPr>
            </a:br>
            <a:r>
              <a:rPr lang="en-US" sz="7200" dirty="0">
                <a:solidFill>
                  <a:srgbClr val="FFFF00"/>
                </a:solidFill>
              </a:rPr>
              <a:t>CA NHẬP LỄ 2  </a:t>
            </a:r>
            <a:r>
              <a:rPr lang="en-US" dirty="0"/>
              <a:t/>
            </a:r>
            <a:br>
              <a:rPr lang="en-US" dirty="0"/>
            </a:br>
            <a:r>
              <a:rPr lang="en-US" dirty="0" err="1">
                <a:solidFill>
                  <a:schemeClr val="bg1"/>
                </a:solidFill>
              </a:rPr>
              <a:t>Nguyễn</a:t>
            </a:r>
            <a:r>
              <a:rPr lang="en-US" dirty="0">
                <a:solidFill>
                  <a:schemeClr val="bg1"/>
                </a:solidFill>
              </a:rPr>
              <a:t> </a:t>
            </a:r>
            <a:r>
              <a:rPr lang="en-US" dirty="0" err="1">
                <a:solidFill>
                  <a:schemeClr val="bg1"/>
                </a:solidFill>
              </a:rPr>
              <a:t>Văn</a:t>
            </a:r>
            <a:r>
              <a:rPr lang="en-US" dirty="0">
                <a:solidFill>
                  <a:schemeClr val="bg1"/>
                </a:solidFill>
              </a:rPr>
              <a:t> Trinh</a:t>
            </a:r>
            <a:endParaRPr lang="en-US" sz="6000" b="0" i="1" dirty="0">
              <a:solidFill>
                <a:schemeClr val="bg1"/>
              </a:solidFill>
              <a:effectLst/>
              <a:latin typeface="+mj-lt"/>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19400" y="4019550"/>
            <a:ext cx="3581400" cy="527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4841572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dirty="0">
                <a:solidFill>
                  <a:srgbClr val="FFFF00"/>
                </a:solidFill>
                <a:effectLst/>
              </a:rPr>
              <a:t>Ca </a:t>
            </a:r>
            <a:r>
              <a:rPr lang="en-US" sz="6600" b="0" dirty="0" err="1">
                <a:solidFill>
                  <a:srgbClr val="FFFF00"/>
                </a:solidFill>
                <a:effectLst/>
              </a:rPr>
              <a:t>Nguyện</a:t>
            </a:r>
            <a:r>
              <a:rPr lang="en-US" sz="6600" b="0" dirty="0">
                <a:solidFill>
                  <a:srgbClr val="FFFF00"/>
                </a:solidFill>
                <a:effectLst/>
              </a:rPr>
              <a:t> </a:t>
            </a:r>
            <a:r>
              <a:rPr lang="en-US" sz="6600" b="0" dirty="0" err="1">
                <a:solidFill>
                  <a:srgbClr val="FFFF00"/>
                </a:solidFill>
                <a:effectLst/>
              </a:rPr>
              <a:t>Hiệp</a:t>
            </a:r>
            <a:r>
              <a:rPr lang="en-US" sz="6600" b="0" dirty="0">
                <a:solidFill>
                  <a:srgbClr val="FFFF00"/>
                </a:solidFill>
                <a:effectLst/>
              </a:rPr>
              <a:t> </a:t>
            </a:r>
            <a:r>
              <a:rPr lang="en-US" sz="6600" b="0" dirty="0" err="1">
                <a:solidFill>
                  <a:srgbClr val="FFFF00"/>
                </a:solidFill>
                <a:effectLst/>
              </a:rPr>
              <a:t>Lễ</a:t>
            </a:r>
            <a:r>
              <a:rPr lang="en-US" sz="6600" b="0" dirty="0">
                <a:solidFill>
                  <a:srgbClr val="FFFF00"/>
                </a:solidFill>
                <a:effectLst/>
              </a:rPr>
              <a:t/>
            </a:r>
            <a:br>
              <a:rPr lang="en-US" sz="6600" b="0" dirty="0">
                <a:solidFill>
                  <a:srgbClr val="FFFF00"/>
                </a:solidFill>
                <a:effectLst/>
              </a:rPr>
            </a:br>
            <a:r>
              <a:rPr lang="en-US" sz="6600" dirty="0" err="1">
                <a:solidFill>
                  <a:srgbClr val="FFFF00"/>
                </a:solidFill>
              </a:rPr>
              <a:t>Chúa</a:t>
            </a:r>
            <a:r>
              <a:rPr lang="en-US" sz="6600" dirty="0">
                <a:solidFill>
                  <a:srgbClr val="FFFF00"/>
                </a:solidFill>
              </a:rPr>
              <a:t> </a:t>
            </a:r>
            <a:r>
              <a:rPr lang="en-US" sz="6600" dirty="0" err="1">
                <a:solidFill>
                  <a:srgbClr val="FFFF00"/>
                </a:solidFill>
              </a:rPr>
              <a:t>Biết</a:t>
            </a:r>
            <a:r>
              <a:rPr lang="en-US" sz="6600" dirty="0">
                <a:solidFill>
                  <a:srgbClr val="FFFF00"/>
                </a:solidFill>
              </a:rPr>
              <a:t> </a:t>
            </a:r>
            <a:r>
              <a:rPr lang="en-US" sz="6600" dirty="0" err="1">
                <a:solidFill>
                  <a:srgbClr val="FFFF00"/>
                </a:solidFill>
              </a:rPr>
              <a:t>Tâm</a:t>
            </a:r>
            <a:r>
              <a:rPr lang="en-US" sz="6600" dirty="0">
                <a:solidFill>
                  <a:srgbClr val="FFFF00"/>
                </a:solidFill>
              </a:rPr>
              <a:t> T</a:t>
            </a:r>
            <a:r>
              <a:rPr lang="vi-VN" sz="6600" dirty="0">
                <a:solidFill>
                  <a:srgbClr val="FFFF00"/>
                </a:solidFill>
              </a:rPr>
              <a:t>ư</a:t>
            </a:r>
            <a:r>
              <a:rPr lang="en-US" sz="6600" dirty="0">
                <a:solidFill>
                  <a:srgbClr val="FFFF00"/>
                </a:solidFill>
              </a:rPr>
              <a:t> Con</a:t>
            </a:r>
            <a:r>
              <a:rPr lang="en-US" sz="6600" b="0" dirty="0">
                <a:solidFill>
                  <a:srgbClr val="FFFF00"/>
                </a:solidFill>
                <a:effectLst/>
              </a:rPr>
              <a:t/>
            </a:r>
            <a:br>
              <a:rPr lang="en-US" sz="6600" b="0" dirty="0">
                <a:solidFill>
                  <a:srgbClr val="FFFF00"/>
                </a:solidFill>
                <a:effectLst/>
              </a:rPr>
            </a:br>
            <a:r>
              <a:rPr lang="en-US" sz="6600" i="1" dirty="0" err="1">
                <a:solidFill>
                  <a:schemeClr val="bg1"/>
                </a:solidFill>
              </a:rPr>
              <a:t>Giang</a:t>
            </a:r>
            <a:r>
              <a:rPr lang="en-US" sz="6600" i="1" dirty="0">
                <a:solidFill>
                  <a:schemeClr val="bg1"/>
                </a:solidFill>
              </a:rPr>
              <a:t> </a:t>
            </a:r>
            <a:r>
              <a:rPr lang="en-US" sz="6600" i="1" dirty="0" err="1">
                <a:solidFill>
                  <a:schemeClr val="bg1"/>
                </a:solidFill>
              </a:rPr>
              <a:t>Ân</a:t>
            </a:r>
            <a:endParaRPr lang="en-US" sz="6600" b="0" i="1" dirty="0">
              <a:solidFill>
                <a:schemeClr val="bg1"/>
              </a:solidFill>
              <a:effectLst/>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4248150"/>
            <a:ext cx="4267200" cy="633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7741035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a:solidFill>
                  <a:srgbClr val="FFFF00"/>
                </a:solidFill>
                <a:effectLst/>
              </a:rPr>
              <a:t>Tk1:</a:t>
            </a:r>
            <a:r>
              <a:rPr lang="en-US" sz="4800" b="0" dirty="0">
                <a:solidFill>
                  <a:schemeClr val="bg1"/>
                </a:solidFill>
                <a:effectLst/>
              </a:rPr>
              <a:t> </a:t>
            </a:r>
            <a:r>
              <a:rPr lang="vi-VN" sz="4800" dirty="0">
                <a:solidFill>
                  <a:schemeClr val="bg1"/>
                </a:solidFill>
              </a:rPr>
              <a:t>Chúa biết tâm tư con, từng nghĩ suy hay từng hành động. Chúa biết rõ thân con, phận mỏng manh bao là yếu đuối. Chúa biết, Chúa biết rồi, rằng con chỉ là cát bụi, vì tình thương Chúa đỡ nâng con. </a:t>
            </a:r>
            <a:endParaRPr lang="en-US" sz="4800" b="0" dirty="0">
              <a:solidFill>
                <a:schemeClr val="bg1"/>
              </a:solidFill>
              <a:effectLst/>
            </a:endParaRPr>
          </a:p>
        </p:txBody>
      </p:sp>
    </p:spTree>
    <p:extLst>
      <p:ext uri="{BB962C8B-B14F-4D97-AF65-F5344CB8AC3E}">
        <p14:creationId xmlns:p14="http://schemas.microsoft.com/office/powerpoint/2010/main" val="346639531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en-US" sz="4800" u="sng" dirty="0">
                <a:solidFill>
                  <a:srgbClr val="FFFF00"/>
                </a:solidFill>
              </a:rPr>
              <a:t>***</a:t>
            </a:r>
            <a:r>
              <a:rPr lang="en-US" sz="4800" b="0" u="sng" dirty="0">
                <a:solidFill>
                  <a:srgbClr val="FFFF00"/>
                </a:solidFill>
                <a:effectLst/>
              </a:rPr>
              <a:t>:</a:t>
            </a:r>
            <a:r>
              <a:rPr lang="en-US" sz="4800" b="0" dirty="0">
                <a:solidFill>
                  <a:schemeClr val="bg1"/>
                </a:solidFill>
                <a:effectLst/>
              </a:rPr>
              <a:t> </a:t>
            </a:r>
            <a:r>
              <a:rPr lang="vi-VN" sz="4800" dirty="0">
                <a:solidFill>
                  <a:schemeClr val="bg1"/>
                </a:solidFill>
              </a:rPr>
              <a:t>Chúa biết trái tim con, còn khát khao bao điều trần đời. Chúa vẫn quyết nâng con, phận nhỏ nhoi lên bạn tâm phúc. Ý Chúa muốn thế rồi, thì con xin được đáp lại, nguyện từ nay bước đi theo Ngài.</a:t>
            </a:r>
            <a:endParaRPr lang="en-US" sz="4800" b="0" dirty="0">
              <a:solidFill>
                <a:schemeClr val="bg1"/>
              </a:solidFill>
              <a:effectLst/>
            </a:endParaRPr>
          </a:p>
        </p:txBody>
      </p:sp>
    </p:spTree>
    <p:extLst>
      <p:ext uri="{BB962C8B-B14F-4D97-AF65-F5344CB8AC3E}">
        <p14:creationId xmlns:p14="http://schemas.microsoft.com/office/powerpoint/2010/main" val="377784741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5200" b="0" u="sng" dirty="0" err="1">
                <a:solidFill>
                  <a:srgbClr val="FFFF00"/>
                </a:solidFill>
                <a:effectLst/>
              </a:rPr>
              <a:t>Đk</a:t>
            </a:r>
            <a:r>
              <a:rPr lang="en-US" sz="5200" b="0" u="sng" dirty="0">
                <a:solidFill>
                  <a:srgbClr val="FFFF00"/>
                </a:solidFill>
                <a:effectLst/>
              </a:rPr>
              <a:t>:</a:t>
            </a:r>
            <a:r>
              <a:rPr lang="en-US" sz="5200" b="0" dirty="0">
                <a:solidFill>
                  <a:schemeClr val="bg1"/>
                </a:solidFill>
                <a:effectLst/>
              </a:rPr>
              <a:t> </a:t>
            </a:r>
            <a:r>
              <a:rPr lang="vi-VN" sz="5200" dirty="0">
                <a:solidFill>
                  <a:schemeClr val="bg1"/>
                </a:solidFill>
              </a:rPr>
              <a:t>Đôi chân con vui bước, vì biết Chúa rất thương con, dù cuộc sống Thánh Giá trên đôi vai, thì lòng con son sắt mãi không phai, xin yêu Ngài, yêu mãi mà thôi</a:t>
            </a:r>
            <a:r>
              <a:rPr lang="en-US" sz="5200" dirty="0">
                <a:solidFill>
                  <a:schemeClr val="bg1"/>
                </a:solidFill>
              </a:rPr>
              <a:t>.</a:t>
            </a:r>
            <a:endParaRPr lang="en-US" sz="5200" b="0" dirty="0">
              <a:solidFill>
                <a:schemeClr val="bg1"/>
              </a:solidFill>
              <a:effectLst/>
            </a:endParaRPr>
          </a:p>
        </p:txBody>
      </p:sp>
    </p:spTree>
    <p:extLst>
      <p:ext uri="{BB962C8B-B14F-4D97-AF65-F5344CB8AC3E}">
        <p14:creationId xmlns:p14="http://schemas.microsoft.com/office/powerpoint/2010/main" val="88959225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4600" u="sng" dirty="0">
                <a:solidFill>
                  <a:srgbClr val="FFFF00"/>
                </a:solidFill>
              </a:rPr>
              <a:t>T</a:t>
            </a:r>
            <a:r>
              <a:rPr lang="en-US" sz="4600" b="0" u="sng" dirty="0">
                <a:solidFill>
                  <a:srgbClr val="FFFF00"/>
                </a:solidFill>
                <a:effectLst/>
              </a:rPr>
              <a:t>k2:</a:t>
            </a:r>
            <a:r>
              <a:rPr lang="en-US" sz="4600" b="0" dirty="0">
                <a:solidFill>
                  <a:schemeClr val="bg1"/>
                </a:solidFill>
                <a:effectLst/>
              </a:rPr>
              <a:t> </a:t>
            </a:r>
            <a:r>
              <a:rPr lang="vi-VN" sz="4600" dirty="0">
                <a:solidFill>
                  <a:schemeClr val="bg1"/>
                </a:solidFill>
              </a:rPr>
              <a:t>Chúa vẫn biết con đây, còn biết bao nhiêu là tội tình, nhưng Chúa vẫn thương con, dìu bước con trên đường dương thế. Chúa biết, Chúa biết rồi, đời con nương tựa nơi Ngài, đường trần gian có Chúa bên con</a:t>
            </a:r>
            <a:r>
              <a:rPr lang="en-US" sz="4600" dirty="0">
                <a:solidFill>
                  <a:schemeClr val="bg1"/>
                </a:solidFill>
              </a:rPr>
              <a:t>.</a:t>
            </a:r>
            <a:r>
              <a:rPr lang="vi-VN" sz="4600" dirty="0">
                <a:solidFill>
                  <a:schemeClr val="bg1"/>
                </a:solidFill>
              </a:rPr>
              <a:t> </a:t>
            </a:r>
            <a:endParaRPr lang="en-US" sz="4600" b="0" dirty="0">
              <a:solidFill>
                <a:schemeClr val="bg1"/>
              </a:solidFill>
              <a:effectLst/>
            </a:endParaRPr>
          </a:p>
        </p:txBody>
      </p:sp>
    </p:spTree>
    <p:extLst>
      <p:ext uri="{BB962C8B-B14F-4D97-AF65-F5344CB8AC3E}">
        <p14:creationId xmlns:p14="http://schemas.microsoft.com/office/powerpoint/2010/main" val="98662256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600" u="sng" dirty="0">
                <a:solidFill>
                  <a:srgbClr val="FFFF00"/>
                </a:solidFill>
              </a:rPr>
              <a:t>***</a:t>
            </a:r>
            <a:r>
              <a:rPr lang="en-US" sz="4600" b="0" u="sng" dirty="0">
                <a:solidFill>
                  <a:srgbClr val="FFFF00"/>
                </a:solidFill>
                <a:effectLst/>
              </a:rPr>
              <a:t>:</a:t>
            </a:r>
            <a:r>
              <a:rPr lang="en-US" sz="4600" b="0" dirty="0">
                <a:solidFill>
                  <a:schemeClr val="bg1"/>
                </a:solidFill>
                <a:effectLst/>
              </a:rPr>
              <a:t> N</a:t>
            </a:r>
            <a:r>
              <a:rPr lang="vi-VN" sz="4600" dirty="0">
                <a:solidFill>
                  <a:schemeClr val="bg1"/>
                </a:solidFill>
              </a:rPr>
              <a:t>hững lúc gió mưa sa, từng bước chân con thật ngại ngùng. Con không dám ra đi, còn nghĩ suy hơn thiệt thua kém. Chúa biết, Chúa biết rồi, tình yêu sẽ là lối mở, để đời con khát khao mong chờ.</a:t>
            </a:r>
            <a:endParaRPr lang="en-US" sz="4600" b="0" dirty="0">
              <a:solidFill>
                <a:schemeClr val="bg1"/>
              </a:solidFill>
              <a:effectLst/>
            </a:endParaRPr>
          </a:p>
        </p:txBody>
      </p:sp>
    </p:spTree>
    <p:extLst>
      <p:ext uri="{BB962C8B-B14F-4D97-AF65-F5344CB8AC3E}">
        <p14:creationId xmlns:p14="http://schemas.microsoft.com/office/powerpoint/2010/main" val="385013239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5200" b="0" u="sng" dirty="0" err="1">
                <a:solidFill>
                  <a:srgbClr val="FFFF00"/>
                </a:solidFill>
                <a:effectLst/>
              </a:rPr>
              <a:t>Đk</a:t>
            </a:r>
            <a:r>
              <a:rPr lang="en-US" sz="5200" b="0" u="sng" dirty="0">
                <a:solidFill>
                  <a:srgbClr val="FFFF00"/>
                </a:solidFill>
                <a:effectLst/>
              </a:rPr>
              <a:t>:</a:t>
            </a:r>
            <a:r>
              <a:rPr lang="en-US" sz="5200" b="0" dirty="0">
                <a:solidFill>
                  <a:schemeClr val="bg1"/>
                </a:solidFill>
                <a:effectLst/>
              </a:rPr>
              <a:t> </a:t>
            </a:r>
            <a:r>
              <a:rPr lang="vi-VN" sz="5200" dirty="0">
                <a:solidFill>
                  <a:schemeClr val="bg1"/>
                </a:solidFill>
              </a:rPr>
              <a:t>Đôi chân con vui bước, vì biết Chúa rất thương con, dù cuộc sống Thánh Giá trên đôi vai, thì lòng con son sắt mãi không phai, xin yêu Ngài, yêu mãi mà thôi</a:t>
            </a:r>
            <a:r>
              <a:rPr lang="en-US" sz="5200" dirty="0">
                <a:solidFill>
                  <a:schemeClr val="bg1"/>
                </a:solidFill>
              </a:rPr>
              <a:t>.</a:t>
            </a:r>
            <a:endParaRPr lang="en-US" sz="5200" b="0" dirty="0">
              <a:solidFill>
                <a:schemeClr val="bg1"/>
              </a:solidFill>
              <a:effectLst/>
            </a:endParaRPr>
          </a:p>
        </p:txBody>
      </p:sp>
    </p:spTree>
    <p:extLst>
      <p:ext uri="{BB962C8B-B14F-4D97-AF65-F5344CB8AC3E}">
        <p14:creationId xmlns:p14="http://schemas.microsoft.com/office/powerpoint/2010/main" val="325497058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2626613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1AAE7571-832B-8484-8AB5-38A08C1255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2377971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400550"/>
          </a:xfrm>
        </p:spPr>
        <p:txBody>
          <a:bodyPr>
            <a:normAutofit/>
          </a:bodyPr>
          <a:lstStyle/>
          <a:p>
            <a:r>
              <a:rPr lang="en-US" sz="8000" b="0" dirty="0">
                <a:solidFill>
                  <a:srgbClr val="FFFF00"/>
                </a:solidFill>
                <a:effectLst/>
                <a:latin typeface="+mj-lt"/>
              </a:rPr>
              <a:t>Ca </a:t>
            </a:r>
            <a:r>
              <a:rPr lang="en-US" sz="8000" b="0" dirty="0" err="1">
                <a:solidFill>
                  <a:srgbClr val="FFFF00"/>
                </a:solidFill>
                <a:effectLst/>
                <a:latin typeface="+mj-lt"/>
              </a:rPr>
              <a:t>Kết</a:t>
            </a:r>
            <a:r>
              <a:rPr lang="en-US" sz="8000" b="0" dirty="0">
                <a:solidFill>
                  <a:srgbClr val="FFFF00"/>
                </a:solidFill>
                <a:effectLst/>
                <a:latin typeface="+mj-lt"/>
              </a:rPr>
              <a:t> </a:t>
            </a:r>
            <a:r>
              <a:rPr lang="en-US" sz="8000" b="0" dirty="0" err="1">
                <a:solidFill>
                  <a:srgbClr val="FFFF00"/>
                </a:solidFill>
                <a:effectLst/>
                <a:latin typeface="+mj-lt"/>
              </a:rPr>
              <a:t>Lễ</a:t>
            </a:r>
            <a:r>
              <a:rPr lang="en-US" sz="8000" b="0" dirty="0">
                <a:solidFill>
                  <a:srgbClr val="FFFF00"/>
                </a:solidFill>
                <a:effectLst/>
                <a:latin typeface="+mj-lt"/>
              </a:rPr>
              <a:t/>
            </a:r>
            <a:br>
              <a:rPr lang="en-US" sz="8000" b="0" dirty="0">
                <a:solidFill>
                  <a:srgbClr val="FFFF00"/>
                </a:solidFill>
                <a:effectLst/>
                <a:latin typeface="+mj-lt"/>
              </a:rPr>
            </a:br>
            <a:r>
              <a:rPr lang="en-US" sz="6600" b="0" dirty="0" err="1">
                <a:solidFill>
                  <a:srgbClr val="FFFF00"/>
                </a:solidFill>
                <a:effectLst/>
                <a:latin typeface="+mj-lt"/>
              </a:rPr>
              <a:t>Lạy</a:t>
            </a:r>
            <a:r>
              <a:rPr lang="en-US" sz="6600" b="0" dirty="0">
                <a:solidFill>
                  <a:srgbClr val="FFFF00"/>
                </a:solidFill>
                <a:effectLst/>
                <a:latin typeface="+mj-lt"/>
              </a:rPr>
              <a:t> </a:t>
            </a:r>
            <a:r>
              <a:rPr lang="en-US" sz="6600" b="0" dirty="0" err="1">
                <a:solidFill>
                  <a:srgbClr val="FFFF00"/>
                </a:solidFill>
                <a:effectLst/>
                <a:latin typeface="+mj-lt"/>
              </a:rPr>
              <a:t>Mẹ</a:t>
            </a:r>
            <a:r>
              <a:rPr lang="en-US" sz="6600" b="0" dirty="0">
                <a:solidFill>
                  <a:srgbClr val="FFFF00"/>
                </a:solidFill>
                <a:effectLst/>
                <a:latin typeface="+mj-lt"/>
              </a:rPr>
              <a:t> </a:t>
            </a:r>
            <a:r>
              <a:rPr lang="en-US" sz="6600" b="0" dirty="0" err="1">
                <a:solidFill>
                  <a:srgbClr val="FFFF00"/>
                </a:solidFill>
                <a:effectLst/>
                <a:latin typeface="+mj-lt"/>
              </a:rPr>
              <a:t>Mến</a:t>
            </a:r>
            <a:r>
              <a:rPr lang="en-US" sz="6600" b="0" dirty="0">
                <a:solidFill>
                  <a:srgbClr val="FFFF00"/>
                </a:solidFill>
                <a:effectLst/>
                <a:latin typeface="+mj-lt"/>
              </a:rPr>
              <a:t> </a:t>
            </a:r>
            <a:r>
              <a:rPr lang="en-US" sz="6600" b="0" dirty="0" err="1">
                <a:solidFill>
                  <a:srgbClr val="FFFF00"/>
                </a:solidFill>
                <a:effectLst/>
                <a:latin typeface="+mj-lt"/>
              </a:rPr>
              <a:t>Yêu</a:t>
            </a:r>
            <a:r>
              <a:rPr lang="en-US" sz="5400" b="0" dirty="0">
                <a:solidFill>
                  <a:srgbClr val="FFFF00"/>
                </a:solidFill>
                <a:effectLst/>
                <a:latin typeface="+mj-lt"/>
              </a:rPr>
              <a:t/>
            </a:r>
            <a:br>
              <a:rPr lang="en-US" sz="5400" b="0" dirty="0">
                <a:solidFill>
                  <a:srgbClr val="FFFF00"/>
                </a:solidFill>
                <a:effectLst/>
                <a:latin typeface="+mj-lt"/>
              </a:rPr>
            </a:br>
            <a:r>
              <a:rPr lang="en-US" sz="5400" i="1" dirty="0" err="1">
                <a:solidFill>
                  <a:schemeClr val="bg1"/>
                </a:solidFill>
              </a:rPr>
              <a:t>Trầm</a:t>
            </a:r>
            <a:r>
              <a:rPr lang="en-US" sz="5400" i="1" dirty="0">
                <a:solidFill>
                  <a:schemeClr val="bg1"/>
                </a:solidFill>
              </a:rPr>
              <a:t> H</a:t>
            </a:r>
            <a:r>
              <a:rPr lang="vi-VN" sz="5400" i="1" dirty="0">
                <a:solidFill>
                  <a:schemeClr val="bg1"/>
                </a:solidFill>
              </a:rPr>
              <a:t>ư</a:t>
            </a:r>
            <a:r>
              <a:rPr lang="en-US" sz="5400" i="1" dirty="0" err="1">
                <a:solidFill>
                  <a:schemeClr val="bg1"/>
                </a:solidFill>
              </a:rPr>
              <a:t>ơng</a:t>
            </a:r>
            <a:r>
              <a:rPr lang="en-US" sz="5400" i="1" dirty="0">
                <a:solidFill>
                  <a:schemeClr val="bg1"/>
                </a:solidFill>
              </a:rPr>
              <a:t>, FMSR</a:t>
            </a:r>
            <a:endParaRPr lang="en-US" sz="6000" b="0" i="1" dirty="0">
              <a:solidFill>
                <a:schemeClr val="bg1"/>
              </a:solidFill>
              <a:effectLst/>
              <a:latin typeface="+mj-lt"/>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3943350"/>
            <a:ext cx="4267200" cy="633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8502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4800" b="0" u="sng" dirty="0">
                <a:solidFill>
                  <a:srgbClr val="FFFF00"/>
                </a:solidFill>
                <a:effectLst/>
                <a:latin typeface="+mj-lt"/>
              </a:rPr>
              <a:t>Tk1</a:t>
            </a:r>
            <a:r>
              <a:rPr lang="vi-VN" sz="4800" b="0" u="sng" dirty="0">
                <a:solidFill>
                  <a:srgbClr val="FFFF00"/>
                </a:solidFill>
                <a:effectLst/>
                <a:latin typeface="+mj-lt"/>
              </a:rPr>
              <a:t>:</a:t>
            </a:r>
            <a:r>
              <a:rPr lang="vi-VN" sz="4800" b="0" dirty="0">
                <a:solidFill>
                  <a:schemeClr val="bg1"/>
                </a:solidFill>
                <a:effectLst/>
                <a:latin typeface="+mj-lt"/>
              </a:rPr>
              <a:t> </a:t>
            </a:r>
            <a:r>
              <a:rPr lang="vi-VN" sz="5800" dirty="0">
                <a:solidFill>
                  <a:schemeClr val="bg1"/>
                </a:solidFill>
              </a:rPr>
              <a:t>Khi con về lòng tràn niềm vui. Khi con về tình yêu chan chứa, nắm tay nhau bước trong ân tình, khi muôn người sống trong hoà bình.  </a:t>
            </a:r>
            <a:endParaRPr lang="vi-VN" sz="5800" dirty="0">
              <a:solidFill>
                <a:schemeClr val="bg1"/>
              </a:solidFill>
              <a:latin typeface="+mj-lt"/>
            </a:endParaRPr>
          </a:p>
        </p:txBody>
      </p:sp>
    </p:spTree>
    <p:extLst>
      <p:ext uri="{BB962C8B-B14F-4D97-AF65-F5344CB8AC3E}">
        <p14:creationId xmlns:p14="http://schemas.microsoft.com/office/powerpoint/2010/main" val="1519906175"/>
      </p:ext>
    </p:extLst>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a:solidFill>
                  <a:srgbClr val="FFFF00"/>
                </a:solidFill>
                <a:effectLst/>
              </a:rPr>
              <a:t>Đk:</a:t>
            </a:r>
            <a:r>
              <a:rPr lang="en-US" sz="4800" b="0" dirty="0">
                <a:solidFill>
                  <a:schemeClr val="bg1"/>
                </a:solidFill>
                <a:effectLst/>
              </a:rPr>
              <a:t> </a:t>
            </a:r>
            <a:r>
              <a:rPr lang="vi-VN" sz="4800" b="0" dirty="0">
                <a:solidFill>
                  <a:schemeClr val="bg1"/>
                </a:solidFill>
                <a:effectLst/>
              </a:rPr>
              <a:t> </a:t>
            </a:r>
            <a:r>
              <a:rPr lang="vi-VN" sz="5400" dirty="0">
                <a:solidFill>
                  <a:schemeClr val="bg1"/>
                </a:solidFill>
              </a:rPr>
              <a:t>Lạy Mẹ mến yêu, mến yêu của con. Mẹ như Ánh Sao soi đường dẫn lối. Về với Giê - su Đấng con trông đợi. Về với Giê - su Đấng con tôn thờ.</a:t>
            </a:r>
            <a:r>
              <a:rPr lang="en-US" sz="5400" dirty="0">
                <a:solidFill>
                  <a:schemeClr val="bg1"/>
                </a:solidFill>
              </a:rPr>
              <a:t> (2 </a:t>
            </a:r>
            <a:r>
              <a:rPr lang="en-US" sz="5400" dirty="0" err="1">
                <a:solidFill>
                  <a:schemeClr val="bg1"/>
                </a:solidFill>
              </a:rPr>
              <a:t>lần</a:t>
            </a:r>
            <a:r>
              <a:rPr lang="en-US" sz="5400" dirty="0">
                <a:solidFill>
                  <a:schemeClr val="bg1"/>
                </a:solidFill>
              </a:rPr>
              <a:t>)</a:t>
            </a:r>
            <a:endParaRPr lang="vi-VN" sz="4800" b="0" dirty="0">
              <a:solidFill>
                <a:schemeClr val="bg1"/>
              </a:solidFill>
              <a:effectLst/>
            </a:endParaRPr>
          </a:p>
        </p:txBody>
      </p:sp>
    </p:spTree>
    <p:extLst>
      <p:ext uri="{BB962C8B-B14F-4D97-AF65-F5344CB8AC3E}">
        <p14:creationId xmlns:p14="http://schemas.microsoft.com/office/powerpoint/2010/main" val="427835381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600" u="sng" dirty="0">
                <a:solidFill>
                  <a:srgbClr val="FFFF00"/>
                </a:solidFill>
              </a:rPr>
              <a:t>Tk1</a:t>
            </a:r>
            <a:r>
              <a:rPr lang="en-US" sz="4600" b="0" u="sng" dirty="0">
                <a:solidFill>
                  <a:srgbClr val="FFFF00"/>
                </a:solidFill>
                <a:effectLst/>
              </a:rPr>
              <a:t>:</a:t>
            </a:r>
            <a:r>
              <a:rPr lang="en-US" sz="4600" b="0" dirty="0">
                <a:solidFill>
                  <a:schemeClr val="bg1"/>
                </a:solidFill>
                <a:effectLst/>
              </a:rPr>
              <a:t> </a:t>
            </a:r>
            <a:r>
              <a:rPr lang="vi-VN" sz="4800" dirty="0">
                <a:solidFill>
                  <a:schemeClr val="bg1"/>
                </a:solidFill>
              </a:rPr>
              <a:t>A - ve Ma - ri - a! Mẹ đóa hồng mầu nhiệm. Tràng châu trên đôi tay ngào ngạt hương thơm bay. Ma - ri - a Mân Côi! Kính dâng Mẹ lời chào. Tiếng yêu thật ngọt ngào tựa trái tim của trẻ thơ.</a:t>
            </a:r>
            <a:endParaRPr lang="en-US" sz="4600" b="0" dirty="0">
              <a:solidFill>
                <a:schemeClr val="bg1"/>
              </a:solidFill>
              <a:effectLst/>
            </a:endParaRPr>
          </a:p>
        </p:txBody>
      </p:sp>
    </p:spTree>
    <p:extLst>
      <p:ext uri="{BB962C8B-B14F-4D97-AF65-F5344CB8AC3E}">
        <p14:creationId xmlns:p14="http://schemas.microsoft.com/office/powerpoint/2010/main" val="281753161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a:solidFill>
                  <a:srgbClr val="FFFF00"/>
                </a:solidFill>
                <a:effectLst/>
              </a:rPr>
              <a:t>Đk:</a:t>
            </a:r>
            <a:r>
              <a:rPr lang="en-US" sz="4800" b="0" dirty="0">
                <a:solidFill>
                  <a:schemeClr val="bg1"/>
                </a:solidFill>
                <a:effectLst/>
              </a:rPr>
              <a:t> </a:t>
            </a:r>
            <a:r>
              <a:rPr lang="vi-VN" sz="4800" b="0" dirty="0">
                <a:solidFill>
                  <a:schemeClr val="bg1"/>
                </a:solidFill>
                <a:effectLst/>
              </a:rPr>
              <a:t> </a:t>
            </a:r>
            <a:r>
              <a:rPr lang="vi-VN" sz="5400" dirty="0">
                <a:solidFill>
                  <a:schemeClr val="bg1"/>
                </a:solidFill>
              </a:rPr>
              <a:t>Lạy Mẹ mến yêu, mến yêu của con. Mẹ như Ánh Sao soi đường dẫn lối. Về với Giê - su Đấng con trông đợi. Về với Giê - su Đấng con tôn thờ.</a:t>
            </a:r>
            <a:r>
              <a:rPr lang="en-US" sz="5400" dirty="0">
                <a:solidFill>
                  <a:schemeClr val="bg1"/>
                </a:solidFill>
              </a:rPr>
              <a:t> </a:t>
            </a:r>
            <a:endParaRPr lang="vi-VN" sz="4800" b="0" dirty="0">
              <a:solidFill>
                <a:schemeClr val="bg1"/>
              </a:solidFill>
              <a:effectLst/>
            </a:endParaRPr>
          </a:p>
        </p:txBody>
      </p:sp>
    </p:spTree>
    <p:extLst>
      <p:ext uri="{BB962C8B-B14F-4D97-AF65-F5344CB8AC3E}">
        <p14:creationId xmlns:p14="http://schemas.microsoft.com/office/powerpoint/2010/main" val="263824390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1AAE7571-832B-8484-8AB5-38A08C1255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7593208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000" b="0" u="sng" dirty="0">
                <a:solidFill>
                  <a:srgbClr val="FFFF00"/>
                </a:solidFill>
                <a:effectLst/>
                <a:latin typeface="+mj-lt"/>
              </a:rPr>
              <a:t>Đk</a:t>
            </a:r>
            <a:r>
              <a:rPr lang="vi-VN" sz="6000" b="0" u="sng" dirty="0">
                <a:solidFill>
                  <a:srgbClr val="FFFF00"/>
                </a:solidFill>
                <a:effectLst/>
                <a:latin typeface="+mj-lt"/>
              </a:rPr>
              <a:t>:</a:t>
            </a:r>
            <a:r>
              <a:rPr lang="vi-VN" sz="6000" b="0" dirty="0">
                <a:solidFill>
                  <a:schemeClr val="bg1"/>
                </a:solidFill>
                <a:effectLst/>
                <a:latin typeface="+mj-lt"/>
              </a:rPr>
              <a:t> </a:t>
            </a:r>
            <a:r>
              <a:rPr lang="vi-VN" sz="6000" dirty="0">
                <a:solidFill>
                  <a:schemeClr val="bg1"/>
                </a:solidFill>
              </a:rPr>
              <a:t>Hãy đến, Chúa kêu gọi con đi về Ngài để Ngài ban hồng ân chan chứa. Xin vâng, vâng con về theo tiếng Ngài gọi vào tình thương chứa chan muôn đời. </a:t>
            </a:r>
            <a:endParaRPr lang="vi-VN" sz="6000" dirty="0">
              <a:solidFill>
                <a:schemeClr val="bg1"/>
              </a:solidFill>
              <a:latin typeface="+mj-lt"/>
            </a:endParaRPr>
          </a:p>
        </p:txBody>
      </p:sp>
    </p:spTree>
    <p:extLst>
      <p:ext uri="{BB962C8B-B14F-4D97-AF65-F5344CB8AC3E}">
        <p14:creationId xmlns:p14="http://schemas.microsoft.com/office/powerpoint/2010/main" val="2315032721"/>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1036</TotalTime>
  <Words>1851</Words>
  <Application>Microsoft Office PowerPoint</Application>
  <PresentationFormat>On-screen Show (16:9)</PresentationFormat>
  <Paragraphs>110</Paragraphs>
  <Slides>83</Slides>
  <Notes>0</Notes>
  <HiddenSlides>0</HiddenSlides>
  <MMClips>0</MMClips>
  <ScaleCrop>false</ScaleCrop>
  <HeadingPairs>
    <vt:vector size="4" baseType="variant">
      <vt:variant>
        <vt:lpstr>Theme</vt:lpstr>
      </vt:variant>
      <vt:variant>
        <vt:i4>10</vt:i4>
      </vt:variant>
      <vt:variant>
        <vt:lpstr>Slide Titles</vt:lpstr>
      </vt:variant>
      <vt:variant>
        <vt:i4>83</vt:i4>
      </vt:variant>
    </vt:vector>
  </HeadingPairs>
  <TitlesOfParts>
    <vt:vector size="93" baseType="lpstr">
      <vt:lpstr>Office Theme</vt:lpstr>
      <vt:lpstr>12_Office Theme</vt:lpstr>
      <vt:lpstr>36_Default Design</vt:lpstr>
      <vt:lpstr>10_Office Theme</vt:lpstr>
      <vt:lpstr>37_Default Design</vt:lpstr>
      <vt:lpstr>6_Office Theme</vt:lpstr>
      <vt:lpstr>7_Office Theme</vt:lpstr>
      <vt:lpstr>8_Office Theme</vt:lpstr>
      <vt:lpstr>9_Office Theme</vt:lpstr>
      <vt:lpstr>11_Office Theme</vt:lpstr>
      <vt:lpstr>CHÚA NHẬT XXII THƯỜNG NIÊN NĂM B</vt:lpstr>
      <vt:lpstr>PowerPoint Presentation</vt:lpstr>
      <vt:lpstr>TẬP HÁT CỘNG ĐOÀN</vt:lpstr>
      <vt:lpstr>Đk: Hồn tôi hỡi, nào chúc tụng Chúa đi.</vt:lpstr>
      <vt:lpstr>Chúa Giê-su loan báo Tin Mừng Nước Trời và chữa mọi thứ bệnh hoạn tật nguyền trong dân.</vt:lpstr>
      <vt:lpstr>PowerPoint Presentation</vt:lpstr>
      <vt:lpstr>Ca Nhập Lễ CA NHẬP LỄ 2   Nguyễn Văn Trinh</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 </vt:lpstr>
      <vt:lpstr> </vt:lpstr>
      <vt:lpstr> </vt:lpstr>
      <vt:lpstr> </vt:lpstr>
      <vt:lpstr> </vt:lpstr>
      <vt:lpstr> </vt:lpstr>
      <vt:lpstr> </vt:lpstr>
      <vt:lpstr> </vt:lpstr>
      <vt:lpstr>PowerPoint Presentation</vt:lpstr>
      <vt:lpstr>PowerPoint Presentation</vt:lpstr>
      <vt:lpstr>THÁNH VỊNH 145 CHÚA NHẬT XXIII THƯỜNG NIÊN NĂM B  Lm. Kim Long 03 Câu</vt:lpstr>
      <vt:lpstr>Đk: Hồn tôi hỡi, nào chúc tụng Chúa đi.</vt:lpstr>
      <vt:lpstr>Tk1:  Ngài minh xét những ai bị ức oan, kẻ tù tội ra tay cứu độ liền. Ngài cũng thương ban lương thực mà nuôi kẻ khó nghèo.</vt:lpstr>
      <vt:lpstr>Đk: Hồn tôi hỡi, nào chúc tụng Chúa đi.</vt:lpstr>
      <vt:lpstr>Tk2: Ngài mở mắt những kẻ bị tối đui, kẻ bị dìm ra tay Chúa vực dậy. Và Chúa yêu thương những người hằng luôn sống chính trực. Ngài cũng không quên bang trợ kiều dân nấp bóng Ngài.</vt:lpstr>
      <vt:lpstr>Đk: Hồn tôi hỡi, nào chúc tụng Chúa đi.</vt:lpstr>
      <vt:lpstr>Tk3: Mọi mưu tính ác nhân Ngài phá tan. Chúa độ trì cô nhi với quả phụ. Ngài nắm trong tay vương quyền ngàn muôn kiếp vững bền. Này hỡi Si-on, Chúa Trời là Vua thống lãnh hoài.</vt:lpstr>
      <vt:lpstr>Đk: Hồn tôi hỡi, nào chúc tụng Chúa đi.</vt:lpstr>
      <vt:lpstr>PowerPoint Presentation</vt:lpstr>
      <vt:lpstr>Chúa Giê-su loan báo Tin Mừng Nước Trời và chữa mọi thứ bệnh hoạn tật nguyền trong dân.</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Tk1: Xin dâng Chúa bánh thơm lành đem góp về từ chính đồng xanh. Xin dâng Chúa chén nho nồng như máu hồng tràn nét yêu thương.</vt:lpstr>
      <vt:lpstr>Đk: Dâng lên Ngài, xin dâng lên Ngài tựa của lễ dâng trong sương chiều, muôn lao nhọc với những vui buồn, đời trần gian là đường thánh giá. </vt:lpstr>
      <vt:lpstr>***: Dâng lên Ngài, xin dâng lên Ngài, hiệp cùng máu Giêsu tuôn tràn, xin Cha nhận ban muôn ơn lành cho xác hồn con thắm tươi xinh.</vt:lpstr>
      <vt:lpstr>Tk2: Xin dâng Chúa nắng tươi màu, chim hót chào rộn ràng khắp trời thanh. Xin dâng Chúa gió thơm lành, hương quyến hồn lên chốn cao xanh.</vt:lpstr>
      <vt:lpstr>Đk: Dâng lên Ngài, xin dâng lên Ngài tựa của lễ dâng trong sương chiều, muôn lao nhọc với những vui buồn, đời trần gian là đường thánh giá. </vt:lpstr>
      <vt:lpstr>***: Dâng lên Ngài, xin dâng lên Ngài, hiệp cùng máu Giêsu tuôn tràn, xin Cha nhận ban muôn ơn lành cho xác hồn con thắm tươi xinh.</vt:lpstr>
      <vt:lpstr>Tk3: Xin dâng Chúa tiếng ca hoà tươi non tình dệt thành tấm hồn thơ, xin dâng Chúa nét u sầu thấm máu đào trong cõi cô liêu.</vt:lpstr>
      <vt:lpstr>Đk: Dâng lên Ngài, xin dâng lên Ngài tựa của lễ dâng trong sương chiều, muôn lao nhọc với những vui buồn, đời trần gian là đường thánh giá. </vt:lpstr>
      <vt:lpstr>***: Dâng lên Ngài, xin dâng lên Ngài, hiệp cùng máu Giêsu tuôn tràn, xin Cha nhận ban muôn ơn lành cho xác hồn con thắm tươi xinh.</vt:lpstr>
      <vt:lpstr>PowerPoint Presentation</vt:lpstr>
      <vt:lpstr>PowerPoint Presentation</vt:lpstr>
      <vt:lpstr>Ca Nguyện Hiệp Lễ Chúa Biết Tâm Tư Con Giang Ân</vt:lpstr>
      <vt:lpstr>Tk1: Chúa biết tâm tư con, từng nghĩ suy hay từng hành động. Chúa biết rõ thân con, phận mỏng manh bao là yếu đuối. Chúa biết, Chúa biết rồi, rằng con chỉ là cát bụi, vì tình thương Chúa đỡ nâng con. </vt:lpstr>
      <vt:lpstr>***: Chúa biết trái tim con, còn khát khao bao điều trần đời. Chúa vẫn quyết nâng con, phận nhỏ nhoi lên bạn tâm phúc. Ý Chúa muốn thế rồi, thì con xin được đáp lại, nguyện từ nay bước đi theo Ngài.</vt:lpstr>
      <vt:lpstr>Đk: Đôi chân con vui bước, vì biết Chúa rất thương con, dù cuộc sống Thánh Giá trên đôi vai, thì lòng con son sắt mãi không phai, xin yêu Ngài, yêu mãi mà thôi.</vt:lpstr>
      <vt:lpstr>Tk2: Chúa vẫn biết con đây, còn biết bao nhiêu là tội tình, nhưng Chúa vẫn thương con, dìu bước con trên đường dương thế. Chúa biết, Chúa biết rồi, đời con nương tựa nơi Ngài, đường trần gian có Chúa bên con. </vt:lpstr>
      <vt:lpstr>***: Những lúc gió mưa sa, từng bước chân con thật ngại ngùng. Con không dám ra đi, còn nghĩ suy hơn thiệt thua kém. Chúa biết, Chúa biết rồi, tình yêu sẽ là lối mở, để đời con khát khao mong chờ.</vt:lpstr>
      <vt:lpstr>Đk: Đôi chân con vui bước, vì biết Chúa rất thương con, dù cuộc sống Thánh Giá trên đôi vai, thì lòng con son sắt mãi không phai, xin yêu Ngài, yêu mãi mà thôi.</vt:lpstr>
      <vt:lpstr>PowerPoint Presentation</vt:lpstr>
      <vt:lpstr>PowerPoint Presentation</vt:lpstr>
      <vt:lpstr>Ca Kết Lễ Lạy Mẹ Mến Yêu Trầm Hương, FMSR</vt:lpstr>
      <vt:lpstr>Đk:  Lạy Mẹ mến yêu, mến yêu của con. Mẹ như Ánh Sao soi đường dẫn lối. Về với Giê - su Đấng con trông đợi. Về với Giê - su Đấng con tôn thờ. (2 lần)</vt:lpstr>
      <vt:lpstr>Tk1: A - ve Ma - ri - a! Mẹ đóa hồng mầu nhiệm. Tràng châu trên đôi tay ngào ngạt hương thơm bay. Ma - ri - a Mân Côi! Kính dâng Mẹ lời chào. Tiếng yêu thật ngọt ngào tựa trái tim của trẻ thơ.</vt:lpstr>
      <vt:lpstr>Đk:  Lạy Mẹ mến yêu, mến yêu của con. Mẹ như Ánh Sao soi đường dẫn lối. Về với Giê - su Đấng con trông đợi. Về với Giê - su Đấng con tôn thờ.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Hùng Nam</cp:lastModifiedBy>
  <cp:revision>122</cp:revision>
  <dcterms:created xsi:type="dcterms:W3CDTF">2023-05-21T07:25:42Z</dcterms:created>
  <dcterms:modified xsi:type="dcterms:W3CDTF">2024-09-06T12:00:19Z</dcterms:modified>
</cp:coreProperties>
</file>