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156" r:id="rId9"/>
    <p:sldMasterId id="2147484168" r:id="rId10"/>
  </p:sldMasterIdLst>
  <p:notesMasterIdLst>
    <p:notesMasterId r:id="rId91"/>
  </p:notesMasterIdLst>
  <p:sldIdLst>
    <p:sldId id="928" r:id="rId11"/>
    <p:sldId id="507" r:id="rId12"/>
    <p:sldId id="376" r:id="rId13"/>
    <p:sldId id="737" r:id="rId14"/>
    <p:sldId id="738" r:id="rId15"/>
    <p:sldId id="731" r:id="rId16"/>
    <p:sldId id="553" r:id="rId17"/>
    <p:sldId id="443" r:id="rId18"/>
    <p:sldId id="585" r:id="rId19"/>
    <p:sldId id="744" r:id="rId20"/>
    <p:sldId id="676" r:id="rId21"/>
    <p:sldId id="745" r:id="rId22"/>
    <p:sldId id="732" r:id="rId23"/>
    <p:sldId id="384" r:id="rId24"/>
    <p:sldId id="385" r:id="rId25"/>
    <p:sldId id="386" r:id="rId26"/>
    <p:sldId id="387" r:id="rId27"/>
    <p:sldId id="388" r:id="rId28"/>
    <p:sldId id="389" r:id="rId29"/>
    <p:sldId id="390" r:id="rId30"/>
    <p:sldId id="391" r:id="rId31"/>
    <p:sldId id="733" r:id="rId32"/>
    <p:sldId id="392" r:id="rId33"/>
    <p:sldId id="393" r:id="rId34"/>
    <p:sldId id="394" r:id="rId35"/>
    <p:sldId id="395" r:id="rId36"/>
    <p:sldId id="396" r:id="rId37"/>
    <p:sldId id="397" r:id="rId38"/>
    <p:sldId id="398" r:id="rId39"/>
    <p:sldId id="399" r:id="rId40"/>
    <p:sldId id="647" r:id="rId41"/>
    <p:sldId id="649" r:id="rId42"/>
    <p:sldId id="256" r:id="rId43"/>
    <p:sldId id="257" r:id="rId44"/>
    <p:sldId id="258" r:id="rId45"/>
    <p:sldId id="270" r:id="rId46"/>
    <p:sldId id="259" r:id="rId47"/>
    <p:sldId id="275" r:id="rId48"/>
    <p:sldId id="735" r:id="rId49"/>
    <p:sldId id="736" r:id="rId50"/>
    <p:sldId id="280" r:id="rId51"/>
    <p:sldId id="281" r:id="rId52"/>
    <p:sldId id="653" r:id="rId53"/>
    <p:sldId id="262" r:id="rId54"/>
    <p:sldId id="723" r:id="rId55"/>
    <p:sldId id="549" r:id="rId56"/>
    <p:sldId id="400" r:id="rId57"/>
    <p:sldId id="401" r:id="rId58"/>
    <p:sldId id="402" r:id="rId59"/>
    <p:sldId id="403" r:id="rId60"/>
    <p:sldId id="404" r:id="rId61"/>
    <p:sldId id="405" r:id="rId62"/>
    <p:sldId id="406" r:id="rId63"/>
    <p:sldId id="407" r:id="rId64"/>
    <p:sldId id="408" r:id="rId65"/>
    <p:sldId id="409" r:id="rId66"/>
    <p:sldId id="410" r:id="rId67"/>
    <p:sldId id="411" r:id="rId68"/>
    <p:sldId id="412" r:id="rId69"/>
    <p:sldId id="550" r:id="rId70"/>
    <p:sldId id="746" r:id="rId71"/>
    <p:sldId id="747" r:id="rId72"/>
    <p:sldId id="560" r:id="rId73"/>
    <p:sldId id="748" r:id="rId74"/>
    <p:sldId id="621" r:id="rId75"/>
    <p:sldId id="724" r:id="rId76"/>
    <p:sldId id="277" r:id="rId77"/>
    <p:sldId id="739" r:id="rId78"/>
    <p:sldId id="278" r:id="rId79"/>
    <p:sldId id="740" r:id="rId80"/>
    <p:sldId id="742" r:id="rId81"/>
    <p:sldId id="741" r:id="rId82"/>
    <p:sldId id="743" r:id="rId83"/>
    <p:sldId id="292" r:id="rId84"/>
    <p:sldId id="734" r:id="rId85"/>
    <p:sldId id="293" r:id="rId86"/>
    <p:sldId id="749" r:id="rId87"/>
    <p:sldId id="750" r:id="rId88"/>
    <p:sldId id="927" r:id="rId89"/>
    <p:sldId id="699" r:id="rId9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tableStyles" Target="tableStyles.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9/12/2024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22001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6475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934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9/12/2024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5680488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40298456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4899968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905830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t>9/12/2024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8865138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t>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602639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t>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8724088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7168991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316874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628625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0106005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4158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3529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4836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73353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9775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5718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8218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35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9/12/2024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5845541"/>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t>9/12/2024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t>‹#›</a:t>
            </a:fld>
            <a:endParaRPr lang="en-US"/>
          </a:p>
        </p:txBody>
      </p:sp>
    </p:spTree>
    <p:extLst>
      <p:ext uri="{BB962C8B-B14F-4D97-AF65-F5344CB8AC3E}">
        <p14:creationId xmlns:p14="http://schemas.microsoft.com/office/powerpoint/2010/main" val="1763314606"/>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38150"/>
            <a:ext cx="9144000" cy="3943350"/>
          </a:xfrm>
        </p:spPr>
        <p:txBody>
          <a:bodyPr>
            <a:normAutofit/>
          </a:bodyPr>
          <a:lstStyle/>
          <a:p>
            <a:r>
              <a:rPr lang="en-US" sz="6000" b="0" dirty="0" smtClean="0">
                <a:solidFill>
                  <a:srgbClr val="FFFF00"/>
                </a:solidFill>
                <a:effectLst/>
                <a:latin typeface="+mj-lt"/>
              </a:rPr>
              <a:t>CHÚA NHẬT XXIV</a:t>
            </a:r>
            <a:br>
              <a:rPr lang="en-US" sz="6000" b="0" dirty="0" smtClean="0">
                <a:solidFill>
                  <a:srgbClr val="FFFF00"/>
                </a:solidFill>
                <a:effectLst/>
                <a:latin typeface="+mj-lt"/>
              </a:rPr>
            </a:br>
            <a:r>
              <a:rPr lang="en-US" sz="6000" dirty="0" smtClean="0">
                <a:solidFill>
                  <a:srgbClr val="FFFF00"/>
                </a:solidFill>
              </a:rPr>
              <a:t>THƯỜNG NIÊN NĂM B</a:t>
            </a:r>
            <a:endParaRPr lang="en-US" sz="6000" b="0" dirty="0">
              <a:solidFill>
                <a:srgbClr val="FFFF00"/>
              </a:solidFill>
              <a:effectLst/>
              <a:latin typeface="+mj-lt"/>
            </a:endParaRPr>
          </a:p>
        </p:txBody>
      </p:sp>
      <p:sp>
        <p:nvSpPr>
          <p:cNvPr id="4" name="Rectangle 3"/>
          <p:cNvSpPr/>
          <p:nvPr/>
        </p:nvSpPr>
        <p:spPr>
          <a:xfrm>
            <a:off x="838200" y="285750"/>
            <a:ext cx="7315200" cy="1077218"/>
          </a:xfrm>
          <a:prstGeom prst="rect">
            <a:avLst/>
          </a:prstGeom>
        </p:spPr>
        <p:txBody>
          <a:bodyPr wrap="square">
            <a:spAutoFit/>
          </a:bodyPr>
          <a:lstStyle/>
          <a:p>
            <a:pPr algn="ctr"/>
            <a:r>
              <a:rPr lang="en-US" sz="3200" i="1" dirty="0" smtClean="0">
                <a:solidFill>
                  <a:schemeClr val="bg1"/>
                </a:solidFill>
              </a:rPr>
              <a:t>CA ĐOÀN THÁNH GIUSE</a:t>
            </a:r>
          </a:p>
          <a:p>
            <a:pPr algn="ctr"/>
            <a:r>
              <a:rPr lang="en-US" sz="3200" i="1" dirty="0" smtClean="0">
                <a:solidFill>
                  <a:schemeClr val="bg1"/>
                </a:solidFill>
              </a:rPr>
              <a:t>GIÁO XỨ THIÊN ÂN</a:t>
            </a:r>
            <a:endParaRPr lang="en-US" sz="3200" i="1" dirty="0">
              <a:solidFill>
                <a:schemeClr val="bg1"/>
              </a:solidFill>
            </a:endParaRPr>
          </a:p>
        </p:txBody>
      </p:sp>
    </p:spTree>
    <p:extLst>
      <p:ext uri="{BB962C8B-B14F-4D97-AF65-F5344CB8AC3E}">
        <p14:creationId xmlns:p14="http://schemas.microsoft.com/office/powerpoint/2010/main" val="2555476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b="0" u="sng" dirty="0" err="1">
                <a:solidFill>
                  <a:srgbClr val="FFFF00"/>
                </a:solidFill>
                <a:effectLst/>
                <a:latin typeface="+mj-lt"/>
              </a:rPr>
              <a:t>Đk</a:t>
            </a:r>
            <a:r>
              <a:rPr lang="vi-VN" sz="6400" b="0" u="sng" dirty="0">
                <a:solidFill>
                  <a:srgbClr val="FFFF00"/>
                </a:solidFill>
                <a:effectLst/>
                <a:latin typeface="+mj-lt"/>
              </a:rPr>
              <a:t>:</a:t>
            </a:r>
            <a:r>
              <a:rPr lang="en-US" sz="6400" dirty="0">
                <a:solidFill>
                  <a:schemeClr val="bg1"/>
                </a:solidFill>
                <a:latin typeface="+mj-lt"/>
              </a:rPr>
              <a:t> </a:t>
            </a:r>
            <a:r>
              <a:rPr lang="en-US" sz="5800" dirty="0" err="1">
                <a:solidFill>
                  <a:schemeClr val="bg1"/>
                </a:solidFill>
              </a:rPr>
              <a:t>Nào</a:t>
            </a:r>
            <a:r>
              <a:rPr lang="en-US" sz="5800" dirty="0">
                <a:solidFill>
                  <a:schemeClr val="bg1"/>
                </a:solidFill>
              </a:rPr>
              <a:t> ta </a:t>
            </a:r>
            <a:r>
              <a:rPr lang="en-US" sz="5800" dirty="0" err="1">
                <a:solidFill>
                  <a:schemeClr val="bg1"/>
                </a:solidFill>
              </a:rPr>
              <a:t>đi</a:t>
            </a:r>
            <a:r>
              <a:rPr lang="en-US" sz="5800" dirty="0">
                <a:solidFill>
                  <a:schemeClr val="bg1"/>
                </a:solidFill>
              </a:rPr>
              <a:t> </a:t>
            </a:r>
            <a:r>
              <a:rPr lang="en-US" sz="5800" dirty="0" err="1">
                <a:solidFill>
                  <a:schemeClr val="bg1"/>
                </a:solidFill>
              </a:rPr>
              <a:t>lên</a:t>
            </a:r>
            <a:r>
              <a:rPr lang="en-US" sz="5800" dirty="0">
                <a:solidFill>
                  <a:schemeClr val="bg1"/>
                </a:solidFill>
              </a:rPr>
              <a:t> </a:t>
            </a:r>
            <a:r>
              <a:rPr lang="en-US" sz="5800" dirty="0" err="1">
                <a:solidFill>
                  <a:schemeClr val="bg1"/>
                </a:solidFill>
              </a:rPr>
              <a:t>đền</a:t>
            </a:r>
            <a:r>
              <a:rPr lang="en-US" sz="5800" dirty="0">
                <a:solidFill>
                  <a:schemeClr val="bg1"/>
                </a:solidFill>
              </a:rPr>
              <a:t> </a:t>
            </a:r>
            <a:r>
              <a:rPr lang="en-US" sz="5800" dirty="0" err="1">
                <a:solidFill>
                  <a:schemeClr val="bg1"/>
                </a:solidFill>
              </a:rPr>
              <a:t>Thiên</a:t>
            </a:r>
            <a:r>
              <a:rPr lang="en-US" sz="5800" dirty="0">
                <a:solidFill>
                  <a:schemeClr val="bg1"/>
                </a:solidFill>
              </a:rPr>
              <a:t> </a:t>
            </a:r>
            <a:r>
              <a:rPr lang="en-US" sz="5800" dirty="0" err="1">
                <a:solidFill>
                  <a:schemeClr val="bg1"/>
                </a:solidFill>
              </a:rPr>
              <a:t>Chúa</a:t>
            </a:r>
            <a:r>
              <a:rPr lang="en-US" sz="5800" dirty="0">
                <a:solidFill>
                  <a:schemeClr val="bg1"/>
                </a:solidFill>
              </a:rPr>
              <a:t> </a:t>
            </a:r>
            <a:r>
              <a:rPr lang="en-US" sz="5800" dirty="0" err="1">
                <a:solidFill>
                  <a:schemeClr val="bg1"/>
                </a:solidFill>
              </a:rPr>
              <a:t>cùng</a:t>
            </a:r>
            <a:r>
              <a:rPr lang="en-US" sz="5800" dirty="0">
                <a:solidFill>
                  <a:schemeClr val="bg1"/>
                </a:solidFill>
              </a:rPr>
              <a:t> </a:t>
            </a:r>
            <a:r>
              <a:rPr lang="en-US" sz="5800" dirty="0" err="1">
                <a:solidFill>
                  <a:schemeClr val="bg1"/>
                </a:solidFill>
              </a:rPr>
              <a:t>hòa</a:t>
            </a:r>
            <a:r>
              <a:rPr lang="en-US" sz="5800" dirty="0">
                <a:solidFill>
                  <a:schemeClr val="bg1"/>
                </a:solidFill>
              </a:rPr>
              <a:t> </a:t>
            </a:r>
            <a:r>
              <a:rPr lang="en-US" sz="5800" dirty="0" err="1">
                <a:solidFill>
                  <a:schemeClr val="bg1"/>
                </a:solidFill>
              </a:rPr>
              <a:t>vang</a:t>
            </a:r>
            <a:r>
              <a:rPr lang="en-US" sz="5800" dirty="0">
                <a:solidFill>
                  <a:schemeClr val="bg1"/>
                </a:solidFill>
              </a:rPr>
              <a:t> </a:t>
            </a:r>
            <a:r>
              <a:rPr lang="en-US" sz="5800" dirty="0" err="1">
                <a:solidFill>
                  <a:schemeClr val="bg1"/>
                </a:solidFill>
              </a:rPr>
              <a:t>khúc</a:t>
            </a:r>
            <a:r>
              <a:rPr lang="en-US" sz="5800" dirty="0">
                <a:solidFill>
                  <a:schemeClr val="bg1"/>
                </a:solidFill>
              </a:rPr>
              <a:t> </a:t>
            </a:r>
            <a:r>
              <a:rPr lang="en-US" sz="5800" dirty="0" err="1">
                <a:solidFill>
                  <a:schemeClr val="bg1"/>
                </a:solidFill>
              </a:rPr>
              <a:t>nhạc</a:t>
            </a:r>
            <a:r>
              <a:rPr lang="en-US" sz="5800" dirty="0">
                <a:solidFill>
                  <a:schemeClr val="bg1"/>
                </a:solidFill>
              </a:rPr>
              <a:t> </a:t>
            </a:r>
            <a:r>
              <a:rPr lang="en-US" sz="5800" dirty="0" err="1">
                <a:solidFill>
                  <a:schemeClr val="bg1"/>
                </a:solidFill>
              </a:rPr>
              <a:t>muôn</a:t>
            </a:r>
            <a:r>
              <a:rPr lang="en-US" sz="5800" dirty="0">
                <a:solidFill>
                  <a:schemeClr val="bg1"/>
                </a:solidFill>
              </a:rPr>
              <a:t> </a:t>
            </a:r>
            <a:r>
              <a:rPr lang="en-US" sz="5800" dirty="0" err="1">
                <a:solidFill>
                  <a:schemeClr val="bg1"/>
                </a:solidFill>
              </a:rPr>
              <a:t>trùng</a:t>
            </a:r>
            <a:r>
              <a:rPr lang="en-US" sz="5800" dirty="0">
                <a:solidFill>
                  <a:schemeClr val="bg1"/>
                </a:solidFill>
              </a:rPr>
              <a:t>, </a:t>
            </a:r>
            <a:r>
              <a:rPr lang="en-US" sz="5800" dirty="0" err="1">
                <a:solidFill>
                  <a:schemeClr val="bg1"/>
                </a:solidFill>
              </a:rPr>
              <a:t>tụng</a:t>
            </a:r>
            <a:r>
              <a:rPr lang="en-US" sz="5800" dirty="0">
                <a:solidFill>
                  <a:schemeClr val="bg1"/>
                </a:solidFill>
              </a:rPr>
              <a:t> </a:t>
            </a:r>
            <a:r>
              <a:rPr lang="en-US" sz="5800" dirty="0" err="1">
                <a:solidFill>
                  <a:schemeClr val="bg1"/>
                </a:solidFill>
              </a:rPr>
              <a:t>uy</a:t>
            </a:r>
            <a:r>
              <a:rPr lang="en-US" sz="5800" dirty="0">
                <a:solidFill>
                  <a:schemeClr val="bg1"/>
                </a:solidFill>
              </a:rPr>
              <a:t> </a:t>
            </a:r>
            <a:r>
              <a:rPr lang="en-US" sz="5800" dirty="0" err="1">
                <a:solidFill>
                  <a:schemeClr val="bg1"/>
                </a:solidFill>
              </a:rPr>
              <a:t>danh</a:t>
            </a:r>
            <a:r>
              <a:rPr lang="en-US" sz="5800" dirty="0">
                <a:solidFill>
                  <a:schemeClr val="bg1"/>
                </a:solidFill>
              </a:rPr>
              <a:t> </a:t>
            </a:r>
            <a:r>
              <a:rPr lang="en-US" sz="5800" dirty="0" err="1">
                <a:solidFill>
                  <a:schemeClr val="bg1"/>
                </a:solidFill>
              </a:rPr>
              <a:t>Chúa</a:t>
            </a:r>
            <a:r>
              <a:rPr lang="en-US" sz="5800" dirty="0">
                <a:solidFill>
                  <a:schemeClr val="bg1"/>
                </a:solidFill>
              </a:rPr>
              <a:t> </a:t>
            </a:r>
            <a:r>
              <a:rPr lang="en-US" sz="5800" dirty="0" err="1">
                <a:solidFill>
                  <a:schemeClr val="bg1"/>
                </a:solidFill>
              </a:rPr>
              <a:t>Trời</a:t>
            </a:r>
            <a:r>
              <a:rPr lang="en-US" sz="5800" dirty="0">
                <a:solidFill>
                  <a:schemeClr val="bg1"/>
                </a:solidFill>
              </a:rPr>
              <a:t> </a:t>
            </a:r>
            <a:r>
              <a:rPr lang="en-US" sz="5800" dirty="0" err="1">
                <a:solidFill>
                  <a:schemeClr val="bg1"/>
                </a:solidFill>
              </a:rPr>
              <a:t>cảm</a:t>
            </a:r>
            <a:r>
              <a:rPr lang="en-US" sz="5800" dirty="0">
                <a:solidFill>
                  <a:schemeClr val="bg1"/>
                </a:solidFill>
              </a:rPr>
              <a:t> </a:t>
            </a:r>
            <a:r>
              <a:rPr lang="en-US" sz="5800" dirty="0" err="1">
                <a:solidFill>
                  <a:schemeClr val="bg1"/>
                </a:solidFill>
              </a:rPr>
              <a:t>tạ</a:t>
            </a:r>
            <a:r>
              <a:rPr lang="en-US" sz="5800" dirty="0">
                <a:solidFill>
                  <a:schemeClr val="bg1"/>
                </a:solidFill>
              </a:rPr>
              <a:t> </a:t>
            </a:r>
            <a:r>
              <a:rPr lang="en-US" sz="5800" dirty="0" err="1">
                <a:solidFill>
                  <a:schemeClr val="bg1"/>
                </a:solidFill>
              </a:rPr>
              <a:t>hồng</a:t>
            </a:r>
            <a:r>
              <a:rPr lang="en-US" sz="5800" dirty="0">
                <a:solidFill>
                  <a:schemeClr val="bg1"/>
                </a:solidFill>
              </a:rPr>
              <a:t> </a:t>
            </a:r>
            <a:r>
              <a:rPr lang="en-US" sz="5800" dirty="0" err="1">
                <a:solidFill>
                  <a:schemeClr val="bg1"/>
                </a:solidFill>
              </a:rPr>
              <a:t>phúc</a:t>
            </a:r>
            <a:r>
              <a:rPr lang="en-US" sz="5800" dirty="0">
                <a:solidFill>
                  <a:schemeClr val="bg1"/>
                </a:solidFill>
              </a:rPr>
              <a:t> </a:t>
            </a:r>
            <a:r>
              <a:rPr lang="en-US" sz="5800" dirty="0" err="1">
                <a:solidFill>
                  <a:schemeClr val="bg1"/>
                </a:solidFill>
              </a:rPr>
              <a:t>muôn</a:t>
            </a:r>
            <a:r>
              <a:rPr lang="en-US" sz="5800" dirty="0">
                <a:solidFill>
                  <a:schemeClr val="bg1"/>
                </a:solidFill>
              </a:rPr>
              <a:t> </a:t>
            </a:r>
            <a:r>
              <a:rPr lang="en-US" sz="5800" dirty="0" err="1">
                <a:solidFill>
                  <a:schemeClr val="bg1"/>
                </a:solidFill>
              </a:rPr>
              <a:t>đời</a:t>
            </a:r>
            <a:r>
              <a:rPr lang="en-US" sz="5800" dirty="0">
                <a:solidFill>
                  <a:schemeClr val="bg1"/>
                </a:solidFill>
              </a:rPr>
              <a:t>.</a:t>
            </a:r>
            <a:endParaRPr lang="vi-VN" sz="5800" dirty="0">
              <a:solidFill>
                <a:schemeClr val="bg1"/>
              </a:solidFill>
              <a:latin typeface="+mj-lt"/>
            </a:endParaRPr>
          </a:p>
        </p:txBody>
      </p:sp>
    </p:spTree>
    <p:extLst>
      <p:ext uri="{BB962C8B-B14F-4D97-AF65-F5344CB8AC3E}">
        <p14:creationId xmlns:p14="http://schemas.microsoft.com/office/powerpoint/2010/main" val="35030104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b="0" u="sng" dirty="0">
                <a:solidFill>
                  <a:srgbClr val="FFFF00"/>
                </a:solidFill>
                <a:effectLst/>
                <a:latin typeface="+mj-lt"/>
              </a:rPr>
              <a:t>Tk2</a:t>
            </a:r>
            <a:r>
              <a:rPr lang="vi-VN" sz="6400" b="0" u="sng" dirty="0">
                <a:solidFill>
                  <a:srgbClr val="FFFF00"/>
                </a:solidFill>
                <a:effectLst/>
                <a:latin typeface="+mj-lt"/>
              </a:rPr>
              <a:t>:</a:t>
            </a:r>
            <a:r>
              <a:rPr lang="en-US" sz="6400" dirty="0">
                <a:solidFill>
                  <a:schemeClr val="bg1"/>
                </a:solidFill>
                <a:latin typeface="+mj-lt"/>
              </a:rPr>
              <a:t> </a:t>
            </a:r>
            <a:r>
              <a:rPr lang="vi-VN" sz="5400" dirty="0">
                <a:solidFill>
                  <a:schemeClr val="bg1"/>
                </a:solidFill>
              </a:rPr>
              <a:t>Bao hoan lạc khi lên nhà Cha dấu yêu. Gia-liêm ơi! Lòng ta hân hoan mừng rỡ. Dừng chân trước thánh điện, dâng lời cảm tạ Chúa Trời.</a:t>
            </a:r>
            <a:endParaRPr lang="vi-VN" sz="6400" dirty="0">
              <a:solidFill>
                <a:schemeClr val="bg1"/>
              </a:solidFill>
              <a:latin typeface="+mj-lt"/>
            </a:endParaRPr>
          </a:p>
        </p:txBody>
      </p:sp>
    </p:spTree>
    <p:extLst>
      <p:ext uri="{BB962C8B-B14F-4D97-AF65-F5344CB8AC3E}">
        <p14:creationId xmlns:p14="http://schemas.microsoft.com/office/powerpoint/2010/main" val="280584533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b="0" u="sng" dirty="0" err="1">
                <a:solidFill>
                  <a:srgbClr val="FFFF00"/>
                </a:solidFill>
                <a:effectLst/>
                <a:latin typeface="+mj-lt"/>
              </a:rPr>
              <a:t>Đk</a:t>
            </a:r>
            <a:r>
              <a:rPr lang="vi-VN" sz="6400" b="0" u="sng" dirty="0">
                <a:solidFill>
                  <a:srgbClr val="FFFF00"/>
                </a:solidFill>
                <a:effectLst/>
                <a:latin typeface="+mj-lt"/>
              </a:rPr>
              <a:t>:</a:t>
            </a:r>
            <a:r>
              <a:rPr lang="en-US" sz="6400" dirty="0">
                <a:solidFill>
                  <a:schemeClr val="bg1"/>
                </a:solidFill>
                <a:latin typeface="+mj-lt"/>
              </a:rPr>
              <a:t> </a:t>
            </a:r>
            <a:r>
              <a:rPr lang="en-US" sz="5800" dirty="0" err="1">
                <a:solidFill>
                  <a:schemeClr val="bg1"/>
                </a:solidFill>
              </a:rPr>
              <a:t>Nào</a:t>
            </a:r>
            <a:r>
              <a:rPr lang="en-US" sz="5800" dirty="0">
                <a:solidFill>
                  <a:schemeClr val="bg1"/>
                </a:solidFill>
              </a:rPr>
              <a:t> ta </a:t>
            </a:r>
            <a:r>
              <a:rPr lang="en-US" sz="5800" dirty="0" err="1">
                <a:solidFill>
                  <a:schemeClr val="bg1"/>
                </a:solidFill>
              </a:rPr>
              <a:t>đi</a:t>
            </a:r>
            <a:r>
              <a:rPr lang="en-US" sz="5800" dirty="0">
                <a:solidFill>
                  <a:schemeClr val="bg1"/>
                </a:solidFill>
              </a:rPr>
              <a:t> </a:t>
            </a:r>
            <a:r>
              <a:rPr lang="en-US" sz="5800" dirty="0" err="1">
                <a:solidFill>
                  <a:schemeClr val="bg1"/>
                </a:solidFill>
              </a:rPr>
              <a:t>lên</a:t>
            </a:r>
            <a:r>
              <a:rPr lang="en-US" sz="5800" dirty="0">
                <a:solidFill>
                  <a:schemeClr val="bg1"/>
                </a:solidFill>
              </a:rPr>
              <a:t> </a:t>
            </a:r>
            <a:r>
              <a:rPr lang="en-US" sz="5800" dirty="0" err="1">
                <a:solidFill>
                  <a:schemeClr val="bg1"/>
                </a:solidFill>
              </a:rPr>
              <a:t>đền</a:t>
            </a:r>
            <a:r>
              <a:rPr lang="en-US" sz="5800" dirty="0">
                <a:solidFill>
                  <a:schemeClr val="bg1"/>
                </a:solidFill>
              </a:rPr>
              <a:t> </a:t>
            </a:r>
            <a:r>
              <a:rPr lang="en-US" sz="5800" dirty="0" err="1">
                <a:solidFill>
                  <a:schemeClr val="bg1"/>
                </a:solidFill>
              </a:rPr>
              <a:t>Thiên</a:t>
            </a:r>
            <a:r>
              <a:rPr lang="en-US" sz="5800" dirty="0">
                <a:solidFill>
                  <a:schemeClr val="bg1"/>
                </a:solidFill>
              </a:rPr>
              <a:t> </a:t>
            </a:r>
            <a:r>
              <a:rPr lang="en-US" sz="5800" dirty="0" err="1">
                <a:solidFill>
                  <a:schemeClr val="bg1"/>
                </a:solidFill>
              </a:rPr>
              <a:t>Chúa</a:t>
            </a:r>
            <a:r>
              <a:rPr lang="en-US" sz="5800" dirty="0">
                <a:solidFill>
                  <a:schemeClr val="bg1"/>
                </a:solidFill>
              </a:rPr>
              <a:t> </a:t>
            </a:r>
            <a:r>
              <a:rPr lang="en-US" sz="5800" dirty="0" err="1">
                <a:solidFill>
                  <a:schemeClr val="bg1"/>
                </a:solidFill>
              </a:rPr>
              <a:t>cùng</a:t>
            </a:r>
            <a:r>
              <a:rPr lang="en-US" sz="5800" dirty="0">
                <a:solidFill>
                  <a:schemeClr val="bg1"/>
                </a:solidFill>
              </a:rPr>
              <a:t> </a:t>
            </a:r>
            <a:r>
              <a:rPr lang="en-US" sz="5800" dirty="0" err="1">
                <a:solidFill>
                  <a:schemeClr val="bg1"/>
                </a:solidFill>
              </a:rPr>
              <a:t>hòa</a:t>
            </a:r>
            <a:r>
              <a:rPr lang="en-US" sz="5800" dirty="0">
                <a:solidFill>
                  <a:schemeClr val="bg1"/>
                </a:solidFill>
              </a:rPr>
              <a:t> </a:t>
            </a:r>
            <a:r>
              <a:rPr lang="en-US" sz="5800" dirty="0" err="1">
                <a:solidFill>
                  <a:schemeClr val="bg1"/>
                </a:solidFill>
              </a:rPr>
              <a:t>vang</a:t>
            </a:r>
            <a:r>
              <a:rPr lang="en-US" sz="5800" dirty="0">
                <a:solidFill>
                  <a:schemeClr val="bg1"/>
                </a:solidFill>
              </a:rPr>
              <a:t> </a:t>
            </a:r>
            <a:r>
              <a:rPr lang="en-US" sz="5800" dirty="0" err="1">
                <a:solidFill>
                  <a:schemeClr val="bg1"/>
                </a:solidFill>
              </a:rPr>
              <a:t>khúc</a:t>
            </a:r>
            <a:r>
              <a:rPr lang="en-US" sz="5800" dirty="0">
                <a:solidFill>
                  <a:schemeClr val="bg1"/>
                </a:solidFill>
              </a:rPr>
              <a:t> </a:t>
            </a:r>
            <a:r>
              <a:rPr lang="en-US" sz="5800" dirty="0" err="1">
                <a:solidFill>
                  <a:schemeClr val="bg1"/>
                </a:solidFill>
              </a:rPr>
              <a:t>nhạc</a:t>
            </a:r>
            <a:r>
              <a:rPr lang="en-US" sz="5800" dirty="0">
                <a:solidFill>
                  <a:schemeClr val="bg1"/>
                </a:solidFill>
              </a:rPr>
              <a:t> </a:t>
            </a:r>
            <a:r>
              <a:rPr lang="en-US" sz="5800" dirty="0" err="1">
                <a:solidFill>
                  <a:schemeClr val="bg1"/>
                </a:solidFill>
              </a:rPr>
              <a:t>muôn</a:t>
            </a:r>
            <a:r>
              <a:rPr lang="en-US" sz="5800" dirty="0">
                <a:solidFill>
                  <a:schemeClr val="bg1"/>
                </a:solidFill>
              </a:rPr>
              <a:t> </a:t>
            </a:r>
            <a:r>
              <a:rPr lang="en-US" sz="5800" dirty="0" err="1">
                <a:solidFill>
                  <a:schemeClr val="bg1"/>
                </a:solidFill>
              </a:rPr>
              <a:t>trùng</a:t>
            </a:r>
            <a:r>
              <a:rPr lang="en-US" sz="5800" dirty="0">
                <a:solidFill>
                  <a:schemeClr val="bg1"/>
                </a:solidFill>
              </a:rPr>
              <a:t>, </a:t>
            </a:r>
            <a:r>
              <a:rPr lang="en-US" sz="5800" dirty="0" err="1">
                <a:solidFill>
                  <a:schemeClr val="bg1"/>
                </a:solidFill>
              </a:rPr>
              <a:t>tụng</a:t>
            </a:r>
            <a:r>
              <a:rPr lang="en-US" sz="5800" dirty="0">
                <a:solidFill>
                  <a:schemeClr val="bg1"/>
                </a:solidFill>
              </a:rPr>
              <a:t> </a:t>
            </a:r>
            <a:r>
              <a:rPr lang="en-US" sz="5800" dirty="0" err="1">
                <a:solidFill>
                  <a:schemeClr val="bg1"/>
                </a:solidFill>
              </a:rPr>
              <a:t>uy</a:t>
            </a:r>
            <a:r>
              <a:rPr lang="en-US" sz="5800" dirty="0">
                <a:solidFill>
                  <a:schemeClr val="bg1"/>
                </a:solidFill>
              </a:rPr>
              <a:t> </a:t>
            </a:r>
            <a:r>
              <a:rPr lang="en-US" sz="5800" dirty="0" err="1">
                <a:solidFill>
                  <a:schemeClr val="bg1"/>
                </a:solidFill>
              </a:rPr>
              <a:t>danh</a:t>
            </a:r>
            <a:r>
              <a:rPr lang="en-US" sz="5800" dirty="0">
                <a:solidFill>
                  <a:schemeClr val="bg1"/>
                </a:solidFill>
              </a:rPr>
              <a:t> </a:t>
            </a:r>
            <a:r>
              <a:rPr lang="en-US" sz="5800" dirty="0" err="1">
                <a:solidFill>
                  <a:schemeClr val="bg1"/>
                </a:solidFill>
              </a:rPr>
              <a:t>Chúa</a:t>
            </a:r>
            <a:r>
              <a:rPr lang="en-US" sz="5800" dirty="0">
                <a:solidFill>
                  <a:schemeClr val="bg1"/>
                </a:solidFill>
              </a:rPr>
              <a:t> </a:t>
            </a:r>
            <a:r>
              <a:rPr lang="en-US" sz="5800" dirty="0" err="1">
                <a:solidFill>
                  <a:schemeClr val="bg1"/>
                </a:solidFill>
              </a:rPr>
              <a:t>Trời</a:t>
            </a:r>
            <a:r>
              <a:rPr lang="en-US" sz="5800" dirty="0">
                <a:solidFill>
                  <a:schemeClr val="bg1"/>
                </a:solidFill>
              </a:rPr>
              <a:t> </a:t>
            </a:r>
            <a:r>
              <a:rPr lang="en-US" sz="5800" dirty="0" err="1">
                <a:solidFill>
                  <a:schemeClr val="bg1"/>
                </a:solidFill>
              </a:rPr>
              <a:t>cảm</a:t>
            </a:r>
            <a:r>
              <a:rPr lang="en-US" sz="5800" dirty="0">
                <a:solidFill>
                  <a:schemeClr val="bg1"/>
                </a:solidFill>
              </a:rPr>
              <a:t> </a:t>
            </a:r>
            <a:r>
              <a:rPr lang="en-US" sz="5800" dirty="0" err="1">
                <a:solidFill>
                  <a:schemeClr val="bg1"/>
                </a:solidFill>
              </a:rPr>
              <a:t>tạ</a:t>
            </a:r>
            <a:r>
              <a:rPr lang="en-US" sz="5800" dirty="0">
                <a:solidFill>
                  <a:schemeClr val="bg1"/>
                </a:solidFill>
              </a:rPr>
              <a:t> </a:t>
            </a:r>
            <a:r>
              <a:rPr lang="en-US" sz="5800" dirty="0" err="1">
                <a:solidFill>
                  <a:schemeClr val="bg1"/>
                </a:solidFill>
              </a:rPr>
              <a:t>hồng</a:t>
            </a:r>
            <a:r>
              <a:rPr lang="en-US" sz="5800" dirty="0">
                <a:solidFill>
                  <a:schemeClr val="bg1"/>
                </a:solidFill>
              </a:rPr>
              <a:t> </a:t>
            </a:r>
            <a:r>
              <a:rPr lang="en-US" sz="5800" dirty="0" err="1">
                <a:solidFill>
                  <a:schemeClr val="bg1"/>
                </a:solidFill>
              </a:rPr>
              <a:t>phúc</a:t>
            </a:r>
            <a:r>
              <a:rPr lang="en-US" sz="5800" dirty="0">
                <a:solidFill>
                  <a:schemeClr val="bg1"/>
                </a:solidFill>
              </a:rPr>
              <a:t> </a:t>
            </a:r>
            <a:r>
              <a:rPr lang="en-US" sz="5800" dirty="0" err="1">
                <a:solidFill>
                  <a:schemeClr val="bg1"/>
                </a:solidFill>
              </a:rPr>
              <a:t>muôn</a:t>
            </a:r>
            <a:r>
              <a:rPr lang="en-US" sz="5800" dirty="0">
                <a:solidFill>
                  <a:schemeClr val="bg1"/>
                </a:solidFill>
              </a:rPr>
              <a:t> </a:t>
            </a:r>
            <a:r>
              <a:rPr lang="en-US" sz="5800" dirty="0" err="1">
                <a:solidFill>
                  <a:schemeClr val="bg1"/>
                </a:solidFill>
              </a:rPr>
              <a:t>đời</a:t>
            </a:r>
            <a:r>
              <a:rPr lang="en-US" sz="5800" dirty="0">
                <a:solidFill>
                  <a:schemeClr val="bg1"/>
                </a:solidFill>
              </a:rPr>
              <a:t>.</a:t>
            </a:r>
            <a:endParaRPr lang="vi-VN" sz="5800" dirty="0">
              <a:solidFill>
                <a:schemeClr val="bg1"/>
              </a:solidFill>
              <a:latin typeface="+mj-lt"/>
            </a:endParaRPr>
          </a:p>
        </p:txBody>
      </p:sp>
    </p:spTree>
    <p:extLst>
      <p:ext uri="{BB962C8B-B14F-4D97-AF65-F5344CB8AC3E}">
        <p14:creationId xmlns:p14="http://schemas.microsoft.com/office/powerpoint/2010/main" val="240675530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B4FDC1B-F755-8F01-F3E0-2970E449B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82335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B4FDC1B-F755-8F01-F3E0-2970E449B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B4FDC1B-F755-8F01-F3E0-2970E449B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1468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a:extLst>
              <a:ext uri="{FF2B5EF4-FFF2-40B4-BE49-F238E27FC236}">
                <a16:creationId xmlns:a16="http://schemas.microsoft.com/office/drawing/2014/main" xmlns="" id="{F48F66DE-9637-ABB9-E71F-9F3CC56952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1569660"/>
          </a:xfrm>
          <a:prstGeom prst="rect">
            <a:avLst/>
          </a:prstGeom>
          <a:noFill/>
        </p:spPr>
        <p:txBody>
          <a:bodyPr wrap="square" rtlCol="0">
            <a:spAutoFit/>
          </a:bodyPr>
          <a:lstStyle/>
          <a:p>
            <a:r>
              <a:rPr lang="vi-VN" sz="3200" b="1" dirty="0">
                <a:ln w="1905"/>
                <a:solidFill>
                  <a:srgbClr val="A50021"/>
                </a:solidFill>
                <a:effectLst>
                  <a:innerShdw blurRad="69850" dist="43180" dir="5400000">
                    <a:srgbClr val="000000">
                      <a:alpha val="65000"/>
                    </a:srgbClr>
                  </a:innerShdw>
                </a:effectLst>
              </a:rPr>
              <a:t>Bài đọc </a:t>
            </a:r>
            <a:r>
              <a:rPr lang="en-US" sz="3200" b="1" dirty="0">
                <a:ln w="1905"/>
                <a:solidFill>
                  <a:srgbClr val="A50021"/>
                </a:solidFill>
                <a:effectLst>
                  <a:innerShdw blurRad="69850" dist="43180" dir="5400000">
                    <a:srgbClr val="000000">
                      <a:alpha val="65000"/>
                    </a:srgbClr>
                  </a:innerShdw>
                </a:effectLst>
              </a:rPr>
              <a:t>1</a:t>
            </a:r>
            <a:r>
              <a:rPr lang="vi-VN" sz="3200" b="1" dirty="0">
                <a:ln w="1905"/>
                <a:solidFill>
                  <a:srgbClr val="A50021"/>
                </a:solidFill>
                <a:effectLst>
                  <a:innerShdw blurRad="69850" dist="43180" dir="5400000">
                    <a:srgbClr val="000000">
                      <a:alpha val="65000"/>
                    </a:srgbClr>
                  </a:innerShdw>
                </a:effectLst>
              </a:rPr>
              <a:t>.</a:t>
            </a:r>
          </a:p>
          <a:p>
            <a:r>
              <a:rPr lang="vi-VN" sz="3200" b="1" i="1" dirty="0">
                <a:ln w="1905"/>
                <a:solidFill>
                  <a:srgbClr val="002060"/>
                </a:solidFill>
                <a:effectLst>
                  <a:innerShdw blurRad="69850" dist="43180" dir="5400000">
                    <a:srgbClr val="000000">
                      <a:alpha val="65000"/>
                    </a:srgbClr>
                  </a:innerShdw>
                </a:effectLst>
              </a:rPr>
              <a:t>Tôi đã đưa lưng cho người ta đánh đòn.</a:t>
            </a:r>
          </a:p>
          <a:p>
            <a:r>
              <a:rPr lang="vi-VN" sz="3200" b="1" dirty="0">
                <a:ln w="1905"/>
                <a:solidFill>
                  <a:srgbClr val="A50021"/>
                </a:solidFill>
                <a:effectLst>
                  <a:innerShdw blurRad="69850" dist="43180" dir="5400000">
                    <a:srgbClr val="000000">
                      <a:alpha val="65000"/>
                    </a:srgbClr>
                  </a:innerShdw>
                </a:effectLst>
              </a:rPr>
              <a:t>Bài trích sách ngôn sứ I-sai-a.</a:t>
            </a:r>
          </a:p>
        </p:txBody>
      </p:sp>
    </p:spTree>
    <p:extLst>
      <p:ext uri="{BB962C8B-B14F-4D97-AF65-F5344CB8AC3E}">
        <p14:creationId xmlns:p14="http://schemas.microsoft.com/office/powerpoint/2010/main" val="3450100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3867149"/>
          </a:xfrm>
        </p:spPr>
        <p:txBody>
          <a:bodyPr>
            <a:normAutofit/>
          </a:bodyPr>
          <a:lstStyle/>
          <a:p>
            <a:r>
              <a:rPr lang="en-US" dirty="0">
                <a:solidFill>
                  <a:srgbClr val="FFFF00"/>
                </a:solidFill>
              </a:rPr>
              <a:t>THÁNH VỊNH 114</a:t>
            </a:r>
            <a:br>
              <a:rPr lang="en-US" dirty="0">
                <a:solidFill>
                  <a:srgbClr val="FFFF00"/>
                </a:solidFill>
              </a:rPr>
            </a:br>
            <a:r>
              <a:rPr lang="en-US" dirty="0">
                <a:solidFill>
                  <a:srgbClr val="FFFF00"/>
                </a:solidFill>
              </a:rPr>
              <a:t>CHÚA NHẬT XXIV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err="1">
                <a:solidFill>
                  <a:schemeClr val="bg1"/>
                </a:solidFill>
              </a:rPr>
              <a:t>Lm</a:t>
            </a:r>
            <a:r>
              <a:rPr lang="en-US" i="1" dirty="0">
                <a:solidFill>
                  <a:schemeClr val="bg1"/>
                </a:solidFill>
              </a:rPr>
              <a:t>. Kim Long</a:t>
            </a:r>
            <a:br>
              <a:rPr lang="en-US" i="1" dirty="0">
                <a:solidFill>
                  <a:schemeClr val="bg1"/>
                </a:solidFill>
              </a:rPr>
            </a:br>
            <a:r>
              <a:rPr lang="en-US" i="1" dirty="0">
                <a:solidFill>
                  <a:schemeClr val="bg1"/>
                </a:solidFill>
              </a:rPr>
              <a:t>03 </a:t>
            </a:r>
            <a:r>
              <a:rPr lang="en-US" i="1" dirty="0" err="1">
                <a:solidFill>
                  <a:schemeClr val="bg1"/>
                </a:solidFill>
              </a:rPr>
              <a:t>Câu</a:t>
            </a:r>
            <a:endParaRPr lang="en-US" i="1" dirty="0">
              <a:solidFill>
                <a:schemeClr val="bg1"/>
              </a:solidFill>
            </a:endParaRPr>
          </a:p>
        </p:txBody>
      </p:sp>
      <p:sp>
        <p:nvSpPr>
          <p:cNvPr id="3" name="Rectangle 2"/>
          <p:cNvSpPr/>
          <p:nvPr/>
        </p:nvSpPr>
        <p:spPr>
          <a:xfrm>
            <a:off x="838200" y="3943350"/>
            <a:ext cx="7315200" cy="1077218"/>
          </a:xfrm>
          <a:prstGeom prst="rect">
            <a:avLst/>
          </a:prstGeom>
        </p:spPr>
        <p:txBody>
          <a:bodyPr wrap="square">
            <a:spAutoFit/>
          </a:bodyPr>
          <a:lstStyle/>
          <a:p>
            <a:pPr algn="ctr"/>
            <a:r>
              <a:rPr lang="en-US" sz="3200" i="1" dirty="0" smtClean="0">
                <a:solidFill>
                  <a:schemeClr val="bg1"/>
                </a:solidFill>
              </a:rPr>
              <a:t>CA ĐOÀN THÁNH GIUSE</a:t>
            </a:r>
          </a:p>
          <a:p>
            <a:pPr algn="ctr"/>
            <a:r>
              <a:rPr lang="en-US" sz="3200" i="1" dirty="0" smtClean="0">
                <a:solidFill>
                  <a:schemeClr val="bg1"/>
                </a:solidFill>
              </a:rPr>
              <a:t>GIÁO XỨ THIÊN ÂN</a:t>
            </a:r>
            <a:endParaRPr lang="en-US" sz="3200" i="1" dirty="0">
              <a:solidFill>
                <a:schemeClr val="bg1"/>
              </a:solidFill>
            </a:endParaRPr>
          </a:p>
        </p:txBody>
      </p:sp>
    </p:spTree>
    <p:extLst>
      <p:ext uri="{BB962C8B-B14F-4D97-AF65-F5344CB8AC3E}">
        <p14:creationId xmlns:p14="http://schemas.microsoft.com/office/powerpoint/2010/main" val="30438478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Trong cõi đất dành cho kẻ sống, tôi sẽ bước đi trước mặt Ngài.</a:t>
            </a:r>
            <a:endParaRPr lang="en-US" sz="7200">
              <a:solidFill>
                <a:schemeClr val="bg1"/>
              </a:solidFill>
            </a:endParaRPr>
          </a:p>
        </p:txBody>
      </p:sp>
    </p:spTree>
    <p:extLst>
      <p:ext uri="{BB962C8B-B14F-4D97-AF65-F5344CB8AC3E}">
        <p14:creationId xmlns:p14="http://schemas.microsoft.com/office/powerpoint/2010/main" val="1041974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Tk1:</a:t>
            </a:r>
            <a:r>
              <a:rPr lang="en-US" sz="6000" dirty="0">
                <a:solidFill>
                  <a:schemeClr val="bg1"/>
                </a:solidFill>
              </a:rPr>
              <a:t> </a:t>
            </a:r>
            <a:r>
              <a:rPr lang="vi-VN" sz="6000" dirty="0">
                <a:solidFill>
                  <a:schemeClr val="bg1"/>
                </a:solidFill>
              </a:rPr>
              <a:t> Lòng tôi yêu mến Chúa, vì Chúa đã nghe tôi khấn cầu. Vào ngày tôi kêu cứu, Ngài đã ân cần lắng nghe.</a:t>
            </a:r>
            <a:endParaRPr lang="en-US" sz="6000" dirty="0">
              <a:solidFill>
                <a:schemeClr val="bg1"/>
              </a:solidFill>
            </a:endParaRPr>
          </a:p>
        </p:txBody>
      </p:sp>
    </p:spTree>
    <p:extLst>
      <p:ext uri="{BB962C8B-B14F-4D97-AF65-F5344CB8AC3E}">
        <p14:creationId xmlns:p14="http://schemas.microsoft.com/office/powerpoint/2010/main" val="343338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Trong cõi đất dành cho kẻ sống, tôi sẽ bước đi trước mặt Ngài.</a:t>
            </a:r>
            <a:endParaRPr lang="en-US" sz="7200">
              <a:solidFill>
                <a:schemeClr val="bg1"/>
              </a:solidFill>
            </a:endParaRPr>
          </a:p>
        </p:txBody>
      </p:sp>
    </p:spTree>
    <p:extLst>
      <p:ext uri="{BB962C8B-B14F-4D97-AF65-F5344CB8AC3E}">
        <p14:creationId xmlns:p14="http://schemas.microsoft.com/office/powerpoint/2010/main" val="35457497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FF00"/>
                </a:solidFill>
              </a:rPr>
              <a:t>Tk2:</a:t>
            </a:r>
            <a:r>
              <a:rPr lang="en-US" sz="6000">
                <a:solidFill>
                  <a:schemeClr val="bg1"/>
                </a:solidFill>
              </a:rPr>
              <a:t> </a:t>
            </a:r>
            <a:r>
              <a:rPr lang="vi-VN" sz="6000">
                <a:solidFill>
                  <a:schemeClr val="bg1"/>
                </a:solidFill>
              </a:rPr>
              <a:t>Bủa vây tôi tứ phía, mạng lưới âm ty, giây tử thần, Cầu Ngài khi nguy khốn: Lạy Chúa xin giải thoát con.</a:t>
            </a:r>
            <a:endParaRPr lang="en-US" sz="6000">
              <a:solidFill>
                <a:schemeClr val="bg1"/>
              </a:solidFill>
            </a:endParaRPr>
          </a:p>
        </p:txBody>
      </p:sp>
    </p:spTree>
    <p:extLst>
      <p:ext uri="{BB962C8B-B14F-4D97-AF65-F5344CB8AC3E}">
        <p14:creationId xmlns:p14="http://schemas.microsoft.com/office/powerpoint/2010/main" val="28873779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Trong cõi đất dành cho kẻ sống, tôi sẽ bước đi trước mặt Ngài.</a:t>
            </a:r>
            <a:endParaRPr lang="en-US" sz="7200">
              <a:solidFill>
                <a:schemeClr val="bg1"/>
              </a:solidFill>
            </a:endParaRPr>
          </a:p>
        </p:txBody>
      </p:sp>
    </p:spTree>
    <p:extLst>
      <p:ext uri="{BB962C8B-B14F-4D97-AF65-F5344CB8AC3E}">
        <p14:creationId xmlns:p14="http://schemas.microsoft.com/office/powerpoint/2010/main" val="32830654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FF00"/>
                </a:solidFill>
              </a:rPr>
              <a:t>Tk3:</a:t>
            </a:r>
            <a:r>
              <a:rPr lang="en-US" sz="6000">
                <a:solidFill>
                  <a:schemeClr val="bg1"/>
                </a:solidFill>
              </a:rPr>
              <a:t> </a:t>
            </a:r>
            <a:r>
              <a:rPr lang="vi-VN" sz="6000">
                <a:solidFill>
                  <a:schemeClr val="bg1"/>
                </a:solidFill>
              </a:rPr>
              <a:t>Ngài công minh ái tuất thật Chúa chúng ta thương hết tình, Phù hộ ai chân chất, Ngài cứu tôi hèn yếu đây.</a:t>
            </a:r>
            <a:endParaRPr lang="en-US" sz="6000">
              <a:solidFill>
                <a:schemeClr val="bg1"/>
              </a:solidFill>
            </a:endParaRPr>
          </a:p>
        </p:txBody>
      </p:sp>
    </p:spTree>
    <p:extLst>
      <p:ext uri="{BB962C8B-B14F-4D97-AF65-F5344CB8AC3E}">
        <p14:creationId xmlns:p14="http://schemas.microsoft.com/office/powerpoint/2010/main" val="1037408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Trong cõi đất dành cho kẻ sống, tôi sẽ bước đi trước mặt Ngài.</a:t>
            </a:r>
            <a:endParaRPr lang="en-US" sz="7200">
              <a:solidFill>
                <a:schemeClr val="bg1"/>
              </a:solidFill>
            </a:endParaRPr>
          </a:p>
        </p:txBody>
      </p:sp>
    </p:spTree>
    <p:extLst>
      <p:ext uri="{BB962C8B-B14F-4D97-AF65-F5344CB8AC3E}">
        <p14:creationId xmlns:p14="http://schemas.microsoft.com/office/powerpoint/2010/main" val="11792488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Trong cõi đất dành cho kẻ sống, tôi sẽ bước đi trước mặt Ngài.</a:t>
            </a:r>
            <a:endParaRPr lang="en-US" sz="7200">
              <a:solidFill>
                <a:schemeClr val="bg1"/>
              </a:solidFill>
            </a:endParaRPr>
          </a:p>
        </p:txBody>
      </p:sp>
    </p:spTree>
    <p:extLst>
      <p:ext uri="{BB962C8B-B14F-4D97-AF65-F5344CB8AC3E}">
        <p14:creationId xmlns:p14="http://schemas.microsoft.com/office/powerpoint/2010/main" val="33783969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FF00"/>
                </a:solidFill>
              </a:rPr>
              <a:t>Tk4:</a:t>
            </a:r>
            <a:r>
              <a:rPr lang="en-US" sz="6000">
                <a:solidFill>
                  <a:schemeClr val="bg1"/>
                </a:solidFill>
              </a:rPr>
              <a:t> </a:t>
            </a:r>
            <a:r>
              <a:rPr lang="vi-VN" sz="6000">
                <a:solidFill>
                  <a:schemeClr val="bg1"/>
                </a:solidFill>
              </a:rPr>
              <a:t>Ngài cho tôi thoát chết, gìn giữ mắt tôi không đẫm lệ, Ngài nhìn tôi đưa bước ở đất những kẻ sống liên.</a:t>
            </a:r>
            <a:endParaRPr lang="en-US" sz="6000">
              <a:solidFill>
                <a:schemeClr val="bg1"/>
              </a:solidFill>
            </a:endParaRPr>
          </a:p>
        </p:txBody>
      </p:sp>
    </p:spTree>
    <p:extLst>
      <p:ext uri="{BB962C8B-B14F-4D97-AF65-F5344CB8AC3E}">
        <p14:creationId xmlns:p14="http://schemas.microsoft.com/office/powerpoint/2010/main" val="26275239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Trong cõi đất dành cho kẻ sống, tôi sẽ bước đi trước mặt Ngài.</a:t>
            </a:r>
            <a:endParaRPr lang="en-US" sz="7200">
              <a:solidFill>
                <a:schemeClr val="bg1"/>
              </a:solidFill>
            </a:endParaRPr>
          </a:p>
        </p:txBody>
      </p:sp>
    </p:spTree>
    <p:extLst>
      <p:ext uri="{BB962C8B-B14F-4D97-AF65-F5344CB8AC3E}">
        <p14:creationId xmlns:p14="http://schemas.microsoft.com/office/powerpoint/2010/main" val="1099952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308324"/>
          </a:xfrm>
          <a:prstGeom prst="rect">
            <a:avLst/>
          </a:prstGeom>
        </p:spPr>
        <p:txBody>
          <a:bodyPr wrap="square">
            <a:spAutoFit/>
          </a:bodyPr>
          <a:lstStyle/>
          <a:p>
            <a:r>
              <a:rPr lang="vi-VN" sz="3600" dirty="0">
                <a:solidFill>
                  <a:srgbClr val="A50021"/>
                </a:solidFill>
              </a:rPr>
              <a:t>Bài đọc </a:t>
            </a:r>
            <a:r>
              <a:rPr lang="en-US" sz="3600" dirty="0">
                <a:solidFill>
                  <a:srgbClr val="A50021"/>
                </a:solidFill>
              </a:rPr>
              <a:t>2</a:t>
            </a:r>
            <a:r>
              <a:rPr lang="vi-VN" sz="3600" dirty="0">
                <a:solidFill>
                  <a:srgbClr val="A50021"/>
                </a:solidFill>
              </a:rPr>
              <a:t>.</a:t>
            </a:r>
          </a:p>
          <a:p>
            <a:r>
              <a:rPr lang="vi-VN" sz="3600" i="1" dirty="0">
                <a:solidFill>
                  <a:srgbClr val="002060"/>
                </a:solidFill>
              </a:rPr>
              <a:t>Đức tin không có hành động, thì quả là đức tin chết.</a:t>
            </a:r>
          </a:p>
          <a:p>
            <a:r>
              <a:rPr lang="vi-VN" sz="3600" dirty="0">
                <a:solidFill>
                  <a:srgbClr val="A50021"/>
                </a:solidFill>
              </a:rPr>
              <a:t>Bài trích thư của thánh Gia-cô-bê tông đồ.</a:t>
            </a:r>
          </a:p>
        </p:txBody>
      </p:sp>
    </p:spTree>
    <p:extLst>
      <p:ext uri="{BB962C8B-B14F-4D97-AF65-F5344CB8AC3E}">
        <p14:creationId xmlns:p14="http://schemas.microsoft.com/office/powerpoint/2010/main" val="1076586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4800">
                <a:solidFill>
                  <a:schemeClr val="bg1"/>
                </a:solidFill>
              </a:rPr>
              <a:t>Ước chi tôi chẳng hãnh diện về điều gì, ngoại trừ thập giá của Chúa, nhờ thập giá, thế gian đã chịu đóng đinh đối với tôi và tôi đối với thế gian. </a:t>
            </a:r>
          </a:p>
        </p:txBody>
      </p:sp>
      <p:sp>
        <p:nvSpPr>
          <p:cNvPr id="3" name="Rectangle 2"/>
          <p:cNvSpPr/>
          <p:nvPr/>
        </p:nvSpPr>
        <p:spPr>
          <a:xfrm>
            <a:off x="76200" y="133350"/>
            <a:ext cx="64770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a:ln>
                  <a:noFill/>
                </a:ln>
                <a:solidFill>
                  <a:srgbClr val="FFFF00"/>
                </a:solidFill>
                <a:effectLst/>
                <a:uLnTx/>
                <a:uFillTx/>
                <a:latin typeface="UTM American Sans"/>
                <a:ea typeface="+mn-ea"/>
                <a:cs typeface="+mn-cs"/>
              </a:rPr>
              <a:t>Alleluia-Alleluia</a:t>
            </a:r>
          </a:p>
        </p:txBody>
      </p:sp>
      <p:sp>
        <p:nvSpPr>
          <p:cNvPr id="4" name="Rectangle 3"/>
          <p:cNvSpPr/>
          <p:nvPr/>
        </p:nvSpPr>
        <p:spPr>
          <a:xfrm>
            <a:off x="6400800" y="4458474"/>
            <a:ext cx="210826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00"/>
                </a:solidFill>
                <a:effectLst/>
                <a:uLnTx/>
                <a:uFillTx/>
                <a:latin typeface="UTM American Sans"/>
                <a:ea typeface="+mn-ea"/>
                <a:cs typeface="+mn-cs"/>
              </a:rPr>
              <a:t>Alleluia…</a:t>
            </a:r>
          </a:p>
        </p:txBody>
      </p:sp>
    </p:spTree>
    <p:extLst>
      <p:ext uri="{BB962C8B-B14F-4D97-AF65-F5344CB8AC3E}">
        <p14:creationId xmlns:p14="http://schemas.microsoft.com/office/powerpoint/2010/main" val="15161942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a:extLst>
              <a:ext uri="{FF2B5EF4-FFF2-40B4-BE49-F238E27FC236}">
                <a16:creationId xmlns:a16="http://schemas.microsoft.com/office/drawing/2014/main" xmlns="" id="{97F0C2F3-8FAC-AC1E-DEB2-8DBFF793A9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2043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4800">
                <a:solidFill>
                  <a:schemeClr val="bg1"/>
                </a:solidFill>
              </a:rPr>
              <a:t>Ước chi tôi chẳng hãnh diện về điều gì, ngoại trừ thập giá của Chúa, nhờ thập giá, thế gian đã chịu đóng đinh đối với tôi và tôi đối với thế gian. </a:t>
            </a:r>
          </a:p>
        </p:txBody>
      </p:sp>
      <p:sp>
        <p:nvSpPr>
          <p:cNvPr id="3" name="Rectangle 2"/>
          <p:cNvSpPr/>
          <p:nvPr/>
        </p:nvSpPr>
        <p:spPr>
          <a:xfrm>
            <a:off x="76200" y="133350"/>
            <a:ext cx="64770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a:ln>
                  <a:noFill/>
                </a:ln>
                <a:solidFill>
                  <a:srgbClr val="FFFF00"/>
                </a:solidFill>
                <a:effectLst/>
                <a:uLnTx/>
                <a:uFillTx/>
                <a:latin typeface="UTM American Sans"/>
                <a:ea typeface="+mn-ea"/>
                <a:cs typeface="+mn-cs"/>
              </a:rPr>
              <a:t>Alleluia-Alleluia</a:t>
            </a:r>
          </a:p>
        </p:txBody>
      </p:sp>
      <p:sp>
        <p:nvSpPr>
          <p:cNvPr id="4" name="Rectangle 3"/>
          <p:cNvSpPr/>
          <p:nvPr/>
        </p:nvSpPr>
        <p:spPr>
          <a:xfrm>
            <a:off x="6400800" y="4458474"/>
            <a:ext cx="210826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00"/>
                </a:solidFill>
                <a:effectLst/>
                <a:uLnTx/>
                <a:uFillTx/>
                <a:latin typeface="UTM American Sans"/>
                <a:ea typeface="+mn-ea"/>
                <a:cs typeface="+mn-cs"/>
              </a:rPr>
              <a:t>Alleluia…</a:t>
            </a:r>
          </a:p>
        </p:txBody>
      </p:sp>
    </p:spTree>
    <p:extLst>
      <p:ext uri="{BB962C8B-B14F-4D97-AF65-F5344CB8AC3E}">
        <p14:creationId xmlns:p14="http://schemas.microsoft.com/office/powerpoint/2010/main" val="29247863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B4FDC1B-F755-8F01-F3E0-2970E449B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091901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276600" y="1123950"/>
            <a:ext cx="5715000" cy="3539430"/>
          </a:xfrm>
          <a:prstGeom prst="rect">
            <a:avLst/>
          </a:prstGeom>
        </p:spPr>
        <p:txBody>
          <a:bodyPr wrap="square">
            <a:spAutoFit/>
          </a:bodyPr>
          <a:lstStyle/>
          <a:p>
            <a:pPr algn="just"/>
            <a:r>
              <a:rPr lang="en-US" sz="2800" dirty="0"/>
              <a:t>Anh </a:t>
            </a:r>
            <a:r>
              <a:rPr lang="en-US" sz="2800" dirty="0" err="1"/>
              <a:t>chị</a:t>
            </a:r>
            <a:r>
              <a:rPr lang="en-US" sz="2800" dirty="0"/>
              <a:t> </a:t>
            </a:r>
            <a:r>
              <a:rPr lang="en-US" sz="2800" dirty="0" err="1"/>
              <a:t>em</a:t>
            </a:r>
            <a:r>
              <a:rPr lang="en-US" sz="2800" dirty="0"/>
              <a:t> </a:t>
            </a:r>
            <a:r>
              <a:rPr lang="en-US" sz="2800"/>
              <a:t>thân</a:t>
            </a:r>
            <a:r>
              <a:rPr lang="en-US" sz="2800" dirty="0"/>
              <a:t> </a:t>
            </a:r>
            <a:r>
              <a:rPr lang="en-US" sz="2800" dirty="0" err="1"/>
              <a:t>mến</a:t>
            </a:r>
            <a:r>
              <a:rPr lang="en-US" sz="2800" dirty="0"/>
              <a:t>, </a:t>
            </a:r>
            <a:r>
              <a:rPr lang="en-US" sz="2800" dirty="0" err="1"/>
              <a:t>Đức</a:t>
            </a:r>
            <a:r>
              <a:rPr lang="en-US" sz="2800" dirty="0"/>
              <a:t> Ki-</a:t>
            </a:r>
            <a:r>
              <a:rPr lang="en-US" sz="2800" dirty="0" err="1"/>
              <a:t>tô</a:t>
            </a:r>
            <a:r>
              <a:rPr lang="en-US" sz="2800" dirty="0"/>
              <a:t> </a:t>
            </a:r>
            <a:r>
              <a:rPr lang="en-US" sz="2800" dirty="0" err="1"/>
              <a:t>phải</a:t>
            </a:r>
            <a:r>
              <a:rPr lang="en-US" sz="2800" dirty="0"/>
              <a:t> </a:t>
            </a:r>
            <a:r>
              <a:rPr lang="en-US" sz="2800" dirty="0" err="1"/>
              <a:t>trải</a:t>
            </a:r>
            <a:r>
              <a:rPr lang="en-US" sz="2800" dirty="0"/>
              <a:t> qua </a:t>
            </a:r>
            <a:r>
              <a:rPr lang="en-US" sz="2800" dirty="0" err="1"/>
              <a:t>đau</a:t>
            </a:r>
            <a:r>
              <a:rPr lang="en-US" sz="2800" dirty="0"/>
              <a:t> </a:t>
            </a:r>
            <a:r>
              <a:rPr lang="en-US" sz="2800" dirty="0" err="1"/>
              <a:t>khổ</a:t>
            </a:r>
            <a:r>
              <a:rPr lang="en-US" sz="2800" dirty="0"/>
              <a:t> </a:t>
            </a:r>
            <a:r>
              <a:rPr lang="en-US" sz="2800" dirty="0" err="1"/>
              <a:t>rồi</a:t>
            </a:r>
            <a:r>
              <a:rPr lang="en-US" sz="2800" dirty="0"/>
              <a:t> </a:t>
            </a:r>
            <a:r>
              <a:rPr lang="en-US" sz="2800" dirty="0" err="1"/>
              <a:t>mới</a:t>
            </a:r>
            <a:r>
              <a:rPr lang="en-US" sz="2800" dirty="0"/>
              <a:t> </a:t>
            </a:r>
            <a:r>
              <a:rPr lang="en-US" sz="2800" dirty="0" err="1"/>
              <a:t>bước</a:t>
            </a:r>
            <a:r>
              <a:rPr lang="en-US" sz="2800" dirty="0"/>
              <a:t> </a:t>
            </a:r>
            <a:r>
              <a:rPr lang="en-US" sz="2800" dirty="0" err="1"/>
              <a:t>vào</a:t>
            </a:r>
            <a:r>
              <a:rPr lang="en-US" sz="2800" dirty="0"/>
              <a:t> </a:t>
            </a:r>
            <a:r>
              <a:rPr lang="en-US" sz="2800" dirty="0" err="1"/>
              <a:t>vinh</a:t>
            </a:r>
            <a:r>
              <a:rPr lang="en-US" sz="2800" dirty="0"/>
              <a:t> </a:t>
            </a:r>
            <a:r>
              <a:rPr lang="en-US" sz="2800" dirty="0" err="1"/>
              <a:t>quang</a:t>
            </a:r>
            <a:r>
              <a:rPr lang="en-US" sz="2800" dirty="0"/>
              <a:t>. Nếu </a:t>
            </a:r>
            <a:r>
              <a:rPr lang="en-US" sz="2800" dirty="0" err="1"/>
              <a:t>muốn</a:t>
            </a:r>
            <a:r>
              <a:rPr lang="en-US" sz="2800" dirty="0"/>
              <a:t> </a:t>
            </a:r>
            <a:r>
              <a:rPr lang="en-US" sz="2800" dirty="0" err="1"/>
              <a:t>được</a:t>
            </a:r>
            <a:r>
              <a:rPr lang="en-US" sz="2800" dirty="0"/>
              <a:t> chia </a:t>
            </a:r>
            <a:r>
              <a:rPr lang="en-US" sz="2800" dirty="0" err="1"/>
              <a:t>sẻ</a:t>
            </a:r>
            <a:r>
              <a:rPr lang="en-US" sz="2800" dirty="0"/>
              <a:t> </a:t>
            </a:r>
            <a:r>
              <a:rPr lang="en-US" sz="2800" dirty="0" err="1"/>
              <a:t>vinh</a:t>
            </a:r>
            <a:r>
              <a:rPr lang="en-US" sz="2800" dirty="0"/>
              <a:t> </a:t>
            </a:r>
            <a:r>
              <a:rPr lang="en-US" sz="2800" dirty="0" err="1"/>
              <a:t>quang</a:t>
            </a:r>
            <a:r>
              <a:rPr lang="en-US" sz="2800" dirty="0"/>
              <a:t> </a:t>
            </a:r>
            <a:r>
              <a:rPr lang="en-US" sz="2800" dirty="0" err="1"/>
              <a:t>với</a:t>
            </a:r>
            <a:r>
              <a:rPr lang="en-US" sz="2800" dirty="0"/>
              <a:t> </a:t>
            </a:r>
            <a:r>
              <a:rPr lang="en-US" sz="2800" dirty="0" err="1"/>
              <a:t>Người</a:t>
            </a:r>
            <a:r>
              <a:rPr lang="en-US" sz="2800" dirty="0"/>
              <a:t>. </a:t>
            </a:r>
            <a:r>
              <a:rPr lang="en-US" sz="2800" dirty="0" err="1"/>
              <a:t>người</a:t>
            </a:r>
            <a:r>
              <a:rPr lang="en-US" sz="2800" dirty="0"/>
              <a:t> Ki-</a:t>
            </a:r>
            <a:r>
              <a:rPr lang="en-US" sz="2800" dirty="0" err="1"/>
              <a:t>tô</a:t>
            </a:r>
            <a:r>
              <a:rPr lang="en-US" sz="2800" dirty="0"/>
              <a:t> </a:t>
            </a:r>
            <a:r>
              <a:rPr lang="en-US" sz="2800" dirty="0" err="1"/>
              <a:t>hữu</a:t>
            </a:r>
            <a:r>
              <a:rPr lang="en-US" sz="2800" dirty="0"/>
              <a:t> </a:t>
            </a:r>
            <a:r>
              <a:rPr lang="en-US" sz="2800" dirty="0" err="1"/>
              <a:t>cũng</a:t>
            </a:r>
            <a:r>
              <a:rPr lang="en-US" sz="2800" dirty="0"/>
              <a:t> </a:t>
            </a:r>
            <a:r>
              <a:rPr lang="en-US" sz="2800" dirty="0" err="1"/>
              <a:t>phải</a:t>
            </a:r>
            <a:r>
              <a:rPr lang="en-US" sz="2800" dirty="0"/>
              <a:t> </a:t>
            </a:r>
            <a:r>
              <a:rPr lang="en-US" sz="2800" dirty="0" err="1"/>
              <a:t>đi</a:t>
            </a:r>
            <a:r>
              <a:rPr lang="en-US" sz="2800" dirty="0"/>
              <a:t> qua con </a:t>
            </a:r>
            <a:r>
              <a:rPr lang="en-US" sz="2800" dirty="0" err="1"/>
              <a:t>đường</a:t>
            </a:r>
            <a:r>
              <a:rPr lang="en-US" sz="2800" dirty="0"/>
              <a:t> </a:t>
            </a:r>
            <a:r>
              <a:rPr lang="en-US" sz="2800" dirty="0" err="1"/>
              <a:t>thập</a:t>
            </a:r>
            <a:r>
              <a:rPr lang="en-US" sz="2800" dirty="0"/>
              <a:t> </a:t>
            </a:r>
            <a:r>
              <a:rPr lang="en-US" sz="2800" dirty="0" err="1"/>
              <a:t>giá</a:t>
            </a:r>
            <a:r>
              <a:rPr lang="en-US" sz="2800" dirty="0"/>
              <a:t>. </a:t>
            </a:r>
            <a:r>
              <a:rPr lang="en-US" sz="2800" dirty="0" err="1"/>
              <a:t>Chúng</a:t>
            </a:r>
            <a:r>
              <a:rPr lang="en-US" sz="2800" dirty="0"/>
              <a:t> ta </a:t>
            </a:r>
            <a:r>
              <a:rPr lang="en-US" sz="2800" dirty="0" err="1"/>
              <a:t>cùng</a:t>
            </a:r>
            <a:r>
              <a:rPr lang="en-US" sz="2800" dirty="0"/>
              <a:t> </a:t>
            </a:r>
            <a:r>
              <a:rPr lang="en-US" sz="2800" dirty="0" err="1"/>
              <a:t>cầu</a:t>
            </a:r>
            <a:r>
              <a:rPr lang="en-US" sz="2800" dirty="0"/>
              <a:t> </a:t>
            </a:r>
            <a:r>
              <a:rPr lang="en-US" sz="2800" dirty="0" err="1"/>
              <a:t>xin</a:t>
            </a:r>
            <a:r>
              <a:rPr lang="en-US" sz="2800" dirty="0"/>
              <a:t> Chúa </a:t>
            </a:r>
            <a:r>
              <a:rPr lang="en-US" sz="2800" dirty="0" err="1"/>
              <a:t>cho</a:t>
            </a:r>
            <a:r>
              <a:rPr lang="en-US" sz="2800" dirty="0"/>
              <a:t> </a:t>
            </a:r>
            <a:r>
              <a:rPr lang="en-US" sz="2800" dirty="0" err="1"/>
              <a:t>chúng</a:t>
            </a:r>
            <a:r>
              <a:rPr lang="en-US" sz="2800" dirty="0"/>
              <a:t> ta </a:t>
            </a:r>
            <a:r>
              <a:rPr lang="en-US" sz="2800" dirty="0" err="1"/>
              <a:t>luôn</a:t>
            </a:r>
            <a:r>
              <a:rPr lang="en-US" sz="2800" dirty="0"/>
              <a:t> </a:t>
            </a:r>
            <a:r>
              <a:rPr lang="en-US" sz="2800" dirty="0" err="1"/>
              <a:t>vững</a:t>
            </a:r>
            <a:r>
              <a:rPr lang="en-US" sz="2800" dirty="0"/>
              <a:t> </a:t>
            </a:r>
            <a:r>
              <a:rPr lang="en-US" sz="2800" dirty="0" err="1"/>
              <a:t>bước</a:t>
            </a:r>
            <a:r>
              <a:rPr lang="en-US" sz="2800" dirty="0"/>
              <a:t> theo </a:t>
            </a:r>
            <a:r>
              <a:rPr lang="en-US" sz="2800" dirty="0" err="1"/>
              <a:t>Người</a:t>
            </a:r>
            <a:r>
              <a:rPr lang="en-US" sz="2800" dirty="0"/>
              <a:t>.</a:t>
            </a:r>
          </a:p>
        </p:txBody>
      </p:sp>
    </p:spTree>
    <p:extLst>
      <p:ext uri="{BB962C8B-B14F-4D97-AF65-F5344CB8AC3E}">
        <p14:creationId xmlns:p14="http://schemas.microsoft.com/office/powerpoint/2010/main" val="42050980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590800" y="2570911"/>
            <a:ext cx="6400800" cy="1323439"/>
          </a:xfrm>
          <a:prstGeom prst="rect">
            <a:avLst/>
          </a:prstGeom>
        </p:spPr>
        <p:txBody>
          <a:bodyPr wrap="square">
            <a:spAutoFit/>
          </a:bodyPr>
          <a:lstStyle/>
          <a:p>
            <a:pPr algn="ctr"/>
            <a:r>
              <a:rPr lang="en-US" sz="4000" b="1" i="1" dirty="0" err="1">
                <a:solidFill>
                  <a:srgbClr val="FFFF00"/>
                </a:solidFill>
              </a:rPr>
              <a:t>Lòng</a:t>
            </a:r>
            <a:r>
              <a:rPr lang="en-US" sz="4000" b="1" i="1" dirty="0">
                <a:solidFill>
                  <a:srgbClr val="FFFF00"/>
                </a:solidFill>
              </a:rPr>
              <a:t> </a:t>
            </a:r>
            <a:r>
              <a:rPr lang="en-US" sz="4000" b="1" i="1" dirty="0" err="1">
                <a:solidFill>
                  <a:srgbClr val="FFFF00"/>
                </a:solidFill>
              </a:rPr>
              <a:t>Thành</a:t>
            </a:r>
            <a:r>
              <a:rPr lang="en-US" sz="4000" b="1" i="1" dirty="0">
                <a:solidFill>
                  <a:srgbClr val="FFFF00"/>
                </a:solidFill>
              </a:rPr>
              <a:t> Con </a:t>
            </a:r>
            <a:r>
              <a:rPr lang="en-US" sz="4000" b="1" i="1" dirty="0" err="1">
                <a:solidFill>
                  <a:srgbClr val="FFFF00"/>
                </a:solidFill>
              </a:rPr>
              <a:t>Dâng</a:t>
            </a:r>
            <a:r>
              <a:rPr lang="en-US" sz="4000" b="1" i="1" dirty="0">
                <a:solidFill>
                  <a:srgbClr val="FFFF00"/>
                </a:solidFill>
              </a:rPr>
              <a:t> </a:t>
            </a:r>
            <a:r>
              <a:rPr lang="en-US" sz="4000" b="1" i="1" dirty="0" err="1">
                <a:solidFill>
                  <a:srgbClr val="FFFF00"/>
                </a:solidFill>
              </a:rPr>
              <a:t>Chúa</a:t>
            </a:r>
            <a:endParaRPr lang="en-US" sz="4000" b="1" i="1" dirty="0">
              <a:solidFill>
                <a:srgbClr val="FFFF00"/>
              </a:solidFill>
            </a:endParaRPr>
          </a:p>
          <a:p>
            <a:pPr algn="ctr"/>
            <a:r>
              <a:rPr lang="en-US" sz="4000" b="1" i="1" dirty="0">
                <a:solidFill>
                  <a:schemeClr val="bg1"/>
                </a:solidFill>
              </a:rPr>
              <a:t>Minh </a:t>
            </a:r>
            <a:r>
              <a:rPr lang="en-US" sz="4000" b="1" i="1" dirty="0" err="1">
                <a:solidFill>
                  <a:schemeClr val="bg1"/>
                </a:solidFill>
              </a:rPr>
              <a:t>Chiết</a:t>
            </a:r>
            <a:endParaRPr lang="en-US" sz="4000" b="1" i="1" dirty="0">
              <a:solidFill>
                <a:schemeClr val="bg1"/>
              </a:solidFill>
            </a:endParaRPr>
          </a:p>
        </p:txBody>
      </p:sp>
      <p:pic>
        <p:nvPicPr>
          <p:cNvPr id="5" name="Picture 4">
            <a:extLst>
              <a:ext uri="{FF2B5EF4-FFF2-40B4-BE49-F238E27FC236}">
                <a16:creationId xmlns:a16="http://schemas.microsoft.com/office/drawing/2014/main" xmlns="" id="{D0D7115A-73B9-820A-B58B-0789525A3ECB}"/>
              </a:ext>
            </a:extLst>
          </p:cNvPr>
          <p:cNvPicPr>
            <a:picLocks noChangeAspect="1"/>
          </p:cNvPicPr>
          <p:nvPr/>
        </p:nvPicPr>
        <p:blipFill>
          <a:blip r:embed="rId3"/>
          <a:stretch>
            <a:fillRect/>
          </a:stretch>
        </p:blipFill>
        <p:spPr>
          <a:xfrm>
            <a:off x="4267200" y="3864057"/>
            <a:ext cx="3621338" cy="865707"/>
          </a:xfrm>
          <a:prstGeom prst="rect">
            <a:avLst/>
          </a:prstGeom>
        </p:spPr>
      </p:pic>
    </p:spTree>
    <p:extLst>
      <p:ext uri="{BB962C8B-B14F-4D97-AF65-F5344CB8AC3E}">
        <p14:creationId xmlns:p14="http://schemas.microsoft.com/office/powerpoint/2010/main" val="26708696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dirty="0">
                <a:solidFill>
                  <a:srgbClr val="FFFF00"/>
                </a:solidFill>
                <a:effectLst/>
              </a:rPr>
              <a:t>Tk1:</a:t>
            </a:r>
            <a:r>
              <a:rPr lang="en-US" sz="5000" b="0" dirty="0">
                <a:solidFill>
                  <a:schemeClr val="bg1"/>
                </a:solidFill>
                <a:effectLst/>
              </a:rPr>
              <a:t> </a:t>
            </a:r>
            <a:r>
              <a:rPr lang="vi-VN" sz="5000" dirty="0">
                <a:solidFill>
                  <a:schemeClr val="bg1"/>
                </a:solidFill>
              </a:rPr>
              <a:t>Tấm bánh này thay lòng con đây, nguyện dâng lên là dâng lên Chúa. Ly rượu này thay trái tim con. Nguyện dâng lên dâng lên Chúa quyền linh.</a:t>
            </a:r>
            <a:endParaRPr lang="en-US" sz="5000" b="0" dirty="0">
              <a:solidFill>
                <a:schemeClr val="bg1"/>
              </a:solidFill>
              <a:effectLst/>
            </a:endParaRPr>
          </a:p>
        </p:txBody>
      </p:sp>
    </p:spTree>
    <p:extLst>
      <p:ext uri="{BB962C8B-B14F-4D97-AF65-F5344CB8AC3E}">
        <p14:creationId xmlns:p14="http://schemas.microsoft.com/office/powerpoint/2010/main" val="21663958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err="1">
                <a:solidFill>
                  <a:srgbClr val="FFFF00"/>
                </a:solidFill>
                <a:effectLst/>
              </a:rPr>
              <a:t>Đk</a:t>
            </a:r>
            <a:r>
              <a:rPr lang="en-US" sz="5200" b="0" u="sng" dirty="0">
                <a:solidFill>
                  <a:srgbClr val="FFFF00"/>
                </a:solidFill>
                <a:effectLst/>
              </a:rPr>
              <a:t>:</a:t>
            </a:r>
            <a:r>
              <a:rPr lang="en-US" sz="5200" b="0" dirty="0">
                <a:solidFill>
                  <a:schemeClr val="bg1"/>
                </a:solidFill>
                <a:effectLst/>
              </a:rPr>
              <a:t> </a:t>
            </a:r>
            <a:r>
              <a:rPr lang="vi-VN" sz="5200" dirty="0">
                <a:solidFill>
                  <a:schemeClr val="bg1"/>
                </a:solidFill>
              </a:rPr>
              <a:t>Xin Cha thương, Cha thương nhận lấy, đây lễ vật lòng thành con dâng. Xin Cha thương, Cha thương ban xuống, muôn phúc lành cho đời sống con.</a:t>
            </a:r>
            <a:endParaRPr lang="en-US" sz="5200" b="0" dirty="0">
              <a:solidFill>
                <a:schemeClr val="bg1"/>
              </a:solidFill>
              <a:effectLst/>
            </a:endParaRPr>
          </a:p>
        </p:txBody>
      </p:sp>
    </p:spTree>
    <p:extLst>
      <p:ext uri="{BB962C8B-B14F-4D97-AF65-F5344CB8AC3E}">
        <p14:creationId xmlns:p14="http://schemas.microsoft.com/office/powerpoint/2010/main" val="40739437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0" u="sng" dirty="0">
                <a:solidFill>
                  <a:srgbClr val="FFFF00"/>
                </a:solidFill>
                <a:effectLst/>
              </a:rPr>
              <a:t>Tk2:</a:t>
            </a:r>
            <a:r>
              <a:rPr lang="en-US" sz="5200" b="0" dirty="0">
                <a:solidFill>
                  <a:schemeClr val="bg1"/>
                </a:solidFill>
                <a:effectLst/>
              </a:rPr>
              <a:t> </a:t>
            </a:r>
            <a:r>
              <a:rPr lang="vi-VN" sz="5200" dirty="0">
                <a:solidFill>
                  <a:schemeClr val="bg1"/>
                </a:solidFill>
              </a:rPr>
              <a:t>Ánh nến hồng thay tình yêu con, nguyện dâng lên là dâng lên Chúa. Bông huệ vườn thay tấm thân con. Nguyện dâng lên dâng lên Chúa quyền linh.</a:t>
            </a:r>
            <a:endParaRPr lang="en-US" sz="5200" b="0" dirty="0">
              <a:solidFill>
                <a:schemeClr val="bg1"/>
              </a:solidFill>
              <a:effectLst/>
            </a:endParaRPr>
          </a:p>
        </p:txBody>
      </p:sp>
    </p:spTree>
    <p:extLst>
      <p:ext uri="{BB962C8B-B14F-4D97-AF65-F5344CB8AC3E}">
        <p14:creationId xmlns:p14="http://schemas.microsoft.com/office/powerpoint/2010/main" val="5412810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u="sng" dirty="0" err="1">
                <a:solidFill>
                  <a:srgbClr val="FFFF00"/>
                </a:solidFill>
              </a:rPr>
              <a:t>Đk</a:t>
            </a:r>
            <a:r>
              <a:rPr lang="en-US" sz="5200" u="sng" dirty="0">
                <a:solidFill>
                  <a:srgbClr val="FFFF00"/>
                </a:solidFill>
              </a:rPr>
              <a:t>:</a:t>
            </a:r>
            <a:r>
              <a:rPr lang="en-US" sz="5200" dirty="0">
                <a:solidFill>
                  <a:schemeClr val="bg1"/>
                </a:solidFill>
              </a:rPr>
              <a:t> </a:t>
            </a:r>
            <a:r>
              <a:rPr lang="vi-VN" sz="5200" dirty="0">
                <a:solidFill>
                  <a:schemeClr val="bg1"/>
                </a:solidFill>
              </a:rPr>
              <a:t>Xin Cha thương, Cha thương nhận lấy, đây lễ vật lòng thành con dâng. Xin Cha thương, Cha thương ban xuống, muôn phúc lành cho đời sống con.</a:t>
            </a:r>
            <a:endParaRPr lang="en-US" sz="5200" b="0" dirty="0">
              <a:solidFill>
                <a:schemeClr val="bg1"/>
              </a:solidFill>
              <a:effectLst/>
            </a:endParaRPr>
          </a:p>
        </p:txBody>
      </p:sp>
    </p:spTree>
    <p:extLst>
      <p:ext uri="{BB962C8B-B14F-4D97-AF65-F5344CB8AC3E}">
        <p14:creationId xmlns:p14="http://schemas.microsoft.com/office/powerpoint/2010/main" val="13421829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a:extLst>
              <a:ext uri="{FF2B5EF4-FFF2-40B4-BE49-F238E27FC236}">
                <a16:creationId xmlns:a16="http://schemas.microsoft.com/office/drawing/2014/main" xmlns="" id="{A1662114-3ECF-3CBB-B3E5-B3390F9002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20437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6600" dirty="0">
                <a:solidFill>
                  <a:srgbClr val="FFFF00"/>
                </a:solidFill>
              </a:rPr>
              <a:t>CON ĐI THEO CHÚA</a:t>
            </a:r>
            <a:r>
              <a:rPr lang="en-US" sz="6600" dirty="0"/>
              <a:t/>
            </a:r>
            <a:br>
              <a:rPr lang="en-US" sz="6600" dirty="0"/>
            </a:br>
            <a:r>
              <a:rPr lang="en-US" dirty="0" err="1">
                <a:solidFill>
                  <a:schemeClr val="bg1"/>
                </a:solidFill>
              </a:rPr>
              <a:t>Lm</a:t>
            </a:r>
            <a:r>
              <a:rPr lang="en-US" dirty="0">
                <a:solidFill>
                  <a:schemeClr val="bg1"/>
                </a:solidFill>
              </a:rPr>
              <a:t>. </a:t>
            </a:r>
            <a:r>
              <a:rPr lang="en-US" dirty="0" err="1">
                <a:solidFill>
                  <a:schemeClr val="bg1"/>
                </a:solidFill>
              </a:rPr>
              <a:t>Từ</a:t>
            </a:r>
            <a:r>
              <a:rPr lang="en-US" dirty="0">
                <a:solidFill>
                  <a:schemeClr val="bg1"/>
                </a:solidFill>
              </a:rPr>
              <a:t> </a:t>
            </a:r>
            <a:r>
              <a:rPr lang="en-US" dirty="0" err="1">
                <a:solidFill>
                  <a:schemeClr val="bg1"/>
                </a:solidFill>
              </a:rPr>
              <a:t>Duyên</a:t>
            </a:r>
            <a:endParaRPr lang="en-US" sz="9600" b="0" i="1" dirty="0">
              <a:solidFill>
                <a:schemeClr val="bg1"/>
              </a:solidFill>
              <a:effectLst/>
              <a:latin typeface="+mj-lt"/>
            </a:endParaRPr>
          </a:p>
        </p:txBody>
      </p:sp>
      <p:sp>
        <p:nvSpPr>
          <p:cNvPr id="3" name="Rectangle 2"/>
          <p:cNvSpPr/>
          <p:nvPr/>
        </p:nvSpPr>
        <p:spPr>
          <a:xfrm>
            <a:off x="838200" y="3943350"/>
            <a:ext cx="7315200" cy="1077218"/>
          </a:xfrm>
          <a:prstGeom prst="rect">
            <a:avLst/>
          </a:prstGeom>
        </p:spPr>
        <p:txBody>
          <a:bodyPr wrap="square">
            <a:spAutoFit/>
          </a:bodyPr>
          <a:lstStyle/>
          <a:p>
            <a:pPr algn="ctr"/>
            <a:r>
              <a:rPr lang="en-US" sz="3200" i="1" dirty="0" smtClean="0">
                <a:solidFill>
                  <a:schemeClr val="bg1"/>
                </a:solidFill>
              </a:rPr>
              <a:t>CA ĐOÀN THÁNH GIUSE</a:t>
            </a:r>
          </a:p>
          <a:p>
            <a:pPr algn="ctr"/>
            <a:r>
              <a:rPr lang="en-US" sz="3200" i="1" dirty="0" smtClean="0">
                <a:solidFill>
                  <a:schemeClr val="bg1"/>
                </a:solidFill>
              </a:rPr>
              <a:t>GIÁO XỨ THIÊN ÂN</a:t>
            </a:r>
            <a:endParaRPr lang="en-US" sz="3200" i="1" dirty="0">
              <a:solidFill>
                <a:schemeClr val="bg1"/>
              </a:solidFill>
            </a:endParaRPr>
          </a:p>
        </p:txBody>
      </p:sp>
    </p:spTree>
    <p:extLst>
      <p:ext uri="{BB962C8B-B14F-4D97-AF65-F5344CB8AC3E}">
        <p14:creationId xmlns:p14="http://schemas.microsoft.com/office/powerpoint/2010/main" val="35387842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a:t>
            </a:r>
            <a:r>
              <a:rPr lang="en-US" sz="5400" b="0" u="sng" dirty="0">
                <a:solidFill>
                  <a:srgbClr val="FFFF00"/>
                </a:solidFill>
                <a:effectLst/>
              </a:rPr>
              <a:t>k1:</a:t>
            </a:r>
            <a:r>
              <a:rPr lang="en-US" sz="5400" b="0" dirty="0">
                <a:solidFill>
                  <a:schemeClr val="bg1"/>
                </a:solidFill>
                <a:effectLst/>
              </a:rPr>
              <a:t> </a:t>
            </a:r>
            <a:r>
              <a:rPr lang="en-US" dirty="0">
                <a:solidFill>
                  <a:schemeClr val="bg1"/>
                </a:solidFill>
              </a:rPr>
              <a:t>Con </a:t>
            </a:r>
            <a:r>
              <a:rPr lang="en-US" dirty="0" err="1">
                <a:solidFill>
                  <a:schemeClr val="bg1"/>
                </a:solidFill>
              </a:rPr>
              <a:t>đi</a:t>
            </a:r>
            <a:r>
              <a:rPr lang="en-US" dirty="0">
                <a:solidFill>
                  <a:schemeClr val="bg1"/>
                </a:solidFill>
              </a:rPr>
              <a:t> </a:t>
            </a:r>
            <a:r>
              <a:rPr lang="en-US" dirty="0" err="1">
                <a:solidFill>
                  <a:schemeClr val="bg1"/>
                </a:solidFill>
              </a:rPr>
              <a:t>theo</a:t>
            </a:r>
            <a:r>
              <a:rPr lang="en-US" dirty="0">
                <a:solidFill>
                  <a:schemeClr val="bg1"/>
                </a:solidFill>
              </a:rPr>
              <a:t> </a:t>
            </a:r>
            <a:r>
              <a:rPr lang="en-US" dirty="0" err="1">
                <a:solidFill>
                  <a:schemeClr val="bg1"/>
                </a:solidFill>
              </a:rPr>
              <a:t>Chúa</a:t>
            </a:r>
            <a:r>
              <a:rPr lang="en-US" dirty="0">
                <a:solidFill>
                  <a:schemeClr val="bg1"/>
                </a:solidFill>
              </a:rPr>
              <a:t> </a:t>
            </a:r>
            <a:r>
              <a:rPr lang="en-US" dirty="0" err="1">
                <a:solidFill>
                  <a:schemeClr val="bg1"/>
                </a:solidFill>
              </a:rPr>
              <a:t>là</a:t>
            </a:r>
            <a:r>
              <a:rPr lang="en-US" dirty="0">
                <a:solidFill>
                  <a:schemeClr val="bg1"/>
                </a:solidFill>
              </a:rPr>
              <a:t> </a:t>
            </a:r>
            <a:r>
              <a:rPr lang="en-US" dirty="0" err="1">
                <a:solidFill>
                  <a:schemeClr val="bg1"/>
                </a:solidFill>
              </a:rPr>
              <a:t>dám</a:t>
            </a:r>
            <a:r>
              <a:rPr lang="en-US" dirty="0">
                <a:solidFill>
                  <a:schemeClr val="bg1"/>
                </a:solidFill>
              </a:rPr>
              <a:t> </a:t>
            </a:r>
            <a:r>
              <a:rPr lang="en-US" dirty="0" err="1">
                <a:solidFill>
                  <a:schemeClr val="bg1"/>
                </a:solidFill>
              </a:rPr>
              <a:t>quên</a:t>
            </a:r>
            <a:r>
              <a:rPr lang="en-US" dirty="0">
                <a:solidFill>
                  <a:schemeClr val="bg1"/>
                </a:solidFill>
              </a:rPr>
              <a:t> </a:t>
            </a:r>
            <a:r>
              <a:rPr lang="en-US" dirty="0" err="1">
                <a:solidFill>
                  <a:schemeClr val="bg1"/>
                </a:solidFill>
              </a:rPr>
              <a:t>mình</a:t>
            </a:r>
            <a:r>
              <a:rPr lang="en-US" dirty="0">
                <a:solidFill>
                  <a:schemeClr val="bg1"/>
                </a:solidFill>
              </a:rPr>
              <a:t> </a:t>
            </a:r>
            <a:r>
              <a:rPr lang="en-US" dirty="0" err="1">
                <a:solidFill>
                  <a:schemeClr val="bg1"/>
                </a:solidFill>
              </a:rPr>
              <a:t>đón</a:t>
            </a:r>
            <a:r>
              <a:rPr lang="en-US" dirty="0">
                <a:solidFill>
                  <a:schemeClr val="bg1"/>
                </a:solidFill>
              </a:rPr>
              <a:t> </a:t>
            </a:r>
            <a:r>
              <a:rPr lang="en-US" dirty="0" err="1">
                <a:solidFill>
                  <a:schemeClr val="bg1"/>
                </a:solidFill>
              </a:rPr>
              <a:t>nhận</a:t>
            </a:r>
            <a:r>
              <a:rPr lang="en-US" dirty="0">
                <a:solidFill>
                  <a:schemeClr val="bg1"/>
                </a:solidFill>
              </a:rPr>
              <a:t> </a:t>
            </a:r>
            <a:r>
              <a:rPr lang="en-US" dirty="0" err="1">
                <a:solidFill>
                  <a:schemeClr val="bg1"/>
                </a:solidFill>
              </a:rPr>
              <a:t>cây</a:t>
            </a:r>
            <a:r>
              <a:rPr lang="en-US" dirty="0">
                <a:solidFill>
                  <a:schemeClr val="bg1"/>
                </a:solidFill>
              </a:rPr>
              <a:t> </a:t>
            </a:r>
            <a:r>
              <a:rPr lang="en-US" dirty="0" err="1">
                <a:solidFill>
                  <a:schemeClr val="bg1"/>
                </a:solidFill>
              </a:rPr>
              <a:t>khổ</a:t>
            </a:r>
            <a:r>
              <a:rPr lang="en-US" dirty="0">
                <a:solidFill>
                  <a:schemeClr val="bg1"/>
                </a:solidFill>
              </a:rPr>
              <a:t> </a:t>
            </a:r>
            <a:r>
              <a:rPr lang="en-US" dirty="0" err="1">
                <a:solidFill>
                  <a:schemeClr val="bg1"/>
                </a:solidFill>
              </a:rPr>
              <a:t>giá</a:t>
            </a:r>
            <a:r>
              <a:rPr lang="en-US" dirty="0">
                <a:solidFill>
                  <a:schemeClr val="bg1"/>
                </a:solidFill>
              </a:rPr>
              <a:t>. Con </a:t>
            </a:r>
            <a:r>
              <a:rPr lang="en-US" dirty="0" err="1">
                <a:solidFill>
                  <a:schemeClr val="bg1"/>
                </a:solidFill>
              </a:rPr>
              <a:t>đi</a:t>
            </a:r>
            <a:r>
              <a:rPr lang="en-US" dirty="0">
                <a:solidFill>
                  <a:schemeClr val="bg1"/>
                </a:solidFill>
              </a:rPr>
              <a:t> </a:t>
            </a:r>
            <a:r>
              <a:rPr lang="en-US" dirty="0" err="1">
                <a:solidFill>
                  <a:schemeClr val="bg1"/>
                </a:solidFill>
              </a:rPr>
              <a:t>theo</a:t>
            </a:r>
            <a:r>
              <a:rPr lang="en-US" dirty="0">
                <a:solidFill>
                  <a:schemeClr val="bg1"/>
                </a:solidFill>
              </a:rPr>
              <a:t> </a:t>
            </a:r>
            <a:r>
              <a:rPr lang="en-US" dirty="0" err="1">
                <a:solidFill>
                  <a:schemeClr val="bg1"/>
                </a:solidFill>
              </a:rPr>
              <a:t>Chúa</a:t>
            </a:r>
            <a:r>
              <a:rPr lang="en-US" dirty="0">
                <a:solidFill>
                  <a:schemeClr val="bg1"/>
                </a:solidFill>
              </a:rPr>
              <a:t> </a:t>
            </a:r>
            <a:r>
              <a:rPr lang="en-US" dirty="0" err="1">
                <a:solidFill>
                  <a:schemeClr val="bg1"/>
                </a:solidFill>
              </a:rPr>
              <a:t>là</a:t>
            </a:r>
            <a:r>
              <a:rPr lang="en-US" dirty="0">
                <a:solidFill>
                  <a:schemeClr val="bg1"/>
                </a:solidFill>
              </a:rPr>
              <a:t> </a:t>
            </a:r>
            <a:r>
              <a:rPr lang="en-US" dirty="0" err="1">
                <a:solidFill>
                  <a:schemeClr val="bg1"/>
                </a:solidFill>
              </a:rPr>
              <a:t>hiến</a:t>
            </a:r>
            <a:r>
              <a:rPr lang="en-US" dirty="0">
                <a:solidFill>
                  <a:schemeClr val="bg1"/>
                </a:solidFill>
              </a:rPr>
              <a:t> </a:t>
            </a:r>
            <a:r>
              <a:rPr lang="en-US" dirty="0" err="1">
                <a:solidFill>
                  <a:schemeClr val="bg1"/>
                </a:solidFill>
              </a:rPr>
              <a:t>thân</a:t>
            </a:r>
            <a:r>
              <a:rPr lang="en-US" dirty="0">
                <a:solidFill>
                  <a:schemeClr val="bg1"/>
                </a:solidFill>
              </a:rPr>
              <a:t> </a:t>
            </a:r>
            <a:r>
              <a:rPr lang="en-US" dirty="0" err="1">
                <a:solidFill>
                  <a:schemeClr val="bg1"/>
                </a:solidFill>
              </a:rPr>
              <a:t>mình</a:t>
            </a:r>
            <a:r>
              <a:rPr lang="en-US" dirty="0">
                <a:solidFill>
                  <a:schemeClr val="bg1"/>
                </a:solidFill>
              </a:rPr>
              <a:t> </a:t>
            </a:r>
            <a:r>
              <a:rPr lang="en-US" dirty="0" err="1">
                <a:solidFill>
                  <a:schemeClr val="bg1"/>
                </a:solidFill>
              </a:rPr>
              <a:t>chấp</a:t>
            </a:r>
            <a:r>
              <a:rPr lang="en-US" dirty="0">
                <a:solidFill>
                  <a:schemeClr val="bg1"/>
                </a:solidFill>
              </a:rPr>
              <a:t> </a:t>
            </a:r>
            <a:r>
              <a:rPr lang="en-US" dirty="0" err="1">
                <a:solidFill>
                  <a:schemeClr val="bg1"/>
                </a:solidFill>
              </a:rPr>
              <a:t>nhận</a:t>
            </a:r>
            <a:r>
              <a:rPr lang="en-US" dirty="0">
                <a:solidFill>
                  <a:schemeClr val="bg1"/>
                </a:solidFill>
              </a:rPr>
              <a:t> </a:t>
            </a:r>
            <a:r>
              <a:rPr lang="en-US" dirty="0" err="1">
                <a:solidFill>
                  <a:schemeClr val="bg1"/>
                </a:solidFill>
              </a:rPr>
              <a:t>nỗi</a:t>
            </a:r>
            <a:r>
              <a:rPr lang="en-US" dirty="0">
                <a:solidFill>
                  <a:schemeClr val="bg1"/>
                </a:solidFill>
              </a:rPr>
              <a:t> u </a:t>
            </a:r>
            <a:r>
              <a:rPr lang="en-US" dirty="0" err="1">
                <a:solidFill>
                  <a:schemeClr val="bg1"/>
                </a:solidFill>
              </a:rPr>
              <a:t>sầu</a:t>
            </a:r>
            <a:r>
              <a:rPr lang="en-US" dirty="0">
                <a:solidFill>
                  <a:schemeClr val="bg1"/>
                </a:solidFill>
              </a:rPr>
              <a:t>. Con </a:t>
            </a:r>
            <a:r>
              <a:rPr lang="en-US" dirty="0" err="1">
                <a:solidFill>
                  <a:schemeClr val="bg1"/>
                </a:solidFill>
              </a:rPr>
              <a:t>đi</a:t>
            </a:r>
            <a:r>
              <a:rPr lang="en-US" dirty="0">
                <a:solidFill>
                  <a:schemeClr val="bg1"/>
                </a:solidFill>
              </a:rPr>
              <a:t> </a:t>
            </a:r>
            <a:r>
              <a:rPr lang="en-US" dirty="0" err="1">
                <a:solidFill>
                  <a:schemeClr val="bg1"/>
                </a:solidFill>
              </a:rPr>
              <a:t>theo</a:t>
            </a:r>
            <a:r>
              <a:rPr lang="en-US" dirty="0">
                <a:solidFill>
                  <a:schemeClr val="bg1"/>
                </a:solidFill>
              </a:rPr>
              <a:t> </a:t>
            </a:r>
            <a:r>
              <a:rPr lang="en-US" dirty="0" err="1">
                <a:solidFill>
                  <a:schemeClr val="bg1"/>
                </a:solidFill>
              </a:rPr>
              <a:t>Ngài</a:t>
            </a:r>
            <a:r>
              <a:rPr lang="en-US" dirty="0">
                <a:solidFill>
                  <a:schemeClr val="bg1"/>
                </a:solidFill>
              </a:rPr>
              <a:t> </a:t>
            </a:r>
            <a:r>
              <a:rPr lang="en-US" dirty="0" err="1">
                <a:solidFill>
                  <a:schemeClr val="bg1"/>
                </a:solidFill>
              </a:rPr>
              <a:t>dẫu</a:t>
            </a:r>
            <a:r>
              <a:rPr lang="en-US" dirty="0">
                <a:solidFill>
                  <a:schemeClr val="bg1"/>
                </a:solidFill>
              </a:rPr>
              <a:t> bao </a:t>
            </a:r>
            <a:r>
              <a:rPr lang="en-US" dirty="0" err="1">
                <a:solidFill>
                  <a:schemeClr val="bg1"/>
                </a:solidFill>
              </a:rPr>
              <a:t>khổ</a:t>
            </a:r>
            <a:r>
              <a:rPr lang="en-US" dirty="0">
                <a:solidFill>
                  <a:schemeClr val="bg1"/>
                </a:solidFill>
              </a:rPr>
              <a:t> </a:t>
            </a:r>
            <a:r>
              <a:rPr lang="en-US" dirty="0" err="1">
                <a:solidFill>
                  <a:schemeClr val="bg1"/>
                </a:solidFill>
              </a:rPr>
              <a:t>đau</a:t>
            </a:r>
            <a:r>
              <a:rPr lang="en-US" dirty="0">
                <a:solidFill>
                  <a:schemeClr val="bg1"/>
                </a:solidFill>
              </a:rPr>
              <a:t> </a:t>
            </a:r>
            <a:r>
              <a:rPr lang="en-US" dirty="0" err="1">
                <a:solidFill>
                  <a:schemeClr val="bg1"/>
                </a:solidFill>
              </a:rPr>
              <a:t>ngàn</a:t>
            </a:r>
            <a:r>
              <a:rPr lang="en-US" dirty="0">
                <a:solidFill>
                  <a:schemeClr val="bg1"/>
                </a:solidFill>
              </a:rPr>
              <a:t> </a:t>
            </a:r>
            <a:r>
              <a:rPr lang="en-US" dirty="0" err="1">
                <a:solidFill>
                  <a:schemeClr val="bg1"/>
                </a:solidFill>
              </a:rPr>
              <a:t>muôn</a:t>
            </a:r>
            <a:r>
              <a:rPr lang="en-US" dirty="0">
                <a:solidFill>
                  <a:schemeClr val="bg1"/>
                </a:solidFill>
              </a:rPr>
              <a:t> cay </a:t>
            </a:r>
            <a:r>
              <a:rPr lang="en-US" dirty="0" err="1">
                <a:solidFill>
                  <a:schemeClr val="bg1"/>
                </a:solidFill>
              </a:rPr>
              <a:t>đắng</a:t>
            </a:r>
            <a:r>
              <a:rPr lang="en-US" dirty="0">
                <a:solidFill>
                  <a:schemeClr val="bg1"/>
                </a:solidFill>
              </a:rPr>
              <a:t>. Con </a:t>
            </a:r>
            <a:r>
              <a:rPr lang="en-US" dirty="0" err="1">
                <a:solidFill>
                  <a:schemeClr val="bg1"/>
                </a:solidFill>
              </a:rPr>
              <a:t>đi</a:t>
            </a:r>
            <a:r>
              <a:rPr lang="en-US" dirty="0">
                <a:solidFill>
                  <a:schemeClr val="bg1"/>
                </a:solidFill>
              </a:rPr>
              <a:t> </a:t>
            </a:r>
            <a:r>
              <a:rPr lang="en-US" dirty="0" err="1">
                <a:solidFill>
                  <a:schemeClr val="bg1"/>
                </a:solidFill>
              </a:rPr>
              <a:t>theo</a:t>
            </a:r>
            <a:r>
              <a:rPr lang="en-US" dirty="0">
                <a:solidFill>
                  <a:schemeClr val="bg1"/>
                </a:solidFill>
              </a:rPr>
              <a:t> </a:t>
            </a:r>
            <a:r>
              <a:rPr lang="en-US" dirty="0" err="1">
                <a:solidFill>
                  <a:schemeClr val="bg1"/>
                </a:solidFill>
              </a:rPr>
              <a:t>Ngài</a:t>
            </a:r>
            <a:r>
              <a:rPr lang="en-US" dirty="0">
                <a:solidFill>
                  <a:schemeClr val="bg1"/>
                </a:solidFill>
              </a:rPr>
              <a:t> </a:t>
            </a:r>
            <a:r>
              <a:rPr lang="en-US" dirty="0" err="1">
                <a:solidFill>
                  <a:schemeClr val="bg1"/>
                </a:solidFill>
              </a:rPr>
              <a:t>từ</a:t>
            </a:r>
            <a:r>
              <a:rPr lang="en-US" dirty="0">
                <a:solidFill>
                  <a:schemeClr val="bg1"/>
                </a:solidFill>
              </a:rPr>
              <a:t> </a:t>
            </a:r>
            <a:r>
              <a:rPr lang="en-US" dirty="0" err="1">
                <a:solidFill>
                  <a:schemeClr val="bg1"/>
                </a:solidFill>
              </a:rPr>
              <a:t>bỏ</a:t>
            </a:r>
            <a:r>
              <a:rPr lang="en-US" dirty="0">
                <a:solidFill>
                  <a:schemeClr val="bg1"/>
                </a:solidFill>
              </a:rPr>
              <a:t> </a:t>
            </a:r>
            <a:r>
              <a:rPr lang="en-US" dirty="0" err="1">
                <a:solidFill>
                  <a:schemeClr val="bg1"/>
                </a:solidFill>
              </a:rPr>
              <a:t>mình</a:t>
            </a:r>
            <a:r>
              <a:rPr lang="en-US" dirty="0">
                <a:solidFill>
                  <a:schemeClr val="bg1"/>
                </a:solidFill>
              </a:rPr>
              <a:t> </a:t>
            </a:r>
            <a:r>
              <a:rPr lang="en-US" dirty="0" err="1">
                <a:solidFill>
                  <a:schemeClr val="bg1"/>
                </a:solidFill>
              </a:rPr>
              <a:t>đi</a:t>
            </a:r>
            <a:r>
              <a:rPr lang="en-US" dirty="0">
                <a:solidFill>
                  <a:schemeClr val="bg1"/>
                </a:solidFill>
              </a:rPr>
              <a:t> </a:t>
            </a:r>
            <a:r>
              <a:rPr lang="en-US" dirty="0" err="1">
                <a:solidFill>
                  <a:schemeClr val="bg1"/>
                </a:solidFill>
              </a:rPr>
              <a:t>mà</a:t>
            </a:r>
            <a:r>
              <a:rPr lang="en-US" dirty="0">
                <a:solidFill>
                  <a:schemeClr val="bg1"/>
                </a:solidFill>
              </a:rPr>
              <a:t> </a:t>
            </a:r>
            <a:r>
              <a:rPr lang="en-US" dirty="0" err="1">
                <a:solidFill>
                  <a:schemeClr val="bg1"/>
                </a:solidFill>
              </a:rPr>
              <a:t>vác</a:t>
            </a:r>
            <a:r>
              <a:rPr lang="en-US" dirty="0">
                <a:solidFill>
                  <a:schemeClr val="bg1"/>
                </a:solidFill>
              </a:rPr>
              <a:t> </a:t>
            </a:r>
            <a:r>
              <a:rPr lang="en-US" dirty="0" err="1">
                <a:solidFill>
                  <a:schemeClr val="bg1"/>
                </a:solidFill>
              </a:rPr>
              <a:t>cây</a:t>
            </a:r>
            <a:r>
              <a:rPr lang="en-US" dirty="0">
                <a:solidFill>
                  <a:schemeClr val="bg1"/>
                </a:solidFill>
              </a:rPr>
              <a:t> </a:t>
            </a:r>
            <a:r>
              <a:rPr lang="en-US" dirty="0" err="1">
                <a:solidFill>
                  <a:schemeClr val="bg1"/>
                </a:solidFill>
              </a:rPr>
              <a:t>thập</a:t>
            </a:r>
            <a:r>
              <a:rPr lang="en-US" dirty="0">
                <a:solidFill>
                  <a:schemeClr val="bg1"/>
                </a:solidFill>
              </a:rPr>
              <a:t> </a:t>
            </a:r>
            <a:r>
              <a:rPr lang="en-US" dirty="0" err="1">
                <a:solidFill>
                  <a:schemeClr val="bg1"/>
                </a:solidFill>
              </a:rPr>
              <a:t>hình</a:t>
            </a:r>
            <a:r>
              <a:rPr lang="en-US" dirty="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21612229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err="1">
                <a:solidFill>
                  <a:srgbClr val="FFFF00"/>
                </a:solidFill>
                <a:effectLst/>
              </a:rPr>
              <a:t>Đk</a:t>
            </a:r>
            <a:r>
              <a:rPr lang="en-US" sz="5400" b="0" u="sng" dirty="0">
                <a:solidFill>
                  <a:srgbClr val="FFFF00"/>
                </a:solidFill>
                <a:effectLst/>
              </a:rPr>
              <a:t>:</a:t>
            </a:r>
            <a:r>
              <a:rPr lang="en-US" sz="5400" b="0" dirty="0">
                <a:solidFill>
                  <a:srgbClr val="FFFF00"/>
                </a:solidFill>
                <a:effectLst/>
              </a:rPr>
              <a:t> </a:t>
            </a:r>
            <a:r>
              <a:rPr lang="vi-VN" sz="4800" dirty="0">
                <a:solidFill>
                  <a:schemeClr val="bg1"/>
                </a:solidFill>
              </a:rPr>
              <a:t>Con van xin Ngài hướng dẫn con đi bước theo chân Ngài tiến lên đồi Can-vê ngày xưa. Con van xin Ngài giúp con kiên cường dù muôn khó khăn con theo Ngài chẳng hề từ nan.</a:t>
            </a:r>
            <a:endParaRPr lang="vi-VN" sz="54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rPr>
              <a:t/>
            </a:r>
            <a:br>
              <a:rPr lang="en-US" sz="6000" b="0" dirty="0">
                <a:solidFill>
                  <a:srgbClr val="FFFF00"/>
                </a:solidFill>
                <a:effectLst/>
                <a:latin typeface="+mj-lt"/>
              </a:rPr>
            </a:br>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dirty="0">
                <a:solidFill>
                  <a:srgbClr val="FFFF00"/>
                </a:solidFill>
              </a:rPr>
              <a:t>CA KHÚC LÊN ĐỀN 2</a:t>
            </a:r>
            <a:r>
              <a:rPr lang="en-US" sz="8800" dirty="0">
                <a:solidFill>
                  <a:srgbClr val="FFFF00"/>
                </a:solidFill>
              </a:rPr>
              <a:t/>
            </a:r>
            <a:br>
              <a:rPr lang="en-US" sz="8800" dirty="0">
                <a:solidFill>
                  <a:srgbClr val="FFFF00"/>
                </a:solidFill>
              </a:rPr>
            </a:br>
            <a:r>
              <a:rPr lang="en-US" dirty="0" err="1">
                <a:solidFill>
                  <a:schemeClr val="bg1"/>
                </a:solidFill>
              </a:rPr>
              <a:t>Ninh</a:t>
            </a:r>
            <a:r>
              <a:rPr lang="en-US" dirty="0">
                <a:solidFill>
                  <a:schemeClr val="bg1"/>
                </a:solidFill>
              </a:rPr>
              <a:t> </a:t>
            </a:r>
            <a:r>
              <a:rPr lang="en-US" dirty="0" err="1">
                <a:solidFill>
                  <a:schemeClr val="bg1"/>
                </a:solidFill>
              </a:rPr>
              <a:t>Doãn</a:t>
            </a:r>
            <a:r>
              <a:rPr lang="en-US" dirty="0">
                <a:solidFill>
                  <a:schemeClr val="bg1"/>
                </a:solidFill>
              </a:rPr>
              <a:t> </a:t>
            </a:r>
            <a:r>
              <a:rPr lang="en-US" dirty="0" err="1">
                <a:solidFill>
                  <a:schemeClr val="bg1"/>
                </a:solidFill>
              </a:rPr>
              <a:t>Hùng</a:t>
            </a: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a:t>
            </a:r>
            <a:r>
              <a:rPr lang="en-US" sz="5400" b="0" u="sng" dirty="0">
                <a:solidFill>
                  <a:srgbClr val="FFFF00"/>
                </a:solidFill>
                <a:effectLst/>
              </a:rPr>
              <a:t>k2:</a:t>
            </a:r>
            <a:r>
              <a:rPr lang="en-US" sz="5400" b="0" dirty="0">
                <a:solidFill>
                  <a:schemeClr val="bg1"/>
                </a:solidFill>
                <a:effectLst/>
              </a:rPr>
              <a:t> </a:t>
            </a:r>
            <a:r>
              <a:rPr lang="vi-VN" dirty="0">
                <a:solidFill>
                  <a:schemeClr val="bg1"/>
                </a:solidFill>
              </a:rPr>
              <a:t>Con đi theo Chúa là dám chấp nhận chén đắng không thở than. Con đi theo Chúa dù lắm tai họa theo từng tháng năm dài. Con đi theo Ngài dẫu bao lầm than buồn đau tê tái. Con đi theo Ngài từ bỏ mình đi để sốnG cho mọi người.</a:t>
            </a:r>
            <a:endParaRPr lang="en-US" sz="5400" b="0" dirty="0">
              <a:solidFill>
                <a:schemeClr val="bg1"/>
              </a:solidFill>
              <a:effectLst/>
            </a:endParaRPr>
          </a:p>
        </p:txBody>
      </p:sp>
    </p:spTree>
    <p:extLst>
      <p:ext uri="{BB962C8B-B14F-4D97-AF65-F5344CB8AC3E}">
        <p14:creationId xmlns:p14="http://schemas.microsoft.com/office/powerpoint/2010/main" val="13757322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err="1">
                <a:solidFill>
                  <a:srgbClr val="FFFF00"/>
                </a:solidFill>
                <a:effectLst/>
              </a:rPr>
              <a:t>Đk</a:t>
            </a:r>
            <a:r>
              <a:rPr lang="en-US" sz="5400" b="0" u="sng" dirty="0">
                <a:solidFill>
                  <a:srgbClr val="FFFF00"/>
                </a:solidFill>
                <a:effectLst/>
              </a:rPr>
              <a:t>:</a:t>
            </a:r>
            <a:r>
              <a:rPr lang="en-US" sz="5400" b="0" dirty="0">
                <a:solidFill>
                  <a:srgbClr val="FFFF00"/>
                </a:solidFill>
                <a:effectLst/>
              </a:rPr>
              <a:t> </a:t>
            </a:r>
            <a:r>
              <a:rPr lang="vi-VN" sz="4800" dirty="0">
                <a:solidFill>
                  <a:schemeClr val="bg1"/>
                </a:solidFill>
              </a:rPr>
              <a:t>Con van xin Ngài hướng dẫn con đi bước theo chân Ngài tiến lên đồi Can-vê ngày xưa. Con van xin Ngài giúp con kiên cường dù muôn khó khăn con theo Ngài chẳng hề từ nan.</a:t>
            </a:r>
            <a:endParaRPr lang="vi-VN" sz="5400" b="0" dirty="0">
              <a:solidFill>
                <a:schemeClr val="bg1"/>
              </a:solidFill>
              <a:effectLst/>
            </a:endParaRPr>
          </a:p>
        </p:txBody>
      </p:sp>
    </p:spTree>
    <p:extLst>
      <p:ext uri="{BB962C8B-B14F-4D97-AF65-F5344CB8AC3E}">
        <p14:creationId xmlns:p14="http://schemas.microsoft.com/office/powerpoint/2010/main" val="4772045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a:t>
            </a:r>
            <a:r>
              <a:rPr lang="en-US" sz="5400" b="0" u="sng" dirty="0">
                <a:solidFill>
                  <a:srgbClr val="FFFF00"/>
                </a:solidFill>
                <a:effectLst/>
              </a:rPr>
              <a:t>k3:</a:t>
            </a:r>
            <a:r>
              <a:rPr lang="en-US" sz="5400" b="0" dirty="0">
                <a:solidFill>
                  <a:schemeClr val="bg1"/>
                </a:solidFill>
                <a:effectLst/>
              </a:rPr>
              <a:t> </a:t>
            </a:r>
            <a:r>
              <a:rPr lang="en-US" dirty="0">
                <a:solidFill>
                  <a:schemeClr val="bg1"/>
                </a:solidFill>
              </a:rPr>
              <a:t>Con </a:t>
            </a:r>
            <a:r>
              <a:rPr lang="en-US" dirty="0" err="1">
                <a:solidFill>
                  <a:schemeClr val="bg1"/>
                </a:solidFill>
              </a:rPr>
              <a:t>đi</a:t>
            </a:r>
            <a:r>
              <a:rPr lang="en-US" dirty="0">
                <a:solidFill>
                  <a:schemeClr val="bg1"/>
                </a:solidFill>
              </a:rPr>
              <a:t> </a:t>
            </a:r>
            <a:r>
              <a:rPr lang="en-US" dirty="0" err="1">
                <a:solidFill>
                  <a:schemeClr val="bg1"/>
                </a:solidFill>
              </a:rPr>
              <a:t>theo</a:t>
            </a:r>
            <a:r>
              <a:rPr lang="en-US" dirty="0">
                <a:solidFill>
                  <a:schemeClr val="bg1"/>
                </a:solidFill>
              </a:rPr>
              <a:t> </a:t>
            </a:r>
            <a:r>
              <a:rPr lang="en-US" dirty="0" err="1">
                <a:solidFill>
                  <a:schemeClr val="bg1"/>
                </a:solidFill>
              </a:rPr>
              <a:t>Chúa</a:t>
            </a:r>
            <a:r>
              <a:rPr lang="en-US" dirty="0">
                <a:solidFill>
                  <a:schemeClr val="bg1"/>
                </a:solidFill>
              </a:rPr>
              <a:t> </a:t>
            </a:r>
            <a:r>
              <a:rPr lang="en-US" dirty="0" err="1">
                <a:solidFill>
                  <a:schemeClr val="bg1"/>
                </a:solidFill>
              </a:rPr>
              <a:t>là</a:t>
            </a:r>
            <a:r>
              <a:rPr lang="en-US" dirty="0">
                <a:solidFill>
                  <a:schemeClr val="bg1"/>
                </a:solidFill>
              </a:rPr>
              <a:t> </a:t>
            </a:r>
            <a:r>
              <a:rPr lang="en-US" dirty="0" err="1">
                <a:solidFill>
                  <a:schemeClr val="bg1"/>
                </a:solidFill>
              </a:rPr>
              <a:t>dám</a:t>
            </a:r>
            <a:r>
              <a:rPr lang="en-US" dirty="0">
                <a:solidFill>
                  <a:schemeClr val="bg1"/>
                </a:solidFill>
              </a:rPr>
              <a:t> </a:t>
            </a:r>
            <a:r>
              <a:rPr lang="en-US" dirty="0" err="1">
                <a:solidFill>
                  <a:schemeClr val="bg1"/>
                </a:solidFill>
              </a:rPr>
              <a:t>chấp</a:t>
            </a:r>
            <a:r>
              <a:rPr lang="en-US" dirty="0">
                <a:solidFill>
                  <a:schemeClr val="bg1"/>
                </a:solidFill>
              </a:rPr>
              <a:t> </a:t>
            </a:r>
            <a:r>
              <a:rPr lang="en-US" dirty="0" err="1">
                <a:solidFill>
                  <a:schemeClr val="bg1"/>
                </a:solidFill>
              </a:rPr>
              <a:t>nhận</a:t>
            </a:r>
            <a:r>
              <a:rPr lang="en-US" dirty="0">
                <a:solidFill>
                  <a:schemeClr val="bg1"/>
                </a:solidFill>
              </a:rPr>
              <a:t> </a:t>
            </a:r>
            <a:r>
              <a:rPr lang="en-US" dirty="0" err="1">
                <a:solidFill>
                  <a:schemeClr val="bg1"/>
                </a:solidFill>
              </a:rPr>
              <a:t>hiến</a:t>
            </a:r>
            <a:r>
              <a:rPr lang="en-US" dirty="0">
                <a:solidFill>
                  <a:schemeClr val="bg1"/>
                </a:solidFill>
              </a:rPr>
              <a:t> </a:t>
            </a:r>
            <a:r>
              <a:rPr lang="en-US" dirty="0" err="1">
                <a:solidFill>
                  <a:schemeClr val="bg1"/>
                </a:solidFill>
              </a:rPr>
              <a:t>thân</a:t>
            </a:r>
            <a:r>
              <a:rPr lang="en-US" dirty="0">
                <a:solidFill>
                  <a:schemeClr val="bg1"/>
                </a:solidFill>
              </a:rPr>
              <a:t> </a:t>
            </a:r>
            <a:r>
              <a:rPr lang="en-US" dirty="0" err="1">
                <a:solidFill>
                  <a:schemeClr val="bg1"/>
                </a:solidFill>
              </a:rPr>
              <a:t>chỉ</a:t>
            </a:r>
            <a:r>
              <a:rPr lang="en-US" dirty="0">
                <a:solidFill>
                  <a:schemeClr val="bg1"/>
                </a:solidFill>
              </a:rPr>
              <a:t> </a:t>
            </a:r>
            <a:r>
              <a:rPr lang="en-US" dirty="0" err="1">
                <a:solidFill>
                  <a:schemeClr val="bg1"/>
                </a:solidFill>
              </a:rPr>
              <a:t>vì</a:t>
            </a:r>
            <a:r>
              <a:rPr lang="en-US" dirty="0">
                <a:solidFill>
                  <a:schemeClr val="bg1"/>
                </a:solidFill>
              </a:rPr>
              <a:t> </a:t>
            </a:r>
            <a:r>
              <a:rPr lang="en-US" dirty="0" err="1">
                <a:solidFill>
                  <a:schemeClr val="bg1"/>
                </a:solidFill>
              </a:rPr>
              <a:t>yêu</a:t>
            </a:r>
            <a:r>
              <a:rPr lang="en-US" dirty="0">
                <a:solidFill>
                  <a:schemeClr val="bg1"/>
                </a:solidFill>
              </a:rPr>
              <a:t>. Con </a:t>
            </a:r>
            <a:r>
              <a:rPr lang="en-US" dirty="0" err="1">
                <a:solidFill>
                  <a:schemeClr val="bg1"/>
                </a:solidFill>
              </a:rPr>
              <a:t>đi</a:t>
            </a:r>
            <a:r>
              <a:rPr lang="en-US" dirty="0">
                <a:solidFill>
                  <a:schemeClr val="bg1"/>
                </a:solidFill>
              </a:rPr>
              <a:t> </a:t>
            </a:r>
            <a:r>
              <a:rPr lang="en-US" dirty="0" err="1">
                <a:solidFill>
                  <a:schemeClr val="bg1"/>
                </a:solidFill>
              </a:rPr>
              <a:t>theo</a:t>
            </a:r>
            <a:r>
              <a:rPr lang="en-US" dirty="0">
                <a:solidFill>
                  <a:schemeClr val="bg1"/>
                </a:solidFill>
              </a:rPr>
              <a:t> </a:t>
            </a:r>
            <a:r>
              <a:rPr lang="en-US" dirty="0" err="1">
                <a:solidFill>
                  <a:schemeClr val="bg1"/>
                </a:solidFill>
              </a:rPr>
              <a:t>Chúa</a:t>
            </a:r>
            <a:r>
              <a:rPr lang="en-US" dirty="0">
                <a:solidFill>
                  <a:schemeClr val="bg1"/>
                </a:solidFill>
              </a:rPr>
              <a:t> </a:t>
            </a:r>
            <a:r>
              <a:rPr lang="en-US" dirty="0" err="1">
                <a:solidFill>
                  <a:schemeClr val="bg1"/>
                </a:solidFill>
              </a:rPr>
              <a:t>dù</a:t>
            </a:r>
            <a:r>
              <a:rPr lang="en-US" dirty="0">
                <a:solidFill>
                  <a:schemeClr val="bg1"/>
                </a:solidFill>
              </a:rPr>
              <a:t> </a:t>
            </a:r>
            <a:r>
              <a:rPr lang="en-US" dirty="0" err="1">
                <a:solidFill>
                  <a:schemeClr val="bg1"/>
                </a:solidFill>
              </a:rPr>
              <a:t>lắm</a:t>
            </a:r>
            <a:r>
              <a:rPr lang="en-US" dirty="0">
                <a:solidFill>
                  <a:schemeClr val="bg1"/>
                </a:solidFill>
              </a:rPr>
              <a:t> </a:t>
            </a:r>
            <a:r>
              <a:rPr lang="en-US" dirty="0" err="1">
                <a:solidFill>
                  <a:schemeClr val="bg1"/>
                </a:solidFill>
              </a:rPr>
              <a:t>gian</a:t>
            </a:r>
            <a:r>
              <a:rPr lang="en-US" dirty="0">
                <a:solidFill>
                  <a:schemeClr val="bg1"/>
                </a:solidFill>
              </a:rPr>
              <a:t> </a:t>
            </a:r>
            <a:r>
              <a:rPr lang="en-US" dirty="0" err="1">
                <a:solidFill>
                  <a:schemeClr val="bg1"/>
                </a:solidFill>
              </a:rPr>
              <a:t>khổ</a:t>
            </a:r>
            <a:r>
              <a:rPr lang="en-US" dirty="0">
                <a:solidFill>
                  <a:schemeClr val="bg1"/>
                </a:solidFill>
              </a:rPr>
              <a:t> </a:t>
            </a:r>
            <a:r>
              <a:rPr lang="en-US" dirty="0" err="1">
                <a:solidFill>
                  <a:schemeClr val="bg1"/>
                </a:solidFill>
              </a:rPr>
              <a:t>đong</a:t>
            </a:r>
            <a:r>
              <a:rPr lang="en-US" dirty="0">
                <a:solidFill>
                  <a:schemeClr val="bg1"/>
                </a:solidFill>
              </a:rPr>
              <a:t> </a:t>
            </a:r>
            <a:r>
              <a:rPr lang="en-US" dirty="0" err="1">
                <a:solidFill>
                  <a:schemeClr val="bg1"/>
                </a:solidFill>
              </a:rPr>
              <a:t>đầy</a:t>
            </a:r>
            <a:r>
              <a:rPr lang="en-US" dirty="0">
                <a:solidFill>
                  <a:schemeClr val="bg1"/>
                </a:solidFill>
              </a:rPr>
              <a:t> </a:t>
            </a:r>
            <a:r>
              <a:rPr lang="en-US" dirty="0" err="1">
                <a:solidFill>
                  <a:schemeClr val="bg1"/>
                </a:solidFill>
              </a:rPr>
              <a:t>suốt</a:t>
            </a:r>
            <a:r>
              <a:rPr lang="en-US" dirty="0">
                <a:solidFill>
                  <a:schemeClr val="bg1"/>
                </a:solidFill>
              </a:rPr>
              <a:t> </a:t>
            </a:r>
            <a:r>
              <a:rPr lang="en-US" dirty="0" err="1">
                <a:solidFill>
                  <a:schemeClr val="bg1"/>
                </a:solidFill>
              </a:rPr>
              <a:t>cuộc</a:t>
            </a:r>
            <a:r>
              <a:rPr lang="en-US" dirty="0">
                <a:solidFill>
                  <a:schemeClr val="bg1"/>
                </a:solidFill>
              </a:rPr>
              <a:t> </a:t>
            </a:r>
            <a:r>
              <a:rPr lang="en-US" dirty="0" err="1">
                <a:solidFill>
                  <a:schemeClr val="bg1"/>
                </a:solidFill>
              </a:rPr>
              <a:t>đời</a:t>
            </a:r>
            <a:r>
              <a:rPr lang="en-US" dirty="0">
                <a:solidFill>
                  <a:schemeClr val="bg1"/>
                </a:solidFill>
              </a:rPr>
              <a:t>. Con </a:t>
            </a:r>
            <a:r>
              <a:rPr lang="en-US" dirty="0" err="1">
                <a:solidFill>
                  <a:schemeClr val="bg1"/>
                </a:solidFill>
              </a:rPr>
              <a:t>đi</a:t>
            </a:r>
            <a:r>
              <a:rPr lang="en-US" dirty="0">
                <a:solidFill>
                  <a:schemeClr val="bg1"/>
                </a:solidFill>
              </a:rPr>
              <a:t> </a:t>
            </a:r>
            <a:r>
              <a:rPr lang="en-US" dirty="0" err="1">
                <a:solidFill>
                  <a:schemeClr val="bg1"/>
                </a:solidFill>
              </a:rPr>
              <a:t>theo</a:t>
            </a:r>
            <a:r>
              <a:rPr lang="en-US" dirty="0">
                <a:solidFill>
                  <a:schemeClr val="bg1"/>
                </a:solidFill>
              </a:rPr>
              <a:t> </a:t>
            </a:r>
            <a:r>
              <a:rPr lang="en-US" dirty="0" err="1">
                <a:solidFill>
                  <a:schemeClr val="bg1"/>
                </a:solidFill>
              </a:rPr>
              <a:t>Ngài</a:t>
            </a:r>
            <a:r>
              <a:rPr lang="en-US" dirty="0">
                <a:solidFill>
                  <a:schemeClr val="bg1"/>
                </a:solidFill>
              </a:rPr>
              <a:t> </a:t>
            </a:r>
            <a:r>
              <a:rPr lang="en-US" dirty="0" err="1">
                <a:solidFill>
                  <a:schemeClr val="bg1"/>
                </a:solidFill>
              </a:rPr>
              <a:t>chết</a:t>
            </a:r>
            <a:r>
              <a:rPr lang="en-US" dirty="0">
                <a:solidFill>
                  <a:schemeClr val="bg1"/>
                </a:solidFill>
              </a:rPr>
              <a:t> </a:t>
            </a:r>
            <a:r>
              <a:rPr lang="en-US" dirty="0" err="1">
                <a:solidFill>
                  <a:schemeClr val="bg1"/>
                </a:solidFill>
              </a:rPr>
              <a:t>cho</a:t>
            </a:r>
            <a:r>
              <a:rPr lang="en-US" dirty="0">
                <a:solidFill>
                  <a:schemeClr val="bg1"/>
                </a:solidFill>
              </a:rPr>
              <a:t> </a:t>
            </a:r>
            <a:r>
              <a:rPr lang="en-US" dirty="0" err="1">
                <a:solidFill>
                  <a:schemeClr val="bg1"/>
                </a:solidFill>
              </a:rPr>
              <a:t>tình</a:t>
            </a:r>
            <a:r>
              <a:rPr lang="en-US" dirty="0">
                <a:solidFill>
                  <a:schemeClr val="bg1"/>
                </a:solidFill>
              </a:rPr>
              <a:t> </a:t>
            </a:r>
            <a:r>
              <a:rPr lang="en-US" dirty="0" err="1">
                <a:solidFill>
                  <a:schemeClr val="bg1"/>
                </a:solidFill>
              </a:rPr>
              <a:t>yêu</a:t>
            </a:r>
            <a:r>
              <a:rPr lang="en-US" dirty="0">
                <a:solidFill>
                  <a:schemeClr val="bg1"/>
                </a:solidFill>
              </a:rPr>
              <a:t> </a:t>
            </a:r>
            <a:r>
              <a:rPr lang="en-US" dirty="0" err="1">
                <a:solidFill>
                  <a:schemeClr val="bg1"/>
                </a:solidFill>
              </a:rPr>
              <a:t>để</a:t>
            </a:r>
            <a:r>
              <a:rPr lang="en-US" dirty="0">
                <a:solidFill>
                  <a:schemeClr val="bg1"/>
                </a:solidFill>
              </a:rPr>
              <a:t> </a:t>
            </a:r>
            <a:r>
              <a:rPr lang="en-US" dirty="0" err="1">
                <a:solidFill>
                  <a:schemeClr val="bg1"/>
                </a:solidFill>
              </a:rPr>
              <a:t>nên</a:t>
            </a:r>
            <a:r>
              <a:rPr lang="en-US" dirty="0">
                <a:solidFill>
                  <a:schemeClr val="bg1"/>
                </a:solidFill>
              </a:rPr>
              <a:t> </a:t>
            </a:r>
            <a:r>
              <a:rPr lang="en-US" dirty="0" err="1">
                <a:solidFill>
                  <a:schemeClr val="bg1"/>
                </a:solidFill>
              </a:rPr>
              <a:t>nhân</a:t>
            </a:r>
            <a:r>
              <a:rPr lang="en-US" dirty="0">
                <a:solidFill>
                  <a:schemeClr val="bg1"/>
                </a:solidFill>
              </a:rPr>
              <a:t> </a:t>
            </a:r>
            <a:r>
              <a:rPr lang="en-US" dirty="0" err="1">
                <a:solidFill>
                  <a:schemeClr val="bg1"/>
                </a:solidFill>
              </a:rPr>
              <a:t>chứng</a:t>
            </a:r>
            <a:r>
              <a:rPr lang="en-US" dirty="0">
                <a:solidFill>
                  <a:schemeClr val="bg1"/>
                </a:solidFill>
              </a:rPr>
              <a:t>. Con </a:t>
            </a:r>
            <a:r>
              <a:rPr lang="en-US" dirty="0" err="1">
                <a:solidFill>
                  <a:schemeClr val="bg1"/>
                </a:solidFill>
              </a:rPr>
              <a:t>đi</a:t>
            </a:r>
            <a:r>
              <a:rPr lang="en-US" dirty="0">
                <a:solidFill>
                  <a:schemeClr val="bg1"/>
                </a:solidFill>
              </a:rPr>
              <a:t> </a:t>
            </a:r>
            <a:r>
              <a:rPr lang="en-US" dirty="0" err="1">
                <a:solidFill>
                  <a:schemeClr val="bg1"/>
                </a:solidFill>
              </a:rPr>
              <a:t>theo</a:t>
            </a:r>
            <a:r>
              <a:rPr lang="en-US" dirty="0">
                <a:solidFill>
                  <a:schemeClr val="bg1"/>
                </a:solidFill>
              </a:rPr>
              <a:t> </a:t>
            </a:r>
            <a:r>
              <a:rPr lang="en-US" dirty="0" err="1">
                <a:solidFill>
                  <a:schemeClr val="bg1"/>
                </a:solidFill>
              </a:rPr>
              <a:t>Ngài</a:t>
            </a:r>
            <a:r>
              <a:rPr lang="en-US" dirty="0">
                <a:solidFill>
                  <a:schemeClr val="bg1"/>
                </a:solidFill>
              </a:rPr>
              <a:t> </a:t>
            </a:r>
            <a:r>
              <a:rPr lang="en-US" dirty="0" err="1">
                <a:solidFill>
                  <a:schemeClr val="bg1"/>
                </a:solidFill>
              </a:rPr>
              <a:t>từ</a:t>
            </a:r>
            <a:r>
              <a:rPr lang="en-US" dirty="0">
                <a:solidFill>
                  <a:schemeClr val="bg1"/>
                </a:solidFill>
              </a:rPr>
              <a:t> </a:t>
            </a:r>
            <a:r>
              <a:rPr lang="en-US" dirty="0" err="1">
                <a:solidFill>
                  <a:schemeClr val="bg1"/>
                </a:solidFill>
              </a:rPr>
              <a:t>bỏ</a:t>
            </a:r>
            <a:r>
              <a:rPr lang="en-US" dirty="0">
                <a:solidFill>
                  <a:schemeClr val="bg1"/>
                </a:solidFill>
              </a:rPr>
              <a:t> </a:t>
            </a:r>
            <a:r>
              <a:rPr lang="en-US" dirty="0" err="1">
                <a:solidFill>
                  <a:schemeClr val="bg1"/>
                </a:solidFill>
              </a:rPr>
              <a:t>mình</a:t>
            </a:r>
            <a:r>
              <a:rPr lang="en-US" dirty="0">
                <a:solidFill>
                  <a:schemeClr val="bg1"/>
                </a:solidFill>
              </a:rPr>
              <a:t> </a:t>
            </a:r>
            <a:r>
              <a:rPr lang="en-US" dirty="0" err="1">
                <a:solidFill>
                  <a:schemeClr val="bg1"/>
                </a:solidFill>
              </a:rPr>
              <a:t>đi</a:t>
            </a:r>
            <a:r>
              <a:rPr lang="en-US" dirty="0">
                <a:solidFill>
                  <a:schemeClr val="bg1"/>
                </a:solidFill>
              </a:rPr>
              <a:t> </a:t>
            </a:r>
            <a:r>
              <a:rPr lang="en-US" dirty="0" err="1">
                <a:solidFill>
                  <a:schemeClr val="bg1"/>
                </a:solidFill>
              </a:rPr>
              <a:t>chịu</a:t>
            </a:r>
            <a:r>
              <a:rPr lang="en-US" dirty="0">
                <a:solidFill>
                  <a:schemeClr val="bg1"/>
                </a:solidFill>
              </a:rPr>
              <a:t> </a:t>
            </a:r>
            <a:r>
              <a:rPr lang="en-US" dirty="0" err="1">
                <a:solidFill>
                  <a:schemeClr val="bg1"/>
                </a:solidFill>
              </a:rPr>
              <a:t>đóng</a:t>
            </a:r>
            <a:r>
              <a:rPr lang="en-US" dirty="0">
                <a:solidFill>
                  <a:schemeClr val="bg1"/>
                </a:solidFill>
              </a:rPr>
              <a:t> </a:t>
            </a:r>
            <a:r>
              <a:rPr lang="en-US" dirty="0" err="1">
                <a:solidFill>
                  <a:schemeClr val="bg1"/>
                </a:solidFill>
              </a:rPr>
              <a:t>đanh</a:t>
            </a:r>
            <a:r>
              <a:rPr lang="en-US" dirty="0">
                <a:solidFill>
                  <a:schemeClr val="bg1"/>
                </a:solidFill>
              </a:rPr>
              <a:t> </a:t>
            </a:r>
            <a:r>
              <a:rPr lang="en-US" dirty="0" err="1">
                <a:solidFill>
                  <a:schemeClr val="bg1"/>
                </a:solidFill>
              </a:rPr>
              <a:t>thập</a:t>
            </a:r>
            <a:r>
              <a:rPr lang="en-US" dirty="0">
                <a:solidFill>
                  <a:schemeClr val="bg1"/>
                </a:solidFill>
              </a:rPr>
              <a:t> </a:t>
            </a:r>
            <a:r>
              <a:rPr lang="en-US" dirty="0" err="1">
                <a:solidFill>
                  <a:schemeClr val="bg1"/>
                </a:solidFill>
              </a:rPr>
              <a:t>hình</a:t>
            </a:r>
            <a:r>
              <a:rPr lang="en-US" dirty="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4634752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err="1">
                <a:solidFill>
                  <a:srgbClr val="FFFF00"/>
                </a:solidFill>
                <a:effectLst/>
              </a:rPr>
              <a:t>Đk</a:t>
            </a:r>
            <a:r>
              <a:rPr lang="en-US" sz="5400" b="0" u="sng" dirty="0">
                <a:solidFill>
                  <a:srgbClr val="FFFF00"/>
                </a:solidFill>
                <a:effectLst/>
              </a:rPr>
              <a:t>:</a:t>
            </a:r>
            <a:r>
              <a:rPr lang="en-US" sz="5400" b="0" dirty="0">
                <a:solidFill>
                  <a:srgbClr val="FFFF00"/>
                </a:solidFill>
                <a:effectLst/>
              </a:rPr>
              <a:t> </a:t>
            </a:r>
            <a:r>
              <a:rPr lang="vi-VN" sz="4800" dirty="0">
                <a:solidFill>
                  <a:schemeClr val="bg1"/>
                </a:solidFill>
              </a:rPr>
              <a:t>Con van xin Ngài hướng dẫn con đi bước theo chân Ngài tiến lên đồi Can-vê ngày xưa. Con van xin Ngài giúp con kiên cường dù muôn khó khăn con theo Ngài chẳng hề từ nan.</a:t>
            </a:r>
            <a:endParaRPr lang="vi-VN" sz="5400" b="0" dirty="0">
              <a:solidFill>
                <a:schemeClr val="bg1"/>
              </a:solidFill>
              <a:effectLst/>
            </a:endParaRPr>
          </a:p>
        </p:txBody>
      </p:sp>
    </p:spTree>
    <p:extLst>
      <p:ext uri="{BB962C8B-B14F-4D97-AF65-F5344CB8AC3E}">
        <p14:creationId xmlns:p14="http://schemas.microsoft.com/office/powerpoint/2010/main" val="36295518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a:extLst>
              <a:ext uri="{FF2B5EF4-FFF2-40B4-BE49-F238E27FC236}">
                <a16:creationId xmlns:a16="http://schemas.microsoft.com/office/drawing/2014/main" xmlns="" id="{A1662114-3ECF-3CBB-B3E5-B3390F9002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28446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b="0" dirty="0" err="1">
                <a:solidFill>
                  <a:srgbClr val="FFFF00"/>
                </a:solidFill>
                <a:effectLst/>
                <a:latin typeface="+mj-lt"/>
              </a:rPr>
              <a:t>Kinh</a:t>
            </a:r>
            <a:r>
              <a:rPr lang="en-US" sz="6600" b="0" dirty="0">
                <a:solidFill>
                  <a:srgbClr val="FFFF00"/>
                </a:solidFill>
                <a:effectLst/>
                <a:latin typeface="+mj-lt"/>
              </a:rPr>
              <a:t> </a:t>
            </a:r>
            <a:r>
              <a:rPr lang="en-US" sz="6600" b="0" dirty="0" err="1">
                <a:solidFill>
                  <a:srgbClr val="FFFF00"/>
                </a:solidFill>
                <a:effectLst/>
                <a:latin typeface="+mj-lt"/>
              </a:rPr>
              <a:t>Tạ</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5400" i="1" dirty="0" err="1">
                <a:solidFill>
                  <a:schemeClr val="bg1"/>
                </a:solidFill>
              </a:rPr>
              <a:t>Lm</a:t>
            </a:r>
            <a:r>
              <a:rPr lang="en-US" sz="5400" i="1" dirty="0">
                <a:solidFill>
                  <a:schemeClr val="bg1"/>
                </a:solidFill>
              </a:rPr>
              <a:t>. </a:t>
            </a:r>
            <a:r>
              <a:rPr lang="en-US" sz="5400" i="1" dirty="0" err="1">
                <a:solidFill>
                  <a:schemeClr val="bg1"/>
                </a:solidFill>
              </a:rPr>
              <a:t>Nguyễn</a:t>
            </a:r>
            <a:r>
              <a:rPr lang="en-US" sz="5400" i="1" dirty="0">
                <a:solidFill>
                  <a:schemeClr val="bg1"/>
                </a:solidFill>
              </a:rPr>
              <a:t> </a:t>
            </a:r>
            <a:r>
              <a:rPr lang="en-US" sz="5400" i="1" dirty="0" err="1">
                <a:solidFill>
                  <a:schemeClr val="bg1"/>
                </a:solidFill>
              </a:rPr>
              <a:t>Duy</a:t>
            </a:r>
            <a:endParaRPr lang="en-US" sz="6000" b="0" i="1" dirty="0">
              <a:solidFill>
                <a:schemeClr val="bg1"/>
              </a:solidFill>
              <a:effectLst/>
              <a:latin typeface="+mj-lt"/>
            </a:endParaRPr>
          </a:p>
        </p:txBody>
      </p:sp>
      <p:sp>
        <p:nvSpPr>
          <p:cNvPr id="3" name="Rectangle 2"/>
          <p:cNvSpPr/>
          <p:nvPr/>
        </p:nvSpPr>
        <p:spPr>
          <a:xfrm>
            <a:off x="838200" y="3943350"/>
            <a:ext cx="7315200" cy="1077218"/>
          </a:xfrm>
          <a:prstGeom prst="rect">
            <a:avLst/>
          </a:prstGeom>
        </p:spPr>
        <p:txBody>
          <a:bodyPr wrap="square">
            <a:spAutoFit/>
          </a:bodyPr>
          <a:lstStyle/>
          <a:p>
            <a:pPr algn="ctr"/>
            <a:r>
              <a:rPr lang="en-US" sz="3200" i="1" dirty="0" smtClean="0">
                <a:solidFill>
                  <a:schemeClr val="bg1"/>
                </a:solidFill>
              </a:rPr>
              <a:t>CA ĐOÀN THÁNH GIUSE</a:t>
            </a:r>
          </a:p>
          <a:p>
            <a:pPr algn="ctr"/>
            <a:r>
              <a:rPr lang="en-US" sz="3200" i="1" dirty="0" smtClean="0">
                <a:solidFill>
                  <a:schemeClr val="bg1"/>
                </a:solidFill>
              </a:rPr>
              <a:t>GIÁO XỨ THIÊN ÂN</a:t>
            </a:r>
            <a:endParaRPr lang="en-US" sz="3200" i="1" dirty="0">
              <a:solidFill>
                <a:schemeClr val="bg1"/>
              </a:solidFill>
            </a:endParaRPr>
          </a:p>
        </p:txBody>
      </p:sp>
    </p:spTree>
    <p:extLst>
      <p:ext uri="{BB962C8B-B14F-4D97-AF65-F5344CB8AC3E}">
        <p14:creationId xmlns:p14="http://schemas.microsoft.com/office/powerpoint/2010/main" val="3508502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dirty="0">
                <a:solidFill>
                  <a:srgbClr val="FFFF00"/>
                </a:solidFill>
                <a:effectLst/>
              </a:rPr>
              <a:t>:</a:t>
            </a:r>
            <a:r>
              <a:rPr lang="en-US" sz="6600" b="0" dirty="0">
                <a:solidFill>
                  <a:schemeClr val="bg1"/>
                </a:solidFill>
                <a:effectLst/>
              </a:rPr>
              <a:t> </a:t>
            </a:r>
            <a:r>
              <a:rPr lang="vi-VN" sz="5400" dirty="0">
                <a:solidFill>
                  <a:schemeClr val="bg1"/>
                </a:solidFill>
              </a:rPr>
              <a:t>Tạ ơn Chúa chúng con ra về hoan ca trong cuộc đời nhân chứng. Tạ ơn Chúa chúng con nhịp bước đến khắp nơi để đem Tin Mừng.</a:t>
            </a:r>
            <a:endParaRPr lang="vi-VN" sz="6600" b="0" dirty="0">
              <a:solidFill>
                <a:schemeClr val="bg1"/>
              </a:solidFill>
              <a:effectLst/>
            </a:endParaRPr>
          </a:p>
        </p:txBody>
      </p:sp>
    </p:spTree>
    <p:extLst>
      <p:ext uri="{BB962C8B-B14F-4D97-AF65-F5344CB8AC3E}">
        <p14:creationId xmlns:p14="http://schemas.microsoft.com/office/powerpoint/2010/main" val="25541169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a:solidFill>
                  <a:srgbClr val="FFFF00"/>
                </a:solidFill>
              </a:rPr>
              <a:t>Tk</a:t>
            </a:r>
            <a:r>
              <a:rPr lang="en-US" sz="6600" b="0" u="sng" dirty="0">
                <a:solidFill>
                  <a:srgbClr val="FFFF00"/>
                </a:solidFill>
                <a:effectLst/>
              </a:rPr>
              <a:t>1:</a:t>
            </a:r>
            <a:r>
              <a:rPr lang="en-US" sz="6600" b="0" dirty="0">
                <a:solidFill>
                  <a:schemeClr val="bg1"/>
                </a:solidFill>
                <a:effectLst/>
              </a:rPr>
              <a:t> </a:t>
            </a:r>
            <a:r>
              <a:rPr lang="vi-VN" sz="6600" dirty="0">
                <a:solidFill>
                  <a:schemeClr val="bg1"/>
                </a:solidFill>
              </a:rPr>
              <a:t>Ra đi đến với người gần xa, khơi lên những tiếng lòng ngợi ca.</a:t>
            </a:r>
            <a:endParaRPr lang="en-US" sz="6600" b="0" dirty="0">
              <a:solidFill>
                <a:schemeClr val="bg1"/>
              </a:solidFill>
              <a:effectLst/>
            </a:endParaRPr>
          </a:p>
        </p:txBody>
      </p:sp>
    </p:spTree>
    <p:extLst>
      <p:ext uri="{BB962C8B-B14F-4D97-AF65-F5344CB8AC3E}">
        <p14:creationId xmlns:p14="http://schemas.microsoft.com/office/powerpoint/2010/main" val="12596307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dirty="0">
                <a:solidFill>
                  <a:srgbClr val="FFFF00"/>
                </a:solidFill>
                <a:effectLst/>
              </a:rPr>
              <a:t>:</a:t>
            </a:r>
            <a:r>
              <a:rPr lang="en-US" sz="6600" b="0" dirty="0">
                <a:solidFill>
                  <a:schemeClr val="bg1"/>
                </a:solidFill>
                <a:effectLst/>
              </a:rPr>
              <a:t> </a:t>
            </a:r>
            <a:r>
              <a:rPr lang="vi-VN" sz="5400" dirty="0">
                <a:solidFill>
                  <a:schemeClr val="bg1"/>
                </a:solidFill>
              </a:rPr>
              <a:t>Tạ ơn Chúa chúng con ra về hoan ca trong cuộc đời nhân chứng. Tạ ơn Chúa chúng con nhịp bước đến khắp nơi để đem Tin Mừng.</a:t>
            </a:r>
            <a:endParaRPr lang="vi-VN" sz="6600" b="0" dirty="0">
              <a:solidFill>
                <a:schemeClr val="bg1"/>
              </a:solidFill>
              <a:effectLst/>
            </a:endParaRPr>
          </a:p>
        </p:txBody>
      </p:sp>
    </p:spTree>
    <p:extLst>
      <p:ext uri="{BB962C8B-B14F-4D97-AF65-F5344CB8AC3E}">
        <p14:creationId xmlns:p14="http://schemas.microsoft.com/office/powerpoint/2010/main" val="2327673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b="0" u="sng" dirty="0" err="1">
                <a:solidFill>
                  <a:srgbClr val="FFFF00"/>
                </a:solidFill>
                <a:effectLst/>
                <a:latin typeface="+mj-lt"/>
              </a:rPr>
              <a:t>Đk</a:t>
            </a:r>
            <a:r>
              <a:rPr lang="vi-VN" sz="6400" b="0" u="sng" dirty="0">
                <a:solidFill>
                  <a:srgbClr val="FFFF00"/>
                </a:solidFill>
                <a:effectLst/>
                <a:latin typeface="+mj-lt"/>
              </a:rPr>
              <a:t>:</a:t>
            </a:r>
            <a:r>
              <a:rPr lang="en-US" sz="6400" dirty="0">
                <a:solidFill>
                  <a:schemeClr val="bg1"/>
                </a:solidFill>
                <a:latin typeface="+mj-lt"/>
              </a:rPr>
              <a:t> </a:t>
            </a:r>
            <a:r>
              <a:rPr lang="en-US" sz="5800" dirty="0" err="1">
                <a:solidFill>
                  <a:schemeClr val="bg1"/>
                </a:solidFill>
              </a:rPr>
              <a:t>Nào</a:t>
            </a:r>
            <a:r>
              <a:rPr lang="en-US" sz="5800" dirty="0">
                <a:solidFill>
                  <a:schemeClr val="bg1"/>
                </a:solidFill>
              </a:rPr>
              <a:t> ta </a:t>
            </a:r>
            <a:r>
              <a:rPr lang="en-US" sz="5800" dirty="0" err="1">
                <a:solidFill>
                  <a:schemeClr val="bg1"/>
                </a:solidFill>
              </a:rPr>
              <a:t>đi</a:t>
            </a:r>
            <a:r>
              <a:rPr lang="en-US" sz="5800" dirty="0">
                <a:solidFill>
                  <a:schemeClr val="bg1"/>
                </a:solidFill>
              </a:rPr>
              <a:t> </a:t>
            </a:r>
            <a:r>
              <a:rPr lang="en-US" sz="5800" dirty="0" err="1">
                <a:solidFill>
                  <a:schemeClr val="bg1"/>
                </a:solidFill>
              </a:rPr>
              <a:t>lên</a:t>
            </a:r>
            <a:r>
              <a:rPr lang="en-US" sz="5800" dirty="0">
                <a:solidFill>
                  <a:schemeClr val="bg1"/>
                </a:solidFill>
              </a:rPr>
              <a:t> </a:t>
            </a:r>
            <a:r>
              <a:rPr lang="en-US" sz="5800" dirty="0" err="1">
                <a:solidFill>
                  <a:schemeClr val="bg1"/>
                </a:solidFill>
              </a:rPr>
              <a:t>đền</a:t>
            </a:r>
            <a:r>
              <a:rPr lang="en-US" sz="5800" dirty="0">
                <a:solidFill>
                  <a:schemeClr val="bg1"/>
                </a:solidFill>
              </a:rPr>
              <a:t> </a:t>
            </a:r>
            <a:r>
              <a:rPr lang="en-US" sz="5800" dirty="0" err="1">
                <a:solidFill>
                  <a:schemeClr val="bg1"/>
                </a:solidFill>
              </a:rPr>
              <a:t>Thiên</a:t>
            </a:r>
            <a:r>
              <a:rPr lang="en-US" sz="5800" dirty="0">
                <a:solidFill>
                  <a:schemeClr val="bg1"/>
                </a:solidFill>
              </a:rPr>
              <a:t> </a:t>
            </a:r>
            <a:r>
              <a:rPr lang="en-US" sz="5800" dirty="0" err="1">
                <a:solidFill>
                  <a:schemeClr val="bg1"/>
                </a:solidFill>
              </a:rPr>
              <a:t>Chúa</a:t>
            </a:r>
            <a:r>
              <a:rPr lang="en-US" sz="5800" dirty="0">
                <a:solidFill>
                  <a:schemeClr val="bg1"/>
                </a:solidFill>
              </a:rPr>
              <a:t> </a:t>
            </a:r>
            <a:r>
              <a:rPr lang="en-US" sz="5800" dirty="0" err="1">
                <a:solidFill>
                  <a:schemeClr val="bg1"/>
                </a:solidFill>
              </a:rPr>
              <a:t>cùng</a:t>
            </a:r>
            <a:r>
              <a:rPr lang="en-US" sz="5800" dirty="0">
                <a:solidFill>
                  <a:schemeClr val="bg1"/>
                </a:solidFill>
              </a:rPr>
              <a:t> </a:t>
            </a:r>
            <a:r>
              <a:rPr lang="en-US" sz="5800" dirty="0" err="1">
                <a:solidFill>
                  <a:schemeClr val="bg1"/>
                </a:solidFill>
              </a:rPr>
              <a:t>hòa</a:t>
            </a:r>
            <a:r>
              <a:rPr lang="en-US" sz="5800" dirty="0">
                <a:solidFill>
                  <a:schemeClr val="bg1"/>
                </a:solidFill>
              </a:rPr>
              <a:t> </a:t>
            </a:r>
            <a:r>
              <a:rPr lang="en-US" sz="5800" dirty="0" err="1">
                <a:solidFill>
                  <a:schemeClr val="bg1"/>
                </a:solidFill>
              </a:rPr>
              <a:t>vang</a:t>
            </a:r>
            <a:r>
              <a:rPr lang="en-US" sz="5800" dirty="0">
                <a:solidFill>
                  <a:schemeClr val="bg1"/>
                </a:solidFill>
              </a:rPr>
              <a:t> </a:t>
            </a:r>
            <a:r>
              <a:rPr lang="en-US" sz="5800" dirty="0" err="1">
                <a:solidFill>
                  <a:schemeClr val="bg1"/>
                </a:solidFill>
              </a:rPr>
              <a:t>khúc</a:t>
            </a:r>
            <a:r>
              <a:rPr lang="en-US" sz="5800" dirty="0">
                <a:solidFill>
                  <a:schemeClr val="bg1"/>
                </a:solidFill>
              </a:rPr>
              <a:t> </a:t>
            </a:r>
            <a:r>
              <a:rPr lang="en-US" sz="5800" dirty="0" err="1">
                <a:solidFill>
                  <a:schemeClr val="bg1"/>
                </a:solidFill>
              </a:rPr>
              <a:t>nhạc</a:t>
            </a:r>
            <a:r>
              <a:rPr lang="en-US" sz="5800" dirty="0">
                <a:solidFill>
                  <a:schemeClr val="bg1"/>
                </a:solidFill>
              </a:rPr>
              <a:t> </a:t>
            </a:r>
            <a:r>
              <a:rPr lang="en-US" sz="5800" dirty="0" err="1">
                <a:solidFill>
                  <a:schemeClr val="bg1"/>
                </a:solidFill>
              </a:rPr>
              <a:t>muôn</a:t>
            </a:r>
            <a:r>
              <a:rPr lang="en-US" sz="5800" dirty="0">
                <a:solidFill>
                  <a:schemeClr val="bg1"/>
                </a:solidFill>
              </a:rPr>
              <a:t> </a:t>
            </a:r>
            <a:r>
              <a:rPr lang="en-US" sz="5800" dirty="0" err="1">
                <a:solidFill>
                  <a:schemeClr val="bg1"/>
                </a:solidFill>
              </a:rPr>
              <a:t>trùng</a:t>
            </a:r>
            <a:r>
              <a:rPr lang="en-US" sz="5800" dirty="0">
                <a:solidFill>
                  <a:schemeClr val="bg1"/>
                </a:solidFill>
              </a:rPr>
              <a:t>, </a:t>
            </a:r>
            <a:r>
              <a:rPr lang="en-US" sz="5800" dirty="0" err="1">
                <a:solidFill>
                  <a:schemeClr val="bg1"/>
                </a:solidFill>
              </a:rPr>
              <a:t>tụng</a:t>
            </a:r>
            <a:r>
              <a:rPr lang="en-US" sz="5800" dirty="0">
                <a:solidFill>
                  <a:schemeClr val="bg1"/>
                </a:solidFill>
              </a:rPr>
              <a:t> </a:t>
            </a:r>
            <a:r>
              <a:rPr lang="en-US" sz="5800" dirty="0" err="1">
                <a:solidFill>
                  <a:schemeClr val="bg1"/>
                </a:solidFill>
              </a:rPr>
              <a:t>uy</a:t>
            </a:r>
            <a:r>
              <a:rPr lang="en-US" sz="5800" dirty="0">
                <a:solidFill>
                  <a:schemeClr val="bg1"/>
                </a:solidFill>
              </a:rPr>
              <a:t> </a:t>
            </a:r>
            <a:r>
              <a:rPr lang="en-US" sz="5800" dirty="0" err="1">
                <a:solidFill>
                  <a:schemeClr val="bg1"/>
                </a:solidFill>
              </a:rPr>
              <a:t>danh</a:t>
            </a:r>
            <a:r>
              <a:rPr lang="en-US" sz="5800" dirty="0">
                <a:solidFill>
                  <a:schemeClr val="bg1"/>
                </a:solidFill>
              </a:rPr>
              <a:t> </a:t>
            </a:r>
            <a:r>
              <a:rPr lang="en-US" sz="5800" dirty="0" err="1">
                <a:solidFill>
                  <a:schemeClr val="bg1"/>
                </a:solidFill>
              </a:rPr>
              <a:t>Chúa</a:t>
            </a:r>
            <a:r>
              <a:rPr lang="en-US" sz="5800" dirty="0">
                <a:solidFill>
                  <a:schemeClr val="bg1"/>
                </a:solidFill>
              </a:rPr>
              <a:t> </a:t>
            </a:r>
            <a:r>
              <a:rPr lang="en-US" sz="5800" dirty="0" err="1">
                <a:solidFill>
                  <a:schemeClr val="bg1"/>
                </a:solidFill>
              </a:rPr>
              <a:t>Trời</a:t>
            </a:r>
            <a:r>
              <a:rPr lang="en-US" sz="5800" dirty="0">
                <a:solidFill>
                  <a:schemeClr val="bg1"/>
                </a:solidFill>
              </a:rPr>
              <a:t> </a:t>
            </a:r>
            <a:r>
              <a:rPr lang="en-US" sz="5800" dirty="0" err="1">
                <a:solidFill>
                  <a:schemeClr val="bg1"/>
                </a:solidFill>
              </a:rPr>
              <a:t>cảm</a:t>
            </a:r>
            <a:r>
              <a:rPr lang="en-US" sz="5800" dirty="0">
                <a:solidFill>
                  <a:schemeClr val="bg1"/>
                </a:solidFill>
              </a:rPr>
              <a:t> </a:t>
            </a:r>
            <a:r>
              <a:rPr lang="en-US" sz="5800" dirty="0" err="1">
                <a:solidFill>
                  <a:schemeClr val="bg1"/>
                </a:solidFill>
              </a:rPr>
              <a:t>tạ</a:t>
            </a:r>
            <a:r>
              <a:rPr lang="en-US" sz="5800" dirty="0">
                <a:solidFill>
                  <a:schemeClr val="bg1"/>
                </a:solidFill>
              </a:rPr>
              <a:t> </a:t>
            </a:r>
            <a:r>
              <a:rPr lang="en-US" sz="5800" dirty="0" err="1">
                <a:solidFill>
                  <a:schemeClr val="bg1"/>
                </a:solidFill>
              </a:rPr>
              <a:t>hồng</a:t>
            </a:r>
            <a:r>
              <a:rPr lang="en-US" sz="5800" dirty="0">
                <a:solidFill>
                  <a:schemeClr val="bg1"/>
                </a:solidFill>
              </a:rPr>
              <a:t> </a:t>
            </a:r>
            <a:r>
              <a:rPr lang="en-US" sz="5800" dirty="0" err="1">
                <a:solidFill>
                  <a:schemeClr val="bg1"/>
                </a:solidFill>
              </a:rPr>
              <a:t>phúc</a:t>
            </a:r>
            <a:r>
              <a:rPr lang="en-US" sz="5800" dirty="0">
                <a:solidFill>
                  <a:schemeClr val="bg1"/>
                </a:solidFill>
              </a:rPr>
              <a:t> </a:t>
            </a:r>
            <a:r>
              <a:rPr lang="en-US" sz="5800" dirty="0" err="1">
                <a:solidFill>
                  <a:schemeClr val="bg1"/>
                </a:solidFill>
              </a:rPr>
              <a:t>muôn</a:t>
            </a:r>
            <a:r>
              <a:rPr lang="en-US" sz="5800" dirty="0">
                <a:solidFill>
                  <a:schemeClr val="bg1"/>
                </a:solidFill>
              </a:rPr>
              <a:t> </a:t>
            </a:r>
            <a:r>
              <a:rPr lang="en-US" sz="5800" dirty="0" err="1">
                <a:solidFill>
                  <a:schemeClr val="bg1"/>
                </a:solidFill>
              </a:rPr>
              <a:t>đời</a:t>
            </a:r>
            <a:r>
              <a:rPr lang="en-US" sz="5800" dirty="0">
                <a:solidFill>
                  <a:schemeClr val="bg1"/>
                </a:solidFill>
              </a:rPr>
              <a:t>.</a:t>
            </a:r>
            <a:endParaRPr lang="vi-VN" sz="5800" dirty="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0A59617-5260-D374-8221-3A331448C2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100" b="0" u="sng" dirty="0">
                <a:solidFill>
                  <a:srgbClr val="FFFF00"/>
                </a:solidFill>
                <a:effectLst/>
                <a:latin typeface="+mj-lt"/>
              </a:rPr>
              <a:t>Tk1</a:t>
            </a:r>
            <a:r>
              <a:rPr lang="vi-VN" sz="6100" b="0" u="sng" dirty="0">
                <a:solidFill>
                  <a:srgbClr val="FFFF00"/>
                </a:solidFill>
                <a:effectLst/>
                <a:latin typeface="+mj-lt"/>
              </a:rPr>
              <a:t>:</a:t>
            </a:r>
            <a:r>
              <a:rPr lang="vi-VN" sz="6100" b="0" dirty="0">
                <a:solidFill>
                  <a:schemeClr val="bg1"/>
                </a:solidFill>
                <a:effectLst/>
                <a:latin typeface="+mj-lt"/>
              </a:rPr>
              <a:t> </a:t>
            </a:r>
            <a:r>
              <a:rPr lang="en-US" sz="5400" dirty="0" err="1">
                <a:solidFill>
                  <a:schemeClr val="bg1"/>
                </a:solidFill>
              </a:rPr>
              <a:t>Tôi</a:t>
            </a:r>
            <a:r>
              <a:rPr lang="en-US" sz="5400" dirty="0">
                <a:solidFill>
                  <a:schemeClr val="bg1"/>
                </a:solidFill>
              </a:rPr>
              <a:t> </a:t>
            </a:r>
            <a:r>
              <a:rPr lang="en-US" sz="5400" dirty="0" err="1">
                <a:solidFill>
                  <a:schemeClr val="bg1"/>
                </a:solidFill>
              </a:rPr>
              <a:t>vui</a:t>
            </a:r>
            <a:r>
              <a:rPr lang="en-US" sz="5400" dirty="0">
                <a:solidFill>
                  <a:schemeClr val="bg1"/>
                </a:solidFill>
              </a:rPr>
              <a:t> </a:t>
            </a:r>
            <a:r>
              <a:rPr lang="en-US" sz="5400" dirty="0" err="1">
                <a:solidFill>
                  <a:schemeClr val="bg1"/>
                </a:solidFill>
              </a:rPr>
              <a:t>mừng</a:t>
            </a:r>
            <a:r>
              <a:rPr lang="en-US" sz="5400" dirty="0">
                <a:solidFill>
                  <a:schemeClr val="bg1"/>
                </a:solidFill>
              </a:rPr>
              <a:t> </a:t>
            </a:r>
            <a:r>
              <a:rPr lang="en-US" sz="5400" dirty="0" err="1">
                <a:solidFill>
                  <a:schemeClr val="bg1"/>
                </a:solidFill>
              </a:rPr>
              <a:t>khi</a:t>
            </a:r>
            <a:r>
              <a:rPr lang="en-US" sz="5400" dirty="0">
                <a:solidFill>
                  <a:schemeClr val="bg1"/>
                </a:solidFill>
              </a:rPr>
              <a:t> </a:t>
            </a:r>
            <a:r>
              <a:rPr lang="en-US" sz="5400" dirty="0" err="1">
                <a:solidFill>
                  <a:schemeClr val="bg1"/>
                </a:solidFill>
              </a:rPr>
              <a:t>lên</a:t>
            </a:r>
            <a:r>
              <a:rPr lang="en-US" sz="5400" dirty="0">
                <a:solidFill>
                  <a:schemeClr val="bg1"/>
                </a:solidFill>
              </a:rPr>
              <a:t> </a:t>
            </a:r>
            <a:r>
              <a:rPr lang="en-US" sz="5400" dirty="0" err="1">
                <a:solidFill>
                  <a:schemeClr val="bg1"/>
                </a:solidFill>
              </a:rPr>
              <a:t>đền</a:t>
            </a:r>
            <a:r>
              <a:rPr lang="en-US" sz="5400" dirty="0">
                <a:solidFill>
                  <a:schemeClr val="bg1"/>
                </a:solidFill>
              </a:rPr>
              <a:t> </a:t>
            </a:r>
            <a:r>
              <a:rPr lang="en-US" sz="5400" dirty="0" err="1">
                <a:solidFill>
                  <a:schemeClr val="bg1"/>
                </a:solidFill>
              </a:rPr>
              <a:t>Thiên</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tôi</a:t>
            </a:r>
            <a:r>
              <a:rPr lang="en-US" sz="5400" dirty="0">
                <a:solidFill>
                  <a:schemeClr val="bg1"/>
                </a:solidFill>
              </a:rPr>
              <a:t>. </a:t>
            </a:r>
            <a:r>
              <a:rPr lang="en-US" sz="5400" dirty="0" err="1">
                <a:solidFill>
                  <a:schemeClr val="bg1"/>
                </a:solidFill>
              </a:rPr>
              <a:t>Đây</a:t>
            </a:r>
            <a:r>
              <a:rPr lang="en-US" sz="5400" dirty="0">
                <a:solidFill>
                  <a:schemeClr val="bg1"/>
                </a:solidFill>
              </a:rPr>
              <a:t> Gia-</a:t>
            </a:r>
            <a:r>
              <a:rPr lang="en-US" sz="5400" dirty="0" err="1">
                <a:solidFill>
                  <a:schemeClr val="bg1"/>
                </a:solidFill>
              </a:rPr>
              <a:t>liêm</a:t>
            </a:r>
            <a:r>
              <a:rPr lang="en-US" sz="5400" dirty="0">
                <a:solidFill>
                  <a:schemeClr val="bg1"/>
                </a:solidFill>
              </a:rPr>
              <a:t> </a:t>
            </a:r>
            <a:r>
              <a:rPr lang="en-US" sz="5400" dirty="0" err="1">
                <a:solidFill>
                  <a:schemeClr val="bg1"/>
                </a:solidFill>
              </a:rPr>
              <a:t>thành</a:t>
            </a:r>
            <a:r>
              <a:rPr lang="en-US" sz="5400" dirty="0">
                <a:solidFill>
                  <a:schemeClr val="bg1"/>
                </a:solidFill>
              </a:rPr>
              <a:t> </a:t>
            </a:r>
            <a:r>
              <a:rPr lang="en-US" sz="5400" dirty="0" err="1">
                <a:solidFill>
                  <a:schemeClr val="bg1"/>
                </a:solidFill>
              </a:rPr>
              <a:t>đô</a:t>
            </a:r>
            <a:r>
              <a:rPr lang="en-US" sz="5400" dirty="0">
                <a:solidFill>
                  <a:schemeClr val="bg1"/>
                </a:solidFill>
              </a:rPr>
              <a:t> </a:t>
            </a:r>
            <a:r>
              <a:rPr lang="en-US" sz="5400" dirty="0" err="1">
                <a:solidFill>
                  <a:schemeClr val="bg1"/>
                </a:solidFill>
              </a:rPr>
              <a:t>muôn</a:t>
            </a:r>
            <a:r>
              <a:rPr lang="en-US" sz="5400" dirty="0">
                <a:solidFill>
                  <a:schemeClr val="bg1"/>
                </a:solidFill>
              </a:rPr>
              <a:t> </a:t>
            </a:r>
            <a:r>
              <a:rPr lang="en-US" sz="5400" dirty="0" err="1">
                <a:solidFill>
                  <a:schemeClr val="bg1"/>
                </a:solidFill>
              </a:rPr>
              <a:t>năm</a:t>
            </a:r>
            <a:r>
              <a:rPr lang="en-US" sz="5400" dirty="0">
                <a:solidFill>
                  <a:schemeClr val="bg1"/>
                </a:solidFill>
              </a:rPr>
              <a:t> </a:t>
            </a:r>
            <a:r>
              <a:rPr lang="en-US" sz="5400" dirty="0" err="1">
                <a:solidFill>
                  <a:schemeClr val="bg1"/>
                </a:solidFill>
              </a:rPr>
              <a:t>bền</a:t>
            </a:r>
            <a:r>
              <a:rPr lang="en-US" sz="5400" dirty="0">
                <a:solidFill>
                  <a:schemeClr val="bg1"/>
                </a:solidFill>
              </a:rPr>
              <a:t> </a:t>
            </a:r>
            <a:r>
              <a:rPr lang="en-US" sz="5400" dirty="0" err="1">
                <a:solidFill>
                  <a:schemeClr val="bg1"/>
                </a:solidFill>
              </a:rPr>
              <a:t>vững</a:t>
            </a:r>
            <a:r>
              <a:rPr lang="en-US" sz="5400" dirty="0">
                <a:solidFill>
                  <a:schemeClr val="bg1"/>
                </a:solidFill>
              </a:rPr>
              <a:t>. </a:t>
            </a:r>
            <a:r>
              <a:rPr lang="en-US" sz="5400" dirty="0" err="1">
                <a:solidFill>
                  <a:schemeClr val="bg1"/>
                </a:solidFill>
              </a:rPr>
              <a:t>Tình</a:t>
            </a:r>
            <a:r>
              <a:rPr lang="en-US" sz="5400" dirty="0">
                <a:solidFill>
                  <a:schemeClr val="bg1"/>
                </a:solidFill>
              </a:rPr>
              <a:t> </a:t>
            </a:r>
            <a:r>
              <a:rPr lang="en-US" sz="5400" dirty="0" err="1">
                <a:solidFill>
                  <a:schemeClr val="bg1"/>
                </a:solidFill>
              </a:rPr>
              <a:t>yêu</a:t>
            </a:r>
            <a:r>
              <a:rPr lang="en-US" sz="5400" dirty="0">
                <a:solidFill>
                  <a:schemeClr val="bg1"/>
                </a:solidFill>
              </a:rPr>
              <a:t> </a:t>
            </a:r>
            <a:r>
              <a:rPr lang="en-US" sz="5400" dirty="0" err="1">
                <a:solidFill>
                  <a:schemeClr val="bg1"/>
                </a:solidFill>
              </a:rPr>
              <a:t>mãi</a:t>
            </a:r>
            <a:r>
              <a:rPr lang="en-US" sz="5400" dirty="0">
                <a:solidFill>
                  <a:schemeClr val="bg1"/>
                </a:solidFill>
              </a:rPr>
              <a:t> </a:t>
            </a:r>
            <a:r>
              <a:rPr lang="en-US" sz="5400" dirty="0" err="1">
                <a:solidFill>
                  <a:schemeClr val="bg1"/>
                </a:solidFill>
              </a:rPr>
              <a:t>chan</a:t>
            </a:r>
            <a:r>
              <a:rPr lang="en-US" sz="5400" dirty="0">
                <a:solidFill>
                  <a:schemeClr val="bg1"/>
                </a:solidFill>
              </a:rPr>
              <a:t> </a:t>
            </a:r>
            <a:r>
              <a:rPr lang="en-US" sz="5400" dirty="0" err="1">
                <a:solidFill>
                  <a:schemeClr val="bg1"/>
                </a:solidFill>
              </a:rPr>
              <a:t>hòa</a:t>
            </a:r>
            <a:r>
              <a:rPr lang="en-US" sz="5400" dirty="0">
                <a:solidFill>
                  <a:schemeClr val="bg1"/>
                </a:solidFill>
              </a:rPr>
              <a:t>, </a:t>
            </a:r>
            <a:r>
              <a:rPr lang="en-US" sz="5400" dirty="0" err="1">
                <a:solidFill>
                  <a:schemeClr val="bg1"/>
                </a:solidFill>
              </a:rPr>
              <a:t>ân</a:t>
            </a:r>
            <a:r>
              <a:rPr lang="en-US" sz="5400" dirty="0">
                <a:solidFill>
                  <a:schemeClr val="bg1"/>
                </a:solidFill>
              </a:rPr>
              <a:t> </a:t>
            </a:r>
            <a:r>
              <a:rPr lang="en-US" sz="5400" dirty="0" err="1">
                <a:solidFill>
                  <a:schemeClr val="bg1"/>
                </a:solidFill>
              </a:rPr>
              <a:t>tình</a:t>
            </a:r>
            <a:r>
              <a:rPr lang="en-US" sz="5400" dirty="0">
                <a:solidFill>
                  <a:schemeClr val="bg1"/>
                </a:solidFill>
              </a:rPr>
              <a:t> </a:t>
            </a:r>
            <a:r>
              <a:rPr lang="en-US" sz="5400" dirty="0" err="1">
                <a:solidFill>
                  <a:schemeClr val="bg1"/>
                </a:solidFill>
              </a:rPr>
              <a:t>mãi</a:t>
            </a:r>
            <a:r>
              <a:rPr lang="en-US" sz="5400" dirty="0">
                <a:solidFill>
                  <a:schemeClr val="bg1"/>
                </a:solidFill>
              </a:rPr>
              <a:t> </a:t>
            </a:r>
            <a:r>
              <a:rPr lang="en-US" sz="5400" dirty="0" err="1">
                <a:solidFill>
                  <a:schemeClr val="bg1"/>
                </a:solidFill>
              </a:rPr>
              <a:t>mặn</a:t>
            </a:r>
            <a:r>
              <a:rPr lang="en-US" sz="5400" dirty="0">
                <a:solidFill>
                  <a:schemeClr val="bg1"/>
                </a:solidFill>
              </a:rPr>
              <a:t> </a:t>
            </a:r>
            <a:r>
              <a:rPr lang="en-US" sz="5400" dirty="0" err="1">
                <a:solidFill>
                  <a:schemeClr val="bg1"/>
                </a:solidFill>
              </a:rPr>
              <a:t>nồng</a:t>
            </a:r>
            <a:r>
              <a:rPr lang="en-US" sz="5400" dirty="0">
                <a:solidFill>
                  <a:schemeClr val="bg1"/>
                </a:solidFill>
              </a:rPr>
              <a:t>.</a:t>
            </a:r>
            <a:endParaRPr lang="vi-VN" sz="61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1078</TotalTime>
  <Words>1843</Words>
  <Application>Microsoft Office PowerPoint</Application>
  <PresentationFormat>On-screen Show (16:9)</PresentationFormat>
  <Paragraphs>114</Paragraphs>
  <Slides>80</Slides>
  <Notes>0</Notes>
  <HiddenSlides>0</HiddenSlides>
  <MMClips>0</MMClips>
  <ScaleCrop>false</ScaleCrop>
  <HeadingPairs>
    <vt:vector size="4" baseType="variant">
      <vt:variant>
        <vt:lpstr>Theme</vt:lpstr>
      </vt:variant>
      <vt:variant>
        <vt:i4>10</vt:i4>
      </vt:variant>
      <vt:variant>
        <vt:lpstr>Slide Titles</vt:lpstr>
      </vt:variant>
      <vt:variant>
        <vt:i4>80</vt:i4>
      </vt:variant>
    </vt:vector>
  </HeadingPairs>
  <TitlesOfParts>
    <vt:vector size="90" baseType="lpstr">
      <vt:lpstr>Office Theme</vt:lpstr>
      <vt:lpstr>12_Office Theme</vt:lpstr>
      <vt:lpstr>36_Default Design</vt:lpstr>
      <vt:lpstr>10_Office Theme</vt:lpstr>
      <vt:lpstr>37_Default Design</vt:lpstr>
      <vt:lpstr>6_Office Theme</vt:lpstr>
      <vt:lpstr>7_Office Theme</vt:lpstr>
      <vt:lpstr>8_Office Theme</vt:lpstr>
      <vt:lpstr>1_Office Theme</vt:lpstr>
      <vt:lpstr>3_Office Theme</vt:lpstr>
      <vt:lpstr>CHÚA NHẬT XXIV THƯỜNG NIÊN NĂM B</vt:lpstr>
      <vt:lpstr>PowerPoint Presentation</vt:lpstr>
      <vt:lpstr>TẬP HÁT CỘNG ĐOÀN</vt:lpstr>
      <vt:lpstr>Đk: Trong cõi đất dành cho kẻ sống, tôi sẽ bước đi trước mặt Ngài.</vt:lpstr>
      <vt:lpstr>Ước chi tôi chẳng hãnh diện về điều gì, ngoại trừ thập giá của Chúa, nhờ thập giá, thế gian đã chịu đóng đinh đối với tôi và tôi đối với thế gian. </vt:lpstr>
      <vt:lpstr>PowerPoint Presentation</vt:lpstr>
      <vt:lpstr> Ca Nhập Lễ CA KHÚC LÊN ĐỀN 2 Ninh Doãn Hùng</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114 CHÚA NHẬT XXIV THƯỜNG NIÊN NĂM B  Lm. Kim Long 03 Câu</vt:lpstr>
      <vt:lpstr>Đk: Trong cõi đất dành cho kẻ sống, tôi sẽ bước đi trước mặt Ngài.</vt:lpstr>
      <vt:lpstr>Tk1:  Lòng tôi yêu mến Chúa, vì Chúa đã nghe tôi khấn cầu. Vào ngày tôi kêu cứu, Ngài đã ân cần lắng nghe.</vt:lpstr>
      <vt:lpstr>Đk: Trong cõi đất dành cho kẻ sống, tôi sẽ bước đi trước mặt Ngài.</vt:lpstr>
      <vt:lpstr>Tk2: Bủa vây tôi tứ phía, mạng lưới âm ty, giây tử thần, Cầu Ngài khi nguy khốn: Lạy Chúa xin giải thoát con.</vt:lpstr>
      <vt:lpstr>Đk: Trong cõi đất dành cho kẻ sống, tôi sẽ bước đi trước mặt Ngài.</vt:lpstr>
      <vt:lpstr>Tk3: Ngài công minh ái tuất thật Chúa chúng ta thương hết tình, Phù hộ ai chân chất, Ngài cứu tôi hèn yếu đây.</vt:lpstr>
      <vt:lpstr>Đk: Trong cõi đất dành cho kẻ sống, tôi sẽ bước đi trước mặt Ngài.</vt:lpstr>
      <vt:lpstr>Tk4: Ngài cho tôi thoát chết, gìn giữ mắt tôi không đẫm lệ, Ngài nhìn tôi đưa bước ở đất những kẻ sống liên.</vt:lpstr>
      <vt:lpstr>Đk: Trong cõi đất dành cho kẻ sống, tôi sẽ bước đi trước mặt Ngài.</vt:lpstr>
      <vt:lpstr>PowerPoint Presentation</vt:lpstr>
      <vt:lpstr>Ước chi tôi chẳng hãnh diện về điều gì, ngoại trừ thập giá của Chúa, nhờ thập giá, thế gian đã chịu đóng đinh đối với tôi và tôi đối với thế gian.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Tấm bánh này thay lòng con đây, nguyện dâng lên là dâng lên Chúa. Ly rượu này thay trái tim con. Nguyện dâng lên dâng lên Chúa quyền linh.</vt:lpstr>
      <vt:lpstr>Đk: Xin Cha thương, Cha thương nhận lấy, đây lễ vật lòng thành con dâng. Xin Cha thương, Cha thương ban xuống, muôn phúc lành cho đời sống con.</vt:lpstr>
      <vt:lpstr>Tk2: Ánh nến hồng thay tình yêu con, nguyện dâng lên là dâng lên Chúa. Bông huệ vườn thay tấm thân con. Nguyện dâng lên dâng lên Chúa quyền linh.</vt:lpstr>
      <vt:lpstr>Đk: Xin Cha thương, Cha thương nhận lấy, đây lễ vật lòng thành con dâng. Xin Cha thương, Cha thương ban xuống, muôn phúc lành cho đời sống con.</vt:lpstr>
      <vt:lpstr>PowerPoint Presentation</vt:lpstr>
      <vt:lpstr>Ca Nguyện Hiệp Lễ CON ĐI THEO CHÚA Lm. Từ Duyên</vt:lpstr>
      <vt:lpstr>Tk1: Con đi theo Chúa là dám quên mình đón nhận cây khổ giá. Con đi theo Chúa là hiến thân mình chấp nhận nỗi u sầu. Con đi theo Ngài dẫu bao khổ đau ngàn muôn cay đắng. Con đi theo Ngài từ bỏ mình đi mà vác cây thập hình.</vt:lpstr>
      <vt:lpstr>Đk: Con van xin Ngài hướng dẫn con đi bước theo chân Ngài tiến lên đồi Can-vê ngày xưa. Con van xin Ngài giúp con kiên cường dù muôn khó khăn con theo Ngài chẳng hề từ nan.</vt:lpstr>
      <vt:lpstr>Tk2: Con đi theo Chúa là dám chấp nhận chén đắng không thở than. Con đi theo Chúa dù lắm tai họa theo từng tháng năm dài. Con đi theo Ngài dẫu bao lầm than buồn đau tê tái. Con đi theo Ngài từ bỏ mình đi để sốnG cho mọi người.</vt:lpstr>
      <vt:lpstr>Đk: Con van xin Ngài hướng dẫn con đi bước theo chân Ngài tiến lên đồi Can-vê ngày xưa. Con van xin Ngài giúp con kiên cường dù muôn khó khăn con theo Ngài chẳng hề từ nan.</vt:lpstr>
      <vt:lpstr>Tk3: Con đi theo Chúa là dám chấp nhận hiến thân chỉ vì yêu. Con đi theo Chúa dù lắm gian khổ đong đầy suốt cuộc đời. Con đi theo Ngài chết cho tình yêu để nên nhân chứng. Con đi theo Ngài từ bỏ mình đi chịu đóng đanh thập hình.</vt:lpstr>
      <vt:lpstr>Đk: Con van xin Ngài hướng dẫn con đi bước theo chân Ngài tiến lên đồi Can-vê ngày xưa. Con van xin Ngài giúp con kiên cường dù muôn khó khăn con theo Ngài chẳng hề từ nan.</vt:lpstr>
      <vt:lpstr>PowerPoint Presentation</vt:lpstr>
      <vt:lpstr>PowerPoint Presentation</vt:lpstr>
      <vt:lpstr>Ca Kết Lễ Kinh Tạ Lễ Lm. Nguyễn Duy</vt:lpstr>
      <vt:lpstr>Đk: Tạ ơn Chúa chúng con ra về hoan ca trong cuộc đời nhân chứng. Tạ ơn Chúa chúng con nhịp bước đến khắp nơi để đem Tin Mừng.</vt:lpstr>
      <vt:lpstr>Tk1: Ra đi đến với người gần xa, khơi lên những tiếng lòng ngợi ca.</vt:lpstr>
      <vt:lpstr>Đk: Tạ ơn Chúa chúng con ra về hoan ca trong cuộc đời nhân chứng. Tạ ơn Chúa chúng con nhịp bước đến khắp nơi để đem Tin Mừng.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126</cp:revision>
  <dcterms:created xsi:type="dcterms:W3CDTF">2023-05-21T07:25:42Z</dcterms:created>
  <dcterms:modified xsi:type="dcterms:W3CDTF">2024-09-12T08:21:45Z</dcterms:modified>
</cp:coreProperties>
</file>